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1" r:id="rId1"/>
  </p:sldMasterIdLst>
  <p:notesMasterIdLst>
    <p:notesMasterId r:id="rId62"/>
  </p:notesMasterIdLst>
  <p:sldIdLst>
    <p:sldId id="257" r:id="rId2"/>
    <p:sldId id="258" r:id="rId3"/>
    <p:sldId id="306" r:id="rId4"/>
    <p:sldId id="307" r:id="rId5"/>
    <p:sldId id="308" r:id="rId6"/>
    <p:sldId id="309" r:id="rId7"/>
    <p:sldId id="310" r:id="rId8"/>
    <p:sldId id="311" r:id="rId9"/>
    <p:sldId id="312" r:id="rId10"/>
    <p:sldId id="313" r:id="rId11"/>
    <p:sldId id="314" r:id="rId12"/>
    <p:sldId id="315" r:id="rId13"/>
    <p:sldId id="316" r:id="rId14"/>
    <p:sldId id="317" r:id="rId15"/>
    <p:sldId id="318" r:id="rId16"/>
    <p:sldId id="319" r:id="rId17"/>
    <p:sldId id="320" r:id="rId18"/>
    <p:sldId id="321" r:id="rId19"/>
    <p:sldId id="322" r:id="rId20"/>
    <p:sldId id="365" r:id="rId21"/>
    <p:sldId id="364" r:id="rId22"/>
    <p:sldId id="323" r:id="rId23"/>
    <p:sldId id="324" r:id="rId24"/>
    <p:sldId id="325" r:id="rId25"/>
    <p:sldId id="326" r:id="rId26"/>
    <p:sldId id="329" r:id="rId27"/>
    <p:sldId id="330" r:id="rId28"/>
    <p:sldId id="331" r:id="rId29"/>
    <p:sldId id="332" r:id="rId30"/>
    <p:sldId id="333" r:id="rId31"/>
    <p:sldId id="334" r:id="rId32"/>
    <p:sldId id="335" r:id="rId33"/>
    <p:sldId id="360" r:id="rId34"/>
    <p:sldId id="336" r:id="rId35"/>
    <p:sldId id="337" r:id="rId36"/>
    <p:sldId id="338" r:id="rId37"/>
    <p:sldId id="339" r:id="rId38"/>
    <p:sldId id="340" r:id="rId39"/>
    <p:sldId id="341" r:id="rId40"/>
    <p:sldId id="363" r:id="rId41"/>
    <p:sldId id="342" r:id="rId42"/>
    <p:sldId id="361" r:id="rId43"/>
    <p:sldId id="362" r:id="rId44"/>
    <p:sldId id="344" r:id="rId45"/>
    <p:sldId id="345" r:id="rId46"/>
    <p:sldId id="346" r:id="rId47"/>
    <p:sldId id="347" r:id="rId48"/>
    <p:sldId id="348" r:id="rId49"/>
    <p:sldId id="366" r:id="rId50"/>
    <p:sldId id="367" r:id="rId51"/>
    <p:sldId id="368" r:id="rId52"/>
    <p:sldId id="369" r:id="rId53"/>
    <p:sldId id="370" r:id="rId54"/>
    <p:sldId id="371" r:id="rId55"/>
    <p:sldId id="372" r:id="rId56"/>
    <p:sldId id="373" r:id="rId57"/>
    <p:sldId id="353" r:id="rId58"/>
    <p:sldId id="355" r:id="rId59"/>
    <p:sldId id="356" r:id="rId60"/>
    <p:sldId id="304" r:id="rId61"/>
  </p:sldIdLst>
  <p:sldSz cx="9144000" cy="6858000" type="screen4x3"/>
  <p:notesSz cx="6858000" cy="9144000"/>
  <p:defaultTextStyle>
    <a:defPPr>
      <a:defRPr lang="zh-CN"/>
    </a:defPPr>
    <a:lvl1pPr algn="l" rtl="0" fontAlgn="base">
      <a:spcBef>
        <a:spcPct val="0"/>
      </a:spcBef>
      <a:spcAft>
        <a:spcPct val="0"/>
      </a:spcAft>
      <a:defRPr kumimoji="1" sz="2400" kern="1200">
        <a:solidFill>
          <a:schemeClr val="tx1"/>
        </a:solidFill>
        <a:latin typeface="Tahoma" pitchFamily="34" charset="0"/>
        <a:ea typeface="宋体" charset="-122"/>
        <a:cs typeface="+mn-cs"/>
      </a:defRPr>
    </a:lvl1pPr>
    <a:lvl2pPr marL="457200" algn="l" rtl="0" fontAlgn="base">
      <a:spcBef>
        <a:spcPct val="0"/>
      </a:spcBef>
      <a:spcAft>
        <a:spcPct val="0"/>
      </a:spcAft>
      <a:defRPr kumimoji="1" sz="2400" kern="1200">
        <a:solidFill>
          <a:schemeClr val="tx1"/>
        </a:solidFill>
        <a:latin typeface="Tahoma" pitchFamily="34" charset="0"/>
        <a:ea typeface="宋体" charset="-122"/>
        <a:cs typeface="+mn-cs"/>
      </a:defRPr>
    </a:lvl2pPr>
    <a:lvl3pPr marL="914400" algn="l" rtl="0" fontAlgn="base">
      <a:spcBef>
        <a:spcPct val="0"/>
      </a:spcBef>
      <a:spcAft>
        <a:spcPct val="0"/>
      </a:spcAft>
      <a:defRPr kumimoji="1" sz="2400" kern="1200">
        <a:solidFill>
          <a:schemeClr val="tx1"/>
        </a:solidFill>
        <a:latin typeface="Tahoma" pitchFamily="34" charset="0"/>
        <a:ea typeface="宋体" charset="-122"/>
        <a:cs typeface="+mn-cs"/>
      </a:defRPr>
    </a:lvl3pPr>
    <a:lvl4pPr marL="1371600" algn="l" rtl="0" fontAlgn="base">
      <a:spcBef>
        <a:spcPct val="0"/>
      </a:spcBef>
      <a:spcAft>
        <a:spcPct val="0"/>
      </a:spcAft>
      <a:defRPr kumimoji="1" sz="2400" kern="1200">
        <a:solidFill>
          <a:schemeClr val="tx1"/>
        </a:solidFill>
        <a:latin typeface="Tahoma" pitchFamily="34" charset="0"/>
        <a:ea typeface="宋体" charset="-122"/>
        <a:cs typeface="+mn-cs"/>
      </a:defRPr>
    </a:lvl4pPr>
    <a:lvl5pPr marL="1828800" algn="l" rtl="0" fontAlgn="base">
      <a:spcBef>
        <a:spcPct val="0"/>
      </a:spcBef>
      <a:spcAft>
        <a:spcPct val="0"/>
      </a:spcAft>
      <a:defRPr kumimoji="1" sz="2400" kern="1200">
        <a:solidFill>
          <a:schemeClr val="tx1"/>
        </a:solidFill>
        <a:latin typeface="Tahoma" pitchFamily="34" charset="0"/>
        <a:ea typeface="宋体" charset="-122"/>
        <a:cs typeface="+mn-cs"/>
      </a:defRPr>
    </a:lvl5pPr>
    <a:lvl6pPr marL="2286000" algn="l" defTabSz="914400" rtl="0" eaLnBrk="1" latinLnBrk="0" hangingPunct="1">
      <a:defRPr kumimoji="1" sz="2400" kern="1200">
        <a:solidFill>
          <a:schemeClr val="tx1"/>
        </a:solidFill>
        <a:latin typeface="Tahoma" pitchFamily="34" charset="0"/>
        <a:ea typeface="宋体" charset="-122"/>
        <a:cs typeface="+mn-cs"/>
      </a:defRPr>
    </a:lvl6pPr>
    <a:lvl7pPr marL="2743200" algn="l" defTabSz="914400" rtl="0" eaLnBrk="1" latinLnBrk="0" hangingPunct="1">
      <a:defRPr kumimoji="1" sz="2400" kern="1200">
        <a:solidFill>
          <a:schemeClr val="tx1"/>
        </a:solidFill>
        <a:latin typeface="Tahoma" pitchFamily="34" charset="0"/>
        <a:ea typeface="宋体" charset="-122"/>
        <a:cs typeface="+mn-cs"/>
      </a:defRPr>
    </a:lvl7pPr>
    <a:lvl8pPr marL="3200400" algn="l" defTabSz="914400" rtl="0" eaLnBrk="1" latinLnBrk="0" hangingPunct="1">
      <a:defRPr kumimoji="1" sz="2400" kern="1200">
        <a:solidFill>
          <a:schemeClr val="tx1"/>
        </a:solidFill>
        <a:latin typeface="Tahoma" pitchFamily="34" charset="0"/>
        <a:ea typeface="宋体" charset="-122"/>
        <a:cs typeface="+mn-cs"/>
      </a:defRPr>
    </a:lvl8pPr>
    <a:lvl9pPr marL="3657600" algn="l" defTabSz="914400" rtl="0" eaLnBrk="1" latinLnBrk="0" hangingPunct="1">
      <a:defRPr kumimoji="1" sz="2400" kern="1200">
        <a:solidFill>
          <a:schemeClr val="tx1"/>
        </a:solidFill>
        <a:latin typeface="Tahoma" pitchFamily="34"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EE8CF"/>
    <a:srgbClr val="99CF9C"/>
    <a:srgbClr val="0A4FF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974" autoAdjust="0"/>
    <p:restoredTop sz="96296" autoAdjust="0"/>
  </p:normalViewPr>
  <p:slideViewPr>
    <p:cSldViewPr>
      <p:cViewPr varScale="1">
        <p:scale>
          <a:sx n="108" d="100"/>
          <a:sy n="108" d="100"/>
        </p:scale>
        <p:origin x="744"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2.v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image" Target="../media/image6.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7.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2.png"/></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image" Target="../media/image26.png"/></Relationships>
</file>

<file path=ppt/drawings/_rels/vmlDrawing6.v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image" Target="../media/image31.png"/></Relationships>
</file>

<file path=ppt/drawings/_rels/vmlDrawing7.v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image" Target="../media/image33.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5.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5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bwMode="auto">
          <a:xfrm>
            <a:off x="0" y="1"/>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宋体" pitchFamily="2" charset="-122"/>
              </a:defRPr>
            </a:lvl1pPr>
          </a:lstStyle>
          <a:p>
            <a:pPr>
              <a:defRPr/>
            </a:pPr>
            <a:endParaRPr lang="en-US" altLang="zh-CN"/>
          </a:p>
        </p:txBody>
      </p:sp>
      <p:sp>
        <p:nvSpPr>
          <p:cNvPr id="33795" name="Rectangle 3"/>
          <p:cNvSpPr>
            <a:spLocks noGrp="1" noChangeArrowheads="1"/>
          </p:cNvSpPr>
          <p:nvPr>
            <p:ph type="dt" idx="1"/>
          </p:nvPr>
        </p:nvSpPr>
        <p:spPr bwMode="auto">
          <a:xfrm>
            <a:off x="3886201" y="1"/>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宋体" pitchFamily="2" charset="-122"/>
              </a:defRPr>
            </a:lvl1pPr>
          </a:lstStyle>
          <a:p>
            <a:pPr>
              <a:defRPr/>
            </a:pPr>
            <a:endParaRPr lang="en-US" altLang="zh-CN"/>
          </a:p>
        </p:txBody>
      </p:sp>
      <p:sp>
        <p:nvSpPr>
          <p:cNvPr id="8602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7" name="Rectangle 5"/>
          <p:cNvSpPr>
            <a:spLocks noGrp="1" noChangeArrowheads="1"/>
          </p:cNvSpPr>
          <p:nvPr>
            <p:ph type="body" sz="quarter" idx="3"/>
          </p:nvPr>
        </p:nvSpPr>
        <p:spPr bwMode="auto">
          <a:xfrm>
            <a:off x="914401"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3379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宋体" pitchFamily="2" charset="-122"/>
              </a:defRPr>
            </a:lvl1pPr>
          </a:lstStyle>
          <a:p>
            <a:pPr>
              <a:defRPr/>
            </a:pPr>
            <a:endParaRPr lang="en-US" altLang="zh-CN"/>
          </a:p>
        </p:txBody>
      </p:sp>
      <p:sp>
        <p:nvSpPr>
          <p:cNvPr id="33799" name="Rectangle 7"/>
          <p:cNvSpPr>
            <a:spLocks noGrp="1" noChangeArrowheads="1"/>
          </p:cNvSpPr>
          <p:nvPr>
            <p:ph type="sldNum" sz="quarter" idx="5"/>
          </p:nvPr>
        </p:nvSpPr>
        <p:spPr bwMode="auto">
          <a:xfrm>
            <a:off x="3886201"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ea typeface="宋体" pitchFamily="2" charset="-122"/>
              </a:defRPr>
            </a:lvl1pPr>
          </a:lstStyle>
          <a:p>
            <a:pPr>
              <a:defRPr/>
            </a:pPr>
            <a:fld id="{4682AC2F-3262-4745-84E8-9A7331FB94DF}" type="slidenum">
              <a:rPr lang="en-US" altLang="zh-CN"/>
              <a:pPr>
                <a:defRPr/>
              </a:pPr>
              <a:t>‹#›</a:t>
            </a:fld>
            <a:endParaRPr lang="en-US" altLang="zh-CN"/>
          </a:p>
        </p:txBody>
      </p:sp>
    </p:spTree>
    <p:extLst>
      <p:ext uri="{BB962C8B-B14F-4D97-AF65-F5344CB8AC3E}">
        <p14:creationId xmlns:p14="http://schemas.microsoft.com/office/powerpoint/2010/main" val="31531811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幻灯片图像占位符 1"/>
          <p:cNvSpPr>
            <a:spLocks noGrp="1" noRot="1" noChangeAspect="1" noTextEdit="1"/>
          </p:cNvSpPr>
          <p:nvPr>
            <p:ph type="sldImg"/>
          </p:nvPr>
        </p:nvSpPr>
        <p:spPr>
          <a:ln/>
        </p:spPr>
      </p:sp>
      <p:sp>
        <p:nvSpPr>
          <p:cNvPr id="8704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dirty="0" smtClean="0">
                <a:ea typeface="宋体" charset="-122"/>
              </a:rPr>
              <a:t>真值表：</a:t>
            </a:r>
            <a:br>
              <a:rPr lang="zh-CN" altLang="en-US" dirty="0" smtClean="0">
                <a:ea typeface="宋体" charset="-122"/>
              </a:rPr>
            </a:br>
            <a:r>
              <a:rPr lang="zh-CN" altLang="en-US" dirty="0" smtClean="0">
                <a:ea typeface="宋体" charset="-122"/>
              </a:rPr>
              <a:t>优点：正则性，即一个布尔函数的真值表是唯一的。</a:t>
            </a:r>
            <a:br>
              <a:rPr lang="zh-CN" altLang="en-US" dirty="0" smtClean="0">
                <a:ea typeface="宋体" charset="-122"/>
              </a:rPr>
            </a:br>
            <a:r>
              <a:rPr lang="zh-CN" altLang="en-US" dirty="0" smtClean="0">
                <a:ea typeface="宋体" charset="-122"/>
              </a:rPr>
              <a:t>缺点：规模过大，尤其是当输入变量个数比较多时。</a:t>
            </a:r>
          </a:p>
          <a:p>
            <a:pPr eaLnBrk="1" hangingPunct="1"/>
            <a:r>
              <a:rPr lang="zh-CN" altLang="en-US" dirty="0" smtClean="0">
                <a:ea typeface="宋体" charset="-122"/>
              </a:rPr>
              <a:t>布尔表达式：一个布尔函数可以有相互等价的多个布尔表达式。各个等价的布尔表达式之间有繁简之分，而无正确与错误之分。</a:t>
            </a:r>
            <a:br>
              <a:rPr lang="zh-CN" altLang="en-US" dirty="0" smtClean="0">
                <a:ea typeface="宋体" charset="-122"/>
              </a:rPr>
            </a:br>
            <a:r>
              <a:rPr lang="zh-CN" altLang="en-US" dirty="0" smtClean="0">
                <a:ea typeface="宋体" charset="-122"/>
              </a:rPr>
              <a:t/>
            </a:r>
            <a:br>
              <a:rPr lang="zh-CN" altLang="en-US" dirty="0" smtClean="0">
                <a:ea typeface="宋体" charset="-122"/>
              </a:rPr>
            </a:br>
            <a:r>
              <a:rPr lang="zh-CN" altLang="en-US" dirty="0" smtClean="0">
                <a:ea typeface="宋体" charset="-122"/>
              </a:rPr>
              <a:t>形式比较简单的布尔表达式所对应的逻辑电路也比较简单，从降低造价的角度出发，我们希望得到简化的布尔表达式。</a:t>
            </a:r>
          </a:p>
        </p:txBody>
      </p:sp>
      <p:sp>
        <p:nvSpPr>
          <p:cNvPr id="8704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fld id="{4AA01312-9B1E-4645-A9E2-52F56D8039DC}" type="slidenum">
              <a:rPr lang="en-US" altLang="zh-CN" sz="1200" smtClean="0"/>
              <a:pPr eaLnBrk="1" hangingPunct="1"/>
              <a:t>1</a:t>
            </a:fld>
            <a:endParaRPr lang="en-US" altLang="zh-CN" sz="1200" smtClean="0"/>
          </a:p>
        </p:txBody>
      </p:sp>
    </p:spTree>
    <p:extLst>
      <p:ext uri="{BB962C8B-B14F-4D97-AF65-F5344CB8AC3E}">
        <p14:creationId xmlns:p14="http://schemas.microsoft.com/office/powerpoint/2010/main" val="10306270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幻灯片图像占位符 1"/>
          <p:cNvSpPr>
            <a:spLocks noGrp="1" noRot="1" noChangeAspect="1" noTextEdit="1"/>
          </p:cNvSpPr>
          <p:nvPr>
            <p:ph type="sldImg"/>
          </p:nvPr>
        </p:nvSpPr>
        <p:spPr>
          <a:ln/>
        </p:spPr>
      </p:sp>
      <p:sp>
        <p:nvSpPr>
          <p:cNvPr id="18329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ea typeface="宋体" charset="-122"/>
            </a:endParaRPr>
          </a:p>
        </p:txBody>
      </p:sp>
      <p:sp>
        <p:nvSpPr>
          <p:cNvPr id="18330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fld id="{688FE9E8-DB07-4C4E-B56B-8800FF2D943A}" type="slidenum">
              <a:rPr lang="en-US" altLang="zh-CN" sz="1200" smtClean="0"/>
              <a:pPr eaLnBrk="1" hangingPunct="1"/>
              <a:t>11</a:t>
            </a:fld>
            <a:endParaRPr lang="en-US" altLang="zh-CN" sz="1200" smtClean="0"/>
          </a:p>
        </p:txBody>
      </p:sp>
    </p:spTree>
    <p:extLst>
      <p:ext uri="{BB962C8B-B14F-4D97-AF65-F5344CB8AC3E}">
        <p14:creationId xmlns:p14="http://schemas.microsoft.com/office/powerpoint/2010/main" val="32438424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幻灯片图像占位符 1"/>
          <p:cNvSpPr>
            <a:spLocks noGrp="1" noRot="1" noChangeAspect="1" noTextEdit="1"/>
          </p:cNvSpPr>
          <p:nvPr>
            <p:ph type="sldImg"/>
          </p:nvPr>
        </p:nvSpPr>
        <p:spPr>
          <a:ln/>
        </p:spPr>
      </p:sp>
      <p:sp>
        <p:nvSpPr>
          <p:cNvPr id="11469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ea typeface="宋体" charset="-122"/>
            </a:endParaRPr>
          </a:p>
        </p:txBody>
      </p:sp>
      <p:sp>
        <p:nvSpPr>
          <p:cNvPr id="11469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fld id="{24C39FF2-165E-42F8-9FC6-CA759A676502}" type="slidenum">
              <a:rPr lang="en-US" altLang="zh-CN" sz="1200" smtClean="0"/>
              <a:pPr eaLnBrk="1" hangingPunct="1"/>
              <a:t>12</a:t>
            </a:fld>
            <a:endParaRPr lang="en-US" altLang="zh-CN" sz="1200" smtClean="0"/>
          </a:p>
        </p:txBody>
      </p:sp>
    </p:spTree>
    <p:extLst>
      <p:ext uri="{BB962C8B-B14F-4D97-AF65-F5344CB8AC3E}">
        <p14:creationId xmlns:p14="http://schemas.microsoft.com/office/powerpoint/2010/main" val="29880804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幻灯片图像占位符 1"/>
          <p:cNvSpPr>
            <a:spLocks noGrp="1" noRot="1" noChangeAspect="1" noTextEdit="1"/>
          </p:cNvSpPr>
          <p:nvPr>
            <p:ph type="sldImg"/>
          </p:nvPr>
        </p:nvSpPr>
        <p:spPr>
          <a:ln/>
        </p:spPr>
      </p:sp>
      <p:sp>
        <p:nvSpPr>
          <p:cNvPr id="18637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smtClean="0">
              <a:ea typeface="宋体" charset="-122"/>
            </a:endParaRPr>
          </a:p>
        </p:txBody>
      </p:sp>
      <p:sp>
        <p:nvSpPr>
          <p:cNvPr id="18637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fld id="{D8AB0BF8-53D8-45AB-B79A-456D6ACAF4AC}" type="slidenum">
              <a:rPr lang="en-US" altLang="zh-CN" sz="1200" smtClean="0"/>
              <a:pPr eaLnBrk="1" hangingPunct="1"/>
              <a:t>13</a:t>
            </a:fld>
            <a:endParaRPr lang="en-US" altLang="zh-CN" sz="1200" smtClean="0"/>
          </a:p>
        </p:txBody>
      </p:sp>
    </p:spTree>
    <p:extLst>
      <p:ext uri="{BB962C8B-B14F-4D97-AF65-F5344CB8AC3E}">
        <p14:creationId xmlns:p14="http://schemas.microsoft.com/office/powerpoint/2010/main" val="8445133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幻灯片图像占位符 1"/>
          <p:cNvSpPr>
            <a:spLocks noGrp="1" noRot="1" noChangeAspect="1" noTextEdit="1"/>
          </p:cNvSpPr>
          <p:nvPr>
            <p:ph type="sldImg"/>
          </p:nvPr>
        </p:nvSpPr>
        <p:spPr>
          <a:ln/>
        </p:spPr>
      </p:sp>
      <p:sp>
        <p:nvSpPr>
          <p:cNvPr id="18637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ea typeface="宋体" charset="-122"/>
            </a:endParaRPr>
          </a:p>
        </p:txBody>
      </p:sp>
      <p:sp>
        <p:nvSpPr>
          <p:cNvPr id="18637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fld id="{D8AB0BF8-53D8-45AB-B79A-456D6ACAF4AC}" type="slidenum">
              <a:rPr lang="en-US" altLang="zh-CN" sz="1200" smtClean="0"/>
              <a:pPr eaLnBrk="1" hangingPunct="1"/>
              <a:t>14</a:t>
            </a:fld>
            <a:endParaRPr lang="en-US" altLang="zh-CN" sz="1200" smtClean="0"/>
          </a:p>
        </p:txBody>
      </p:sp>
    </p:spTree>
    <p:extLst>
      <p:ext uri="{BB962C8B-B14F-4D97-AF65-F5344CB8AC3E}">
        <p14:creationId xmlns:p14="http://schemas.microsoft.com/office/powerpoint/2010/main" val="6207318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幻灯片图像占位符 1"/>
          <p:cNvSpPr>
            <a:spLocks noGrp="1" noRot="1" noChangeAspect="1" noTextEdit="1"/>
          </p:cNvSpPr>
          <p:nvPr>
            <p:ph type="sldImg"/>
          </p:nvPr>
        </p:nvSpPr>
        <p:spPr>
          <a:ln/>
        </p:spPr>
      </p:sp>
      <p:sp>
        <p:nvSpPr>
          <p:cNvPr id="11469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ea typeface="宋体" charset="-122"/>
            </a:endParaRPr>
          </a:p>
        </p:txBody>
      </p:sp>
      <p:sp>
        <p:nvSpPr>
          <p:cNvPr id="11469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fld id="{24C39FF2-165E-42F8-9FC6-CA759A676502}" type="slidenum">
              <a:rPr lang="en-US" altLang="zh-CN" sz="1200" smtClean="0"/>
              <a:pPr eaLnBrk="1" hangingPunct="1"/>
              <a:t>15</a:t>
            </a:fld>
            <a:endParaRPr lang="en-US" altLang="zh-CN" sz="1200" smtClean="0"/>
          </a:p>
        </p:txBody>
      </p:sp>
    </p:spTree>
    <p:extLst>
      <p:ext uri="{BB962C8B-B14F-4D97-AF65-F5344CB8AC3E}">
        <p14:creationId xmlns:p14="http://schemas.microsoft.com/office/powerpoint/2010/main" val="765542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幻灯片图像占位符 1"/>
          <p:cNvSpPr>
            <a:spLocks noGrp="1" noRot="1" noChangeAspect="1" noTextEdit="1"/>
          </p:cNvSpPr>
          <p:nvPr>
            <p:ph type="sldImg"/>
          </p:nvPr>
        </p:nvSpPr>
        <p:spPr>
          <a:ln/>
        </p:spPr>
      </p:sp>
      <p:sp>
        <p:nvSpPr>
          <p:cNvPr id="19046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ea typeface="宋体" charset="-122"/>
            </a:endParaRPr>
          </a:p>
        </p:txBody>
      </p:sp>
      <p:sp>
        <p:nvSpPr>
          <p:cNvPr id="19046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fld id="{99944390-47F6-4565-8123-4B44ABBEC1C7}" type="slidenum">
              <a:rPr lang="en-US" altLang="zh-CN" sz="1200" smtClean="0"/>
              <a:pPr eaLnBrk="1" hangingPunct="1"/>
              <a:t>16</a:t>
            </a:fld>
            <a:endParaRPr lang="en-US" altLang="zh-CN" sz="1200" smtClean="0"/>
          </a:p>
        </p:txBody>
      </p:sp>
    </p:spTree>
    <p:extLst>
      <p:ext uri="{BB962C8B-B14F-4D97-AF65-F5344CB8AC3E}">
        <p14:creationId xmlns:p14="http://schemas.microsoft.com/office/powerpoint/2010/main" val="16004036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幻灯片图像占位符 1"/>
          <p:cNvSpPr>
            <a:spLocks noGrp="1" noRot="1" noChangeAspect="1" noTextEdit="1"/>
          </p:cNvSpPr>
          <p:nvPr>
            <p:ph type="sldImg"/>
          </p:nvPr>
        </p:nvSpPr>
        <p:spPr>
          <a:ln/>
        </p:spPr>
      </p:sp>
      <p:sp>
        <p:nvSpPr>
          <p:cNvPr id="19149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ea typeface="宋体" charset="-122"/>
            </a:endParaRPr>
          </a:p>
        </p:txBody>
      </p:sp>
      <p:sp>
        <p:nvSpPr>
          <p:cNvPr id="19149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fld id="{E941D4FC-D18B-47B8-AF32-3B3F3894F469}" type="slidenum">
              <a:rPr lang="en-US" altLang="zh-CN" sz="1200" smtClean="0"/>
              <a:pPr eaLnBrk="1" hangingPunct="1"/>
              <a:t>17</a:t>
            </a:fld>
            <a:endParaRPr lang="en-US" altLang="zh-CN" sz="1200" smtClean="0"/>
          </a:p>
        </p:txBody>
      </p:sp>
    </p:spTree>
    <p:extLst>
      <p:ext uri="{BB962C8B-B14F-4D97-AF65-F5344CB8AC3E}">
        <p14:creationId xmlns:p14="http://schemas.microsoft.com/office/powerpoint/2010/main" val="2281744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幻灯片图像占位符 1"/>
          <p:cNvSpPr>
            <a:spLocks noGrp="1" noRot="1" noChangeAspect="1" noTextEdit="1"/>
          </p:cNvSpPr>
          <p:nvPr>
            <p:ph type="sldImg"/>
          </p:nvPr>
        </p:nvSpPr>
        <p:spPr>
          <a:ln/>
        </p:spPr>
      </p:sp>
      <p:sp>
        <p:nvSpPr>
          <p:cNvPr id="19149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ea typeface="宋体" charset="-122"/>
            </a:endParaRPr>
          </a:p>
        </p:txBody>
      </p:sp>
      <p:sp>
        <p:nvSpPr>
          <p:cNvPr id="19149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fld id="{E941D4FC-D18B-47B8-AF32-3B3F3894F469}" type="slidenum">
              <a:rPr lang="en-US" altLang="zh-CN" sz="1200" smtClean="0"/>
              <a:pPr eaLnBrk="1" hangingPunct="1"/>
              <a:t>18</a:t>
            </a:fld>
            <a:endParaRPr lang="en-US" altLang="zh-CN" sz="1200" smtClean="0"/>
          </a:p>
        </p:txBody>
      </p:sp>
    </p:spTree>
    <p:extLst>
      <p:ext uri="{BB962C8B-B14F-4D97-AF65-F5344CB8AC3E}">
        <p14:creationId xmlns:p14="http://schemas.microsoft.com/office/powerpoint/2010/main" val="33608935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幻灯片图像占位符 1"/>
          <p:cNvSpPr>
            <a:spLocks noGrp="1" noRot="1" noChangeAspect="1" noTextEdit="1"/>
          </p:cNvSpPr>
          <p:nvPr>
            <p:ph type="sldImg"/>
          </p:nvPr>
        </p:nvSpPr>
        <p:spPr>
          <a:ln/>
        </p:spPr>
      </p:sp>
      <p:sp>
        <p:nvSpPr>
          <p:cNvPr id="19353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ea typeface="宋体" charset="-122"/>
            </a:endParaRPr>
          </a:p>
        </p:txBody>
      </p:sp>
      <p:sp>
        <p:nvSpPr>
          <p:cNvPr id="19354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fld id="{A6E4AA5F-9851-4C80-80E4-481203634F15}" type="slidenum">
              <a:rPr lang="en-US" altLang="zh-CN" sz="1200" smtClean="0"/>
              <a:pPr eaLnBrk="1" hangingPunct="1"/>
              <a:t>19</a:t>
            </a:fld>
            <a:endParaRPr lang="en-US" altLang="zh-CN" sz="1200" smtClean="0"/>
          </a:p>
        </p:txBody>
      </p:sp>
    </p:spTree>
    <p:extLst>
      <p:ext uri="{BB962C8B-B14F-4D97-AF65-F5344CB8AC3E}">
        <p14:creationId xmlns:p14="http://schemas.microsoft.com/office/powerpoint/2010/main" val="12405202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幻灯片图像占位符 1"/>
          <p:cNvSpPr>
            <a:spLocks noGrp="1" noRot="1" noChangeAspect="1" noTextEdit="1"/>
          </p:cNvSpPr>
          <p:nvPr>
            <p:ph type="sldImg"/>
          </p:nvPr>
        </p:nvSpPr>
        <p:spPr>
          <a:ln/>
        </p:spPr>
      </p:sp>
      <p:sp>
        <p:nvSpPr>
          <p:cNvPr id="19353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ea typeface="宋体" charset="-122"/>
            </a:endParaRPr>
          </a:p>
        </p:txBody>
      </p:sp>
      <p:sp>
        <p:nvSpPr>
          <p:cNvPr id="19354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fld id="{A6E4AA5F-9851-4C80-80E4-481203634F15}" type="slidenum">
              <a:rPr lang="en-US" altLang="zh-CN" sz="1200" smtClean="0"/>
              <a:pPr eaLnBrk="1" hangingPunct="1"/>
              <a:t>20</a:t>
            </a:fld>
            <a:endParaRPr lang="en-US" altLang="zh-CN" sz="1200" smtClean="0"/>
          </a:p>
        </p:txBody>
      </p:sp>
    </p:spTree>
    <p:extLst>
      <p:ext uri="{BB962C8B-B14F-4D97-AF65-F5344CB8AC3E}">
        <p14:creationId xmlns:p14="http://schemas.microsoft.com/office/powerpoint/2010/main" val="39412070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幻灯片图像占位符 1"/>
          <p:cNvSpPr>
            <a:spLocks noGrp="1" noRot="1" noChangeAspect="1" noTextEdit="1"/>
          </p:cNvSpPr>
          <p:nvPr>
            <p:ph type="sldImg"/>
          </p:nvPr>
        </p:nvSpPr>
        <p:spPr>
          <a:ln/>
        </p:spPr>
      </p:sp>
      <p:sp>
        <p:nvSpPr>
          <p:cNvPr id="11469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ea typeface="宋体" charset="-122"/>
            </a:endParaRPr>
          </a:p>
        </p:txBody>
      </p:sp>
      <p:sp>
        <p:nvSpPr>
          <p:cNvPr id="11469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fld id="{24C39FF2-165E-42F8-9FC6-CA759A676502}" type="slidenum">
              <a:rPr lang="en-US" altLang="zh-CN" sz="1200" smtClean="0"/>
              <a:pPr eaLnBrk="1" hangingPunct="1"/>
              <a:t>2</a:t>
            </a:fld>
            <a:endParaRPr lang="en-US" altLang="zh-CN" sz="1200" smtClean="0"/>
          </a:p>
        </p:txBody>
      </p:sp>
    </p:spTree>
    <p:extLst>
      <p:ext uri="{BB962C8B-B14F-4D97-AF65-F5344CB8AC3E}">
        <p14:creationId xmlns:p14="http://schemas.microsoft.com/office/powerpoint/2010/main" val="40117496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幻灯片图像占位符 1"/>
          <p:cNvSpPr>
            <a:spLocks noGrp="1" noRot="1" noChangeAspect="1" noTextEdit="1"/>
          </p:cNvSpPr>
          <p:nvPr>
            <p:ph type="sldImg"/>
          </p:nvPr>
        </p:nvSpPr>
        <p:spPr>
          <a:ln/>
        </p:spPr>
      </p:sp>
      <p:sp>
        <p:nvSpPr>
          <p:cNvPr id="19353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ea typeface="宋体" charset="-122"/>
            </a:endParaRPr>
          </a:p>
        </p:txBody>
      </p:sp>
      <p:sp>
        <p:nvSpPr>
          <p:cNvPr id="19354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fld id="{A6E4AA5F-9851-4C80-80E4-481203634F15}" type="slidenum">
              <a:rPr lang="en-US" altLang="zh-CN" sz="1200" smtClean="0"/>
              <a:pPr eaLnBrk="1" hangingPunct="1"/>
              <a:t>21</a:t>
            </a:fld>
            <a:endParaRPr lang="en-US" altLang="zh-CN" sz="1200" smtClean="0"/>
          </a:p>
        </p:txBody>
      </p:sp>
    </p:spTree>
    <p:extLst>
      <p:ext uri="{BB962C8B-B14F-4D97-AF65-F5344CB8AC3E}">
        <p14:creationId xmlns:p14="http://schemas.microsoft.com/office/powerpoint/2010/main" val="41038226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幻灯片图像占位符 1"/>
          <p:cNvSpPr>
            <a:spLocks noGrp="1" noRot="1" noChangeAspect="1" noTextEdit="1"/>
          </p:cNvSpPr>
          <p:nvPr>
            <p:ph type="sldImg"/>
          </p:nvPr>
        </p:nvSpPr>
        <p:spPr>
          <a:ln/>
        </p:spPr>
      </p:sp>
      <p:sp>
        <p:nvSpPr>
          <p:cNvPr id="19353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ea typeface="宋体" charset="-122"/>
            </a:endParaRPr>
          </a:p>
        </p:txBody>
      </p:sp>
      <p:sp>
        <p:nvSpPr>
          <p:cNvPr id="19354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fld id="{A6E4AA5F-9851-4C80-80E4-481203634F15}" type="slidenum">
              <a:rPr lang="en-US" altLang="zh-CN" sz="1200" smtClean="0"/>
              <a:pPr eaLnBrk="1" hangingPunct="1"/>
              <a:t>26</a:t>
            </a:fld>
            <a:endParaRPr lang="en-US" altLang="zh-CN" sz="1200" smtClean="0"/>
          </a:p>
        </p:txBody>
      </p:sp>
    </p:spTree>
    <p:extLst>
      <p:ext uri="{BB962C8B-B14F-4D97-AF65-F5344CB8AC3E}">
        <p14:creationId xmlns:p14="http://schemas.microsoft.com/office/powerpoint/2010/main" val="37789255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幻灯片图像占位符 1"/>
          <p:cNvSpPr>
            <a:spLocks noGrp="1" noRot="1" noChangeAspect="1" noTextEdit="1"/>
          </p:cNvSpPr>
          <p:nvPr>
            <p:ph type="sldImg"/>
          </p:nvPr>
        </p:nvSpPr>
        <p:spPr>
          <a:ln/>
        </p:spPr>
      </p:sp>
      <p:sp>
        <p:nvSpPr>
          <p:cNvPr id="19763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ea typeface="宋体" charset="-122"/>
            </a:endParaRPr>
          </a:p>
        </p:txBody>
      </p:sp>
      <p:sp>
        <p:nvSpPr>
          <p:cNvPr id="19763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fld id="{98D9DC3F-D3A8-4901-BE3D-1933D841FFA7}" type="slidenum">
              <a:rPr lang="en-US" altLang="zh-CN" sz="1200" smtClean="0"/>
              <a:pPr eaLnBrk="1" hangingPunct="1"/>
              <a:t>27</a:t>
            </a:fld>
            <a:endParaRPr lang="en-US" altLang="zh-CN" sz="1200" smtClean="0"/>
          </a:p>
        </p:txBody>
      </p:sp>
    </p:spTree>
    <p:extLst>
      <p:ext uri="{BB962C8B-B14F-4D97-AF65-F5344CB8AC3E}">
        <p14:creationId xmlns:p14="http://schemas.microsoft.com/office/powerpoint/2010/main" val="10194043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幻灯片图像占位符 1"/>
          <p:cNvSpPr>
            <a:spLocks noGrp="1" noRot="1" noChangeAspect="1" noTextEdit="1"/>
          </p:cNvSpPr>
          <p:nvPr>
            <p:ph type="sldImg"/>
          </p:nvPr>
        </p:nvSpPr>
        <p:spPr>
          <a:ln/>
        </p:spPr>
      </p:sp>
      <p:sp>
        <p:nvSpPr>
          <p:cNvPr id="11469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ea typeface="宋体" charset="-122"/>
            </a:endParaRPr>
          </a:p>
        </p:txBody>
      </p:sp>
      <p:sp>
        <p:nvSpPr>
          <p:cNvPr id="11469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fld id="{24C39FF2-165E-42F8-9FC6-CA759A676502}" type="slidenum">
              <a:rPr lang="en-US" altLang="zh-CN" sz="1200" smtClean="0"/>
              <a:pPr eaLnBrk="1" hangingPunct="1"/>
              <a:t>28</a:t>
            </a:fld>
            <a:endParaRPr lang="en-US" altLang="zh-CN" sz="1200" smtClean="0"/>
          </a:p>
        </p:txBody>
      </p:sp>
    </p:spTree>
    <p:extLst>
      <p:ext uri="{BB962C8B-B14F-4D97-AF65-F5344CB8AC3E}">
        <p14:creationId xmlns:p14="http://schemas.microsoft.com/office/powerpoint/2010/main" val="19100858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幻灯片图像占位符 1"/>
          <p:cNvSpPr>
            <a:spLocks noGrp="1" noRot="1" noChangeAspect="1" noTextEdit="1"/>
          </p:cNvSpPr>
          <p:nvPr>
            <p:ph type="sldImg"/>
          </p:nvPr>
        </p:nvSpPr>
        <p:spPr>
          <a:ln/>
        </p:spPr>
      </p:sp>
      <p:sp>
        <p:nvSpPr>
          <p:cNvPr id="20070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ea typeface="宋体" charset="-122"/>
            </a:endParaRPr>
          </a:p>
        </p:txBody>
      </p:sp>
      <p:sp>
        <p:nvSpPr>
          <p:cNvPr id="20070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fld id="{E477C441-D2B5-4629-995C-247562726F4D}" type="slidenum">
              <a:rPr lang="en-US" altLang="zh-CN" sz="1200" smtClean="0"/>
              <a:pPr eaLnBrk="1" hangingPunct="1"/>
              <a:t>29</a:t>
            </a:fld>
            <a:endParaRPr lang="en-US" altLang="zh-CN" sz="1200" smtClean="0"/>
          </a:p>
        </p:txBody>
      </p:sp>
    </p:spTree>
    <p:extLst>
      <p:ext uri="{BB962C8B-B14F-4D97-AF65-F5344CB8AC3E}">
        <p14:creationId xmlns:p14="http://schemas.microsoft.com/office/powerpoint/2010/main" val="34506461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幻灯片图像占位符 1"/>
          <p:cNvSpPr>
            <a:spLocks noGrp="1" noRot="1" noChangeAspect="1" noTextEdit="1"/>
          </p:cNvSpPr>
          <p:nvPr>
            <p:ph type="sldImg"/>
          </p:nvPr>
        </p:nvSpPr>
        <p:spPr>
          <a:ln/>
        </p:spPr>
      </p:sp>
      <p:sp>
        <p:nvSpPr>
          <p:cNvPr id="2027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ea typeface="宋体" charset="-122"/>
            </a:endParaRPr>
          </a:p>
        </p:txBody>
      </p:sp>
      <p:sp>
        <p:nvSpPr>
          <p:cNvPr id="20275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fld id="{54EF35FA-E3F7-4803-924F-40E741B5F0E2}" type="slidenum">
              <a:rPr lang="en-US" altLang="zh-CN" sz="1200" smtClean="0"/>
              <a:pPr eaLnBrk="1" hangingPunct="1"/>
              <a:t>30</a:t>
            </a:fld>
            <a:endParaRPr lang="en-US" altLang="zh-CN" sz="1200" smtClean="0"/>
          </a:p>
        </p:txBody>
      </p:sp>
    </p:spTree>
    <p:extLst>
      <p:ext uri="{BB962C8B-B14F-4D97-AF65-F5344CB8AC3E}">
        <p14:creationId xmlns:p14="http://schemas.microsoft.com/office/powerpoint/2010/main" val="216938412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幻灯片图像占位符 1"/>
          <p:cNvSpPr>
            <a:spLocks noGrp="1" noRot="1" noChangeAspect="1" noTextEdit="1"/>
          </p:cNvSpPr>
          <p:nvPr>
            <p:ph type="sldImg"/>
          </p:nvPr>
        </p:nvSpPr>
        <p:spPr>
          <a:ln/>
        </p:spPr>
      </p:sp>
      <p:sp>
        <p:nvSpPr>
          <p:cNvPr id="2027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ea typeface="宋体" charset="-122"/>
            </a:endParaRPr>
          </a:p>
        </p:txBody>
      </p:sp>
      <p:sp>
        <p:nvSpPr>
          <p:cNvPr id="20275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fld id="{54EF35FA-E3F7-4803-924F-40E741B5F0E2}" type="slidenum">
              <a:rPr lang="en-US" altLang="zh-CN" sz="1200" smtClean="0"/>
              <a:pPr eaLnBrk="1" hangingPunct="1"/>
              <a:t>31</a:t>
            </a:fld>
            <a:endParaRPr lang="en-US" altLang="zh-CN" sz="1200" smtClean="0"/>
          </a:p>
        </p:txBody>
      </p:sp>
    </p:spTree>
    <p:extLst>
      <p:ext uri="{BB962C8B-B14F-4D97-AF65-F5344CB8AC3E}">
        <p14:creationId xmlns:p14="http://schemas.microsoft.com/office/powerpoint/2010/main" val="41074174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幻灯片图像占位符 1"/>
          <p:cNvSpPr>
            <a:spLocks noGrp="1" noRot="1" noChangeAspect="1" noTextEdit="1"/>
          </p:cNvSpPr>
          <p:nvPr>
            <p:ph type="sldImg"/>
          </p:nvPr>
        </p:nvSpPr>
        <p:spPr>
          <a:ln/>
        </p:spPr>
      </p:sp>
      <p:sp>
        <p:nvSpPr>
          <p:cNvPr id="20480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ea typeface="宋体" charset="-122"/>
            </a:endParaRPr>
          </a:p>
        </p:txBody>
      </p:sp>
      <p:sp>
        <p:nvSpPr>
          <p:cNvPr id="20480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fld id="{7B0D894F-6D33-4C71-A8B6-7042F541404D}" type="slidenum">
              <a:rPr lang="en-US" altLang="zh-CN" sz="1200" smtClean="0"/>
              <a:pPr eaLnBrk="1" hangingPunct="1"/>
              <a:t>32</a:t>
            </a:fld>
            <a:endParaRPr lang="en-US" altLang="zh-CN" sz="1200" smtClean="0"/>
          </a:p>
        </p:txBody>
      </p:sp>
    </p:spTree>
    <p:extLst>
      <p:ext uri="{BB962C8B-B14F-4D97-AF65-F5344CB8AC3E}">
        <p14:creationId xmlns:p14="http://schemas.microsoft.com/office/powerpoint/2010/main" val="403846292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幻灯片图像占位符 1"/>
          <p:cNvSpPr>
            <a:spLocks noGrp="1" noRot="1" noChangeAspect="1" noTextEdit="1"/>
          </p:cNvSpPr>
          <p:nvPr>
            <p:ph type="sldImg"/>
          </p:nvPr>
        </p:nvSpPr>
        <p:spPr>
          <a:ln/>
        </p:spPr>
      </p:sp>
      <p:sp>
        <p:nvSpPr>
          <p:cNvPr id="20480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ea typeface="宋体" charset="-122"/>
            </a:endParaRPr>
          </a:p>
        </p:txBody>
      </p:sp>
      <p:sp>
        <p:nvSpPr>
          <p:cNvPr id="20480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fld id="{7B0D894F-6D33-4C71-A8B6-7042F541404D}" type="slidenum">
              <a:rPr lang="en-US" altLang="zh-CN" sz="1200" smtClean="0"/>
              <a:pPr eaLnBrk="1" hangingPunct="1"/>
              <a:t>33</a:t>
            </a:fld>
            <a:endParaRPr lang="en-US" altLang="zh-CN" sz="1200" smtClean="0"/>
          </a:p>
        </p:txBody>
      </p:sp>
    </p:spTree>
    <p:extLst>
      <p:ext uri="{BB962C8B-B14F-4D97-AF65-F5344CB8AC3E}">
        <p14:creationId xmlns:p14="http://schemas.microsoft.com/office/powerpoint/2010/main" val="103536369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幻灯片图像占位符 1"/>
          <p:cNvSpPr>
            <a:spLocks noGrp="1" noRot="1" noChangeAspect="1" noTextEdit="1"/>
          </p:cNvSpPr>
          <p:nvPr>
            <p:ph type="sldImg"/>
          </p:nvPr>
        </p:nvSpPr>
        <p:spPr>
          <a:ln/>
        </p:spPr>
      </p:sp>
      <p:sp>
        <p:nvSpPr>
          <p:cNvPr id="20480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ea typeface="宋体" charset="-122"/>
            </a:endParaRPr>
          </a:p>
        </p:txBody>
      </p:sp>
      <p:sp>
        <p:nvSpPr>
          <p:cNvPr id="20480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fld id="{7B0D894F-6D33-4C71-A8B6-7042F541404D}" type="slidenum">
              <a:rPr lang="en-US" altLang="zh-CN" sz="1200" smtClean="0"/>
              <a:pPr eaLnBrk="1" hangingPunct="1"/>
              <a:t>34</a:t>
            </a:fld>
            <a:endParaRPr lang="en-US" altLang="zh-CN" sz="1200" smtClean="0"/>
          </a:p>
        </p:txBody>
      </p:sp>
    </p:spTree>
    <p:extLst>
      <p:ext uri="{BB962C8B-B14F-4D97-AF65-F5344CB8AC3E}">
        <p14:creationId xmlns:p14="http://schemas.microsoft.com/office/powerpoint/2010/main" val="69202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幻灯片图像占位符 1"/>
          <p:cNvSpPr>
            <a:spLocks noGrp="1" noRot="1" noChangeAspect="1" noTextEdit="1"/>
          </p:cNvSpPr>
          <p:nvPr>
            <p:ph type="sldImg"/>
          </p:nvPr>
        </p:nvSpPr>
        <p:spPr>
          <a:ln/>
        </p:spPr>
      </p:sp>
      <p:sp>
        <p:nvSpPr>
          <p:cNvPr id="17305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ea typeface="宋体" charset="-122"/>
            </a:endParaRPr>
          </a:p>
        </p:txBody>
      </p:sp>
      <p:sp>
        <p:nvSpPr>
          <p:cNvPr id="17306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fld id="{2D8DF703-F3C5-4E6C-8258-B6352D246779}" type="slidenum">
              <a:rPr lang="en-US" altLang="zh-CN" sz="1200" smtClean="0"/>
              <a:pPr eaLnBrk="1" hangingPunct="1"/>
              <a:t>4</a:t>
            </a:fld>
            <a:endParaRPr lang="en-US" altLang="zh-CN" sz="1200" smtClean="0"/>
          </a:p>
        </p:txBody>
      </p:sp>
    </p:spTree>
    <p:extLst>
      <p:ext uri="{BB962C8B-B14F-4D97-AF65-F5344CB8AC3E}">
        <p14:creationId xmlns:p14="http://schemas.microsoft.com/office/powerpoint/2010/main" val="19729009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幻灯片图像占位符 1"/>
          <p:cNvSpPr>
            <a:spLocks noGrp="1" noRot="1" noChangeAspect="1" noTextEdit="1"/>
          </p:cNvSpPr>
          <p:nvPr>
            <p:ph type="sldImg"/>
          </p:nvPr>
        </p:nvSpPr>
        <p:spPr>
          <a:ln/>
        </p:spPr>
      </p:sp>
      <p:sp>
        <p:nvSpPr>
          <p:cNvPr id="11469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ea typeface="宋体" charset="-122"/>
            </a:endParaRPr>
          </a:p>
        </p:txBody>
      </p:sp>
      <p:sp>
        <p:nvSpPr>
          <p:cNvPr id="11469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fld id="{24C39FF2-165E-42F8-9FC6-CA759A676502}" type="slidenum">
              <a:rPr lang="en-US" altLang="zh-CN" sz="1200" smtClean="0"/>
              <a:pPr eaLnBrk="1" hangingPunct="1"/>
              <a:t>38</a:t>
            </a:fld>
            <a:endParaRPr lang="en-US" altLang="zh-CN" sz="1200" smtClean="0"/>
          </a:p>
        </p:txBody>
      </p:sp>
    </p:spTree>
    <p:extLst>
      <p:ext uri="{BB962C8B-B14F-4D97-AF65-F5344CB8AC3E}">
        <p14:creationId xmlns:p14="http://schemas.microsoft.com/office/powerpoint/2010/main" val="381834322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幻灯片图像占位符 1"/>
          <p:cNvSpPr>
            <a:spLocks noGrp="1" noRot="1" noChangeAspect="1" noTextEdit="1"/>
          </p:cNvSpPr>
          <p:nvPr>
            <p:ph type="sldImg"/>
          </p:nvPr>
        </p:nvSpPr>
        <p:spPr>
          <a:ln/>
        </p:spPr>
      </p:sp>
      <p:sp>
        <p:nvSpPr>
          <p:cNvPr id="19661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ea typeface="宋体" charset="-122"/>
            </a:endParaRPr>
          </a:p>
        </p:txBody>
      </p:sp>
      <p:sp>
        <p:nvSpPr>
          <p:cNvPr id="19661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fld id="{920819A8-E28A-4AB8-A39C-69049FEE0DBD}" type="slidenum">
              <a:rPr lang="en-US" altLang="zh-CN" sz="1200" smtClean="0"/>
              <a:pPr eaLnBrk="1" hangingPunct="1"/>
              <a:t>40</a:t>
            </a:fld>
            <a:endParaRPr lang="en-US" altLang="zh-CN" sz="1200" smtClean="0"/>
          </a:p>
        </p:txBody>
      </p:sp>
    </p:spTree>
    <p:extLst>
      <p:ext uri="{BB962C8B-B14F-4D97-AF65-F5344CB8AC3E}">
        <p14:creationId xmlns:p14="http://schemas.microsoft.com/office/powerpoint/2010/main" val="64399966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幻灯片图像占位符 1"/>
          <p:cNvSpPr>
            <a:spLocks noGrp="1" noRot="1" noChangeAspect="1" noTextEdit="1"/>
          </p:cNvSpPr>
          <p:nvPr>
            <p:ph type="sldImg"/>
          </p:nvPr>
        </p:nvSpPr>
        <p:spPr>
          <a:ln/>
        </p:spPr>
      </p:sp>
      <p:sp>
        <p:nvSpPr>
          <p:cNvPr id="21094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ea typeface="宋体" charset="-122"/>
            </a:endParaRPr>
          </a:p>
        </p:txBody>
      </p:sp>
      <p:sp>
        <p:nvSpPr>
          <p:cNvPr id="21094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fld id="{B7B0F0D7-7D93-4D66-A04E-412A0845956A}" type="slidenum">
              <a:rPr lang="en-US" altLang="zh-CN" sz="1200" smtClean="0"/>
              <a:pPr eaLnBrk="1" hangingPunct="1"/>
              <a:t>41</a:t>
            </a:fld>
            <a:endParaRPr lang="en-US" altLang="zh-CN" sz="1200" smtClean="0"/>
          </a:p>
        </p:txBody>
      </p:sp>
    </p:spTree>
    <p:extLst>
      <p:ext uri="{BB962C8B-B14F-4D97-AF65-F5344CB8AC3E}">
        <p14:creationId xmlns:p14="http://schemas.microsoft.com/office/powerpoint/2010/main" val="244434835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幻灯片图像占位符 1"/>
          <p:cNvSpPr>
            <a:spLocks noGrp="1" noRot="1" noChangeAspect="1" noTextEdit="1"/>
          </p:cNvSpPr>
          <p:nvPr>
            <p:ph type="sldImg"/>
          </p:nvPr>
        </p:nvSpPr>
        <p:spPr>
          <a:ln/>
        </p:spPr>
      </p:sp>
      <p:sp>
        <p:nvSpPr>
          <p:cNvPr id="21606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ea typeface="宋体" charset="-122"/>
            </a:endParaRPr>
          </a:p>
        </p:txBody>
      </p:sp>
      <p:sp>
        <p:nvSpPr>
          <p:cNvPr id="21606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fld id="{BDB70C15-517D-494A-99EA-D92DA7E40E00}" type="slidenum">
              <a:rPr lang="en-US" altLang="zh-CN" sz="1200" smtClean="0"/>
              <a:pPr eaLnBrk="1" hangingPunct="1"/>
              <a:t>46</a:t>
            </a:fld>
            <a:endParaRPr lang="en-US" altLang="zh-CN" sz="1200" smtClean="0"/>
          </a:p>
        </p:txBody>
      </p:sp>
    </p:spTree>
    <p:extLst>
      <p:ext uri="{BB962C8B-B14F-4D97-AF65-F5344CB8AC3E}">
        <p14:creationId xmlns:p14="http://schemas.microsoft.com/office/powerpoint/2010/main" val="301600424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幻灯片图像占位符 1"/>
          <p:cNvSpPr>
            <a:spLocks noGrp="1" noRot="1" noChangeAspect="1" noTextEdit="1"/>
          </p:cNvSpPr>
          <p:nvPr>
            <p:ph type="sldImg"/>
          </p:nvPr>
        </p:nvSpPr>
        <p:spPr>
          <a:ln/>
        </p:spPr>
      </p:sp>
      <p:sp>
        <p:nvSpPr>
          <p:cNvPr id="21811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ea typeface="宋体" charset="-122"/>
            </a:endParaRPr>
          </a:p>
        </p:txBody>
      </p:sp>
      <p:sp>
        <p:nvSpPr>
          <p:cNvPr id="21811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fld id="{A72B1863-BFF5-4EFF-9152-B9E9326C081B}" type="slidenum">
              <a:rPr lang="en-US" altLang="zh-CN" sz="1200" smtClean="0"/>
              <a:pPr eaLnBrk="1" hangingPunct="1"/>
              <a:t>48</a:t>
            </a:fld>
            <a:endParaRPr lang="en-US" altLang="zh-CN" sz="1200" smtClean="0"/>
          </a:p>
        </p:txBody>
      </p:sp>
    </p:spTree>
    <p:extLst>
      <p:ext uri="{BB962C8B-B14F-4D97-AF65-F5344CB8AC3E}">
        <p14:creationId xmlns:p14="http://schemas.microsoft.com/office/powerpoint/2010/main" val="15347490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幻灯片图像占位符 1"/>
          <p:cNvSpPr>
            <a:spLocks noGrp="1" noRot="1" noChangeAspect="1" noTextEdit="1"/>
          </p:cNvSpPr>
          <p:nvPr>
            <p:ph type="sldImg"/>
          </p:nvPr>
        </p:nvSpPr>
        <p:spPr>
          <a:ln/>
        </p:spPr>
      </p:sp>
      <p:sp>
        <p:nvSpPr>
          <p:cNvPr id="17305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ea typeface="宋体" charset="-122"/>
            </a:endParaRPr>
          </a:p>
        </p:txBody>
      </p:sp>
      <p:sp>
        <p:nvSpPr>
          <p:cNvPr id="17306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fld id="{2D8DF703-F3C5-4E6C-8258-B6352D246779}" type="slidenum">
              <a:rPr lang="en-US" altLang="zh-CN" sz="1200" smtClean="0"/>
              <a:pPr eaLnBrk="1" hangingPunct="1"/>
              <a:t>5</a:t>
            </a:fld>
            <a:endParaRPr lang="en-US" altLang="zh-CN" sz="1200" smtClean="0"/>
          </a:p>
        </p:txBody>
      </p:sp>
    </p:spTree>
    <p:extLst>
      <p:ext uri="{BB962C8B-B14F-4D97-AF65-F5344CB8AC3E}">
        <p14:creationId xmlns:p14="http://schemas.microsoft.com/office/powerpoint/2010/main" val="9191402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幻灯片图像占位符 1"/>
          <p:cNvSpPr>
            <a:spLocks noGrp="1" noRot="1" noChangeAspect="1" noTextEdit="1"/>
          </p:cNvSpPr>
          <p:nvPr>
            <p:ph type="sldImg"/>
          </p:nvPr>
        </p:nvSpPr>
        <p:spPr>
          <a:ln/>
        </p:spPr>
      </p:sp>
      <p:sp>
        <p:nvSpPr>
          <p:cNvPr id="17305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ea typeface="宋体" charset="-122"/>
            </a:endParaRPr>
          </a:p>
        </p:txBody>
      </p:sp>
      <p:sp>
        <p:nvSpPr>
          <p:cNvPr id="17306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fld id="{2D8DF703-F3C5-4E6C-8258-B6352D246779}" type="slidenum">
              <a:rPr lang="en-US" altLang="zh-CN" sz="1200" smtClean="0"/>
              <a:pPr eaLnBrk="1" hangingPunct="1"/>
              <a:t>6</a:t>
            </a:fld>
            <a:endParaRPr lang="en-US" altLang="zh-CN" sz="1200" smtClean="0"/>
          </a:p>
        </p:txBody>
      </p:sp>
    </p:spTree>
    <p:extLst>
      <p:ext uri="{BB962C8B-B14F-4D97-AF65-F5344CB8AC3E}">
        <p14:creationId xmlns:p14="http://schemas.microsoft.com/office/powerpoint/2010/main" val="16389010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幻灯片图像占位符 1"/>
          <p:cNvSpPr>
            <a:spLocks noGrp="1" noRot="1" noChangeAspect="1" noTextEdit="1"/>
          </p:cNvSpPr>
          <p:nvPr>
            <p:ph type="sldImg"/>
          </p:nvPr>
        </p:nvSpPr>
        <p:spPr>
          <a:ln/>
        </p:spPr>
      </p:sp>
      <p:sp>
        <p:nvSpPr>
          <p:cNvPr id="17305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ea typeface="宋体" charset="-122"/>
            </a:endParaRPr>
          </a:p>
        </p:txBody>
      </p:sp>
      <p:sp>
        <p:nvSpPr>
          <p:cNvPr id="17306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fld id="{2D8DF703-F3C5-4E6C-8258-B6352D246779}" type="slidenum">
              <a:rPr lang="en-US" altLang="zh-CN" sz="1200" smtClean="0"/>
              <a:pPr eaLnBrk="1" hangingPunct="1"/>
              <a:t>7</a:t>
            </a:fld>
            <a:endParaRPr lang="en-US" altLang="zh-CN" sz="1200" smtClean="0"/>
          </a:p>
        </p:txBody>
      </p:sp>
    </p:spTree>
    <p:extLst>
      <p:ext uri="{BB962C8B-B14F-4D97-AF65-F5344CB8AC3E}">
        <p14:creationId xmlns:p14="http://schemas.microsoft.com/office/powerpoint/2010/main" val="11560032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幻灯片图像占位符 1"/>
          <p:cNvSpPr>
            <a:spLocks noGrp="1" noRot="1" noChangeAspect="1" noTextEdit="1"/>
          </p:cNvSpPr>
          <p:nvPr>
            <p:ph type="sldImg"/>
          </p:nvPr>
        </p:nvSpPr>
        <p:spPr>
          <a:ln/>
        </p:spPr>
      </p:sp>
      <p:sp>
        <p:nvSpPr>
          <p:cNvPr id="17305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ea typeface="宋体" charset="-122"/>
            </a:endParaRPr>
          </a:p>
        </p:txBody>
      </p:sp>
      <p:sp>
        <p:nvSpPr>
          <p:cNvPr id="17306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fld id="{2D8DF703-F3C5-4E6C-8258-B6352D246779}" type="slidenum">
              <a:rPr lang="en-US" altLang="zh-CN" sz="1200" smtClean="0"/>
              <a:pPr eaLnBrk="1" hangingPunct="1"/>
              <a:t>8</a:t>
            </a:fld>
            <a:endParaRPr lang="en-US" altLang="zh-CN" sz="1200" smtClean="0"/>
          </a:p>
        </p:txBody>
      </p:sp>
    </p:spTree>
    <p:extLst>
      <p:ext uri="{BB962C8B-B14F-4D97-AF65-F5344CB8AC3E}">
        <p14:creationId xmlns:p14="http://schemas.microsoft.com/office/powerpoint/2010/main" val="38454865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幻灯片图像占位符 1"/>
          <p:cNvSpPr>
            <a:spLocks noGrp="1" noRot="1" noChangeAspect="1" noTextEdit="1"/>
          </p:cNvSpPr>
          <p:nvPr>
            <p:ph type="sldImg"/>
          </p:nvPr>
        </p:nvSpPr>
        <p:spPr>
          <a:ln/>
        </p:spPr>
      </p:sp>
      <p:sp>
        <p:nvSpPr>
          <p:cNvPr id="11469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ea typeface="宋体" charset="-122"/>
            </a:endParaRPr>
          </a:p>
        </p:txBody>
      </p:sp>
      <p:sp>
        <p:nvSpPr>
          <p:cNvPr id="11469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fld id="{24C39FF2-165E-42F8-9FC6-CA759A676502}" type="slidenum">
              <a:rPr lang="en-US" altLang="zh-CN" sz="1200" smtClean="0"/>
              <a:pPr eaLnBrk="1" hangingPunct="1"/>
              <a:t>9</a:t>
            </a:fld>
            <a:endParaRPr lang="en-US" altLang="zh-CN" sz="1200" smtClean="0"/>
          </a:p>
        </p:txBody>
      </p:sp>
    </p:spTree>
    <p:extLst>
      <p:ext uri="{BB962C8B-B14F-4D97-AF65-F5344CB8AC3E}">
        <p14:creationId xmlns:p14="http://schemas.microsoft.com/office/powerpoint/2010/main" val="18669723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幻灯片图像占位符 1"/>
          <p:cNvSpPr>
            <a:spLocks noGrp="1" noRot="1" noChangeAspect="1" noTextEdit="1"/>
          </p:cNvSpPr>
          <p:nvPr>
            <p:ph type="sldImg"/>
          </p:nvPr>
        </p:nvSpPr>
        <p:spPr>
          <a:ln/>
        </p:spPr>
      </p:sp>
      <p:sp>
        <p:nvSpPr>
          <p:cNvPr id="18022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ea typeface="宋体" charset="-122"/>
            </a:endParaRPr>
          </a:p>
        </p:txBody>
      </p:sp>
      <p:sp>
        <p:nvSpPr>
          <p:cNvPr id="18022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fld id="{D3D5E822-9219-4DD1-902B-B20F58CE3D9E}" type="slidenum">
              <a:rPr lang="en-US" altLang="zh-CN" sz="1200" smtClean="0"/>
              <a:pPr eaLnBrk="1" hangingPunct="1"/>
              <a:t>10</a:t>
            </a:fld>
            <a:endParaRPr lang="en-US" altLang="zh-CN" sz="1200" smtClean="0"/>
          </a:p>
        </p:txBody>
      </p:sp>
    </p:spTree>
    <p:extLst>
      <p:ext uri="{BB962C8B-B14F-4D97-AF65-F5344CB8AC3E}">
        <p14:creationId xmlns:p14="http://schemas.microsoft.com/office/powerpoint/2010/main" val="11587597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rgbClr val="CEE8CF"/>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CF55FB69-30B9-4F77-8E58-2E4226F5F750}" type="slidenum">
              <a:rPr lang="en-US" altLang="zh-CN" smtClean="0"/>
              <a:pPr>
                <a:defRPr/>
              </a:pPr>
              <a:t>‹#›</a:t>
            </a:fld>
            <a:endParaRPr lang="en-US" altLang="zh-CN"/>
          </a:p>
        </p:txBody>
      </p:sp>
    </p:spTree>
    <p:extLst>
      <p:ext uri="{BB962C8B-B14F-4D97-AF65-F5344CB8AC3E}">
        <p14:creationId xmlns:p14="http://schemas.microsoft.com/office/powerpoint/2010/main" val="14800493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rgbClr val="CEE8CF"/>
        </a:solidFill>
        <a:effectLst/>
      </p:bgPr>
    </p:bg>
    <p:spTree>
      <p:nvGrpSpPr>
        <p:cNvPr id="1" name=""/>
        <p:cNvGrpSpPr/>
        <p:nvPr/>
      </p:nvGrpSpPr>
      <p:grpSpPr>
        <a:xfrm>
          <a:off x="0" y="0"/>
          <a:ext cx="0" cy="0"/>
          <a:chOff x="0" y="0"/>
          <a:chExt cx="0" cy="0"/>
        </a:xfrm>
      </p:grpSpPr>
      <p:sp>
        <p:nvSpPr>
          <p:cNvPr id="7" name="矩形 6"/>
          <p:cNvSpPr/>
          <p:nvPr userDrawn="1"/>
        </p:nvSpPr>
        <p:spPr>
          <a:xfrm>
            <a:off x="0" y="0"/>
            <a:ext cx="9144000" cy="980728"/>
          </a:xfrm>
          <a:prstGeom prst="rect">
            <a:avLst/>
          </a:prstGeom>
          <a:solidFill>
            <a:srgbClr val="99CF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107504" y="92248"/>
            <a:ext cx="8964488" cy="778098"/>
          </a:xfrm>
        </p:spPr>
        <p:txBody>
          <a:bodyPr>
            <a:normAutofit/>
          </a:bodyPr>
          <a:lstStyle>
            <a:lvl1pPr>
              <a:defRPr sz="40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107504" y="1052736"/>
            <a:ext cx="8928992" cy="568863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灯片编号占位符 5"/>
          <p:cNvSpPr>
            <a:spLocks noGrp="1"/>
          </p:cNvSpPr>
          <p:nvPr>
            <p:ph type="sldNum" sz="quarter" idx="12"/>
          </p:nvPr>
        </p:nvSpPr>
        <p:spPr>
          <a:xfrm>
            <a:off x="7236296" y="6356350"/>
            <a:ext cx="1450504" cy="365125"/>
          </a:xfrm>
        </p:spPr>
        <p:txBody>
          <a:bodyPr/>
          <a:lstStyle/>
          <a:p>
            <a:pPr>
              <a:defRPr/>
            </a:pPr>
            <a:fld id="{3A3D0B72-06B4-4115-8855-F798220381FC}" type="slidenum">
              <a:rPr lang="en-US" altLang="zh-CN" smtClean="0"/>
              <a:pPr>
                <a:defRPr/>
              </a:pPr>
              <a:t>‹#›</a:t>
            </a:fld>
            <a:endParaRPr lang="en-US" altLang="zh-CN"/>
          </a:p>
        </p:txBody>
      </p:sp>
    </p:spTree>
    <p:extLst>
      <p:ext uri="{BB962C8B-B14F-4D97-AF65-F5344CB8AC3E}">
        <p14:creationId xmlns:p14="http://schemas.microsoft.com/office/powerpoint/2010/main" val="347801591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altLang="zh-CN"/>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ltLang="zh-CN"/>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53A03E0E-397A-4693-9DEE-287E1071912E}" type="slidenum">
              <a:rPr lang="en-US" altLang="zh-CN" smtClean="0"/>
              <a:pPr>
                <a:defRPr/>
              </a:pPr>
              <a:t>‹#›</a:t>
            </a:fld>
            <a:endParaRPr lang="en-US" altLang="zh-CN"/>
          </a:p>
        </p:txBody>
      </p:sp>
    </p:spTree>
    <p:extLst>
      <p:ext uri="{BB962C8B-B14F-4D97-AF65-F5344CB8AC3E}">
        <p14:creationId xmlns:p14="http://schemas.microsoft.com/office/powerpoint/2010/main" val="554540242"/>
      </p:ext>
    </p:extLst>
  </p:cSld>
  <p:clrMap bg1="lt1" tx1="dk1" bg2="lt2" tx2="dk2" accent1="accent1" accent2="accent2" accent3="accent3" accent4="accent4" accent5="accent5" accent6="accent6" hlink="hlink" folHlink="folHlink"/>
  <p:sldLayoutIdLst>
    <p:sldLayoutId id="2147483712" r:id="rId1"/>
    <p:sldLayoutId id="2147483713" r:id="rId2"/>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6.png"/><Relationship Id="rId4" Type="http://schemas.openxmlformats.org/officeDocument/2006/relationships/oleObject" Target="../embeddings/oleObject2.bin"/></Relationships>
</file>

<file path=ppt/slides/_rels/slide11.xml.rels><?xml version="1.0" encoding="UTF-8" standalone="yes"?>
<Relationships xmlns="http://schemas.openxmlformats.org/package/2006/relationships"><Relationship Id="rId8" Type="http://schemas.openxmlformats.org/officeDocument/2006/relationships/image" Target="NULL"/><Relationship Id="rId13" Type="http://schemas.openxmlformats.org/officeDocument/2006/relationships/image" Target="NULL"/><Relationship Id="rId18" Type="http://schemas.openxmlformats.org/officeDocument/2006/relationships/image" Target="NULL"/><Relationship Id="rId26" Type="http://schemas.openxmlformats.org/officeDocument/2006/relationships/image" Target="../media/image11.png"/><Relationship Id="rId21" Type="http://schemas.openxmlformats.org/officeDocument/2006/relationships/image" Target="NULL"/><Relationship Id="rId12" Type="http://schemas.openxmlformats.org/officeDocument/2006/relationships/image" Target="NULL"/><Relationship Id="rId17" Type="http://schemas.openxmlformats.org/officeDocument/2006/relationships/image" Target="NULL"/><Relationship Id="rId25" Type="http://schemas.openxmlformats.org/officeDocument/2006/relationships/image" Target="../media/image10.png"/><Relationship Id="rId7" Type="http://schemas.openxmlformats.org/officeDocument/2006/relationships/image" Target="NULL"/><Relationship Id="rId2" Type="http://schemas.openxmlformats.org/officeDocument/2006/relationships/notesSlide" Target="../notesSlides/notesSlide10.xml"/><Relationship Id="rId16" Type="http://schemas.openxmlformats.org/officeDocument/2006/relationships/image" Target="NULL"/><Relationship Id="rId20" Type="http://schemas.openxmlformats.org/officeDocument/2006/relationships/image" Target="NULL"/><Relationship Id="rId1" Type="http://schemas.openxmlformats.org/officeDocument/2006/relationships/slideLayout" Target="../slideLayouts/slideLayout2.xml"/><Relationship Id="rId11" Type="http://schemas.openxmlformats.org/officeDocument/2006/relationships/image" Target="NULL"/><Relationship Id="rId24" Type="http://schemas.openxmlformats.org/officeDocument/2006/relationships/image" Target="../media/image9.png"/><Relationship Id="rId6" Type="http://schemas.openxmlformats.org/officeDocument/2006/relationships/image" Target="NULL"/><Relationship Id="rId15" Type="http://schemas.openxmlformats.org/officeDocument/2006/relationships/image" Target="NULL"/><Relationship Id="rId23" Type="http://schemas.openxmlformats.org/officeDocument/2006/relationships/image" Target="../media/image8.png"/><Relationship Id="rId28" Type="http://schemas.openxmlformats.org/officeDocument/2006/relationships/image" Target="../media/image12.png"/><Relationship Id="rId5" Type="http://schemas.openxmlformats.org/officeDocument/2006/relationships/image" Target="NULL"/><Relationship Id="rId10" Type="http://schemas.openxmlformats.org/officeDocument/2006/relationships/image" Target="NULL"/><Relationship Id="rId19" Type="http://schemas.openxmlformats.org/officeDocument/2006/relationships/image" Target="NULL"/><Relationship Id="rId9" Type="http://schemas.openxmlformats.org/officeDocument/2006/relationships/image" Target="NULL"/><Relationship Id="rId14" Type="http://schemas.openxmlformats.org/officeDocument/2006/relationships/image" Target="NULL"/><Relationship Id="rId22" Type="http://schemas.openxmlformats.org/officeDocument/2006/relationships/image" Target="NULL"/><Relationship Id="rId27" Type="http://schemas.openxmlformats.org/officeDocument/2006/relationships/image" Target="NULL"/><Relationship Id="rId4" Type="http://schemas.openxmlformats.org/officeDocument/2006/relationships/image" Target="NUL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NULL"/><Relationship Id="rId5" Type="http://schemas.openxmlformats.org/officeDocument/2006/relationships/image" Target="../media/image14.png"/><Relationship Id="rId4" Type="http://schemas.openxmlformats.org/officeDocument/2006/relationships/image" Target="NULL"/></Relationships>
</file>

<file path=ppt/slides/_rels/slide14.xml.rels><?xml version="1.0" encoding="UTF-8" standalone="yes"?>
<Relationships xmlns="http://schemas.openxmlformats.org/package/2006/relationships"><Relationship Id="rId7"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NULL"/><Relationship Id="rId5" Type="http://schemas.openxmlformats.org/officeDocument/2006/relationships/image" Target="../media/image14.png"/><Relationship Id="rId4" Type="http://schemas.openxmlformats.org/officeDocument/2006/relationships/image" Target="NUL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20.gif"/><Relationship Id="rId3" Type="http://schemas.openxmlformats.org/officeDocument/2006/relationships/notesSlide" Target="../notesSlides/notesSlide15.xml"/><Relationship Id="rId7" Type="http://schemas.openxmlformats.org/officeDocument/2006/relationships/image" Target="../media/image19.png"/><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oleObject" Target="../embeddings/oleObject4.bin"/></Relationships>
</file>

<file path=ppt/slides/_rels/slide17.xml.rels><?xml version="1.0" encoding="UTF-8" standalone="yes"?>
<Relationships xmlns="http://schemas.openxmlformats.org/package/2006/relationships"><Relationship Id="rId3" Type="http://schemas.openxmlformats.org/officeDocument/2006/relationships/hyperlink" Target="//upload.wikimedia.org/wikipedia/commons/a/ae/3-8_decoder.svg"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1.jpeg"/><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notesSlide" Target="../notesSlides/notesSlide17.xml"/><Relationship Id="rId7" Type="http://schemas.openxmlformats.org/officeDocument/2006/relationships/hyperlink" Target="//upload.wikimedia.org/wikipedia/commons/a/ae/3-8_decoder.svg" TargetMode="External"/><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22.png"/><Relationship Id="rId5" Type="http://schemas.openxmlformats.org/officeDocument/2006/relationships/oleObject" Target="../embeddings/oleObject5.bin"/><Relationship Id="rId4" Type="http://schemas.openxmlformats.org/officeDocument/2006/relationships/image" Target="../media/image21.jpeg"/></Relationships>
</file>

<file path=ppt/slides/_rels/slide19.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4.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7" Type="http://schemas.openxmlformats.org/officeDocument/2006/relationships/image" Target="../media/image27.png"/><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7.bin"/><Relationship Id="rId5" Type="http://schemas.openxmlformats.org/officeDocument/2006/relationships/image" Target="../media/image26.png"/><Relationship Id="rId4" Type="http://schemas.openxmlformats.org/officeDocument/2006/relationships/oleObject" Target="../embeddings/oleObject6.bin"/></Relationships>
</file>

<file path=ppt/slides/_rels/slide22.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hyperlink" Target="http://www.dz3w.com/pic/010910/acddc1462f7aab403417f6bc35dddc93.jpg"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upload.wikimedia.org/wikipedia/commons/a/ae/3-8_decoder.svg"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21.jpeg"/><Relationship Id="rId4" Type="http://schemas.openxmlformats.org/officeDocument/2006/relationships/image" Target="../media/image18.png"/></Relationships>
</file>

<file path=ppt/slides/_rels/slide27.xml.rels><?xml version="1.0" encoding="UTF-8" standalone="yes"?>
<Relationships xmlns="http://schemas.openxmlformats.org/package/2006/relationships"><Relationship Id="rId8" Type="http://schemas.openxmlformats.org/officeDocument/2006/relationships/image" Target="NULL"/><Relationship Id="rId3" Type="http://schemas.openxmlformats.org/officeDocument/2006/relationships/notesSlide" Target="../notesSlides/notesSlide22.xml"/><Relationship Id="rId7" Type="http://schemas.openxmlformats.org/officeDocument/2006/relationships/image" Target="../media/image32.png"/><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9.bin"/><Relationship Id="rId5" Type="http://schemas.openxmlformats.org/officeDocument/2006/relationships/image" Target="../media/image31.png"/><Relationship Id="rId4" Type="http://schemas.openxmlformats.org/officeDocument/2006/relationships/oleObject" Target="../embeddings/oleObject8.bin"/></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notesSlide" Target="../notesSlides/notesSlide24.xml"/><Relationship Id="rId7"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33.png"/><Relationship Id="rId5" Type="http://schemas.openxmlformats.org/officeDocument/2006/relationships/oleObject" Target="../embeddings/oleObject10.bin"/><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35.png"/><Relationship Id="rId5" Type="http://schemas.openxmlformats.org/officeDocument/2006/relationships/oleObject" Target="../embeddings/oleObject12.bin"/><Relationship Id="rId4" Type="http://schemas.openxmlformats.org/officeDocument/2006/relationships/image" Target="../media/image36.png"/></Relationships>
</file>

<file path=ppt/slides/_rels/slide3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3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NULL"/></Relationships>
</file>

<file path=ppt/slides/_rels/slide3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jpeg"/><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36.xml.rels><?xml version="1.0" encoding="UTF-8" standalone="yes"?>
<Relationships xmlns="http://schemas.openxmlformats.org/package/2006/relationships"><Relationship Id="rId8" Type="http://schemas.openxmlformats.org/officeDocument/2006/relationships/image" Target="NULL"/><Relationship Id="rId3" Type="http://schemas.openxmlformats.org/officeDocument/2006/relationships/image" Target="../media/image45.png"/><Relationship Id="rId7" Type="http://schemas.openxmlformats.org/officeDocument/2006/relationships/image" Target="NULL"/><Relationship Id="rId2" Type="http://schemas.openxmlformats.org/officeDocument/2006/relationships/image" Target="../media/image43.png"/><Relationship Id="rId1" Type="http://schemas.openxmlformats.org/officeDocument/2006/relationships/slideLayout" Target="../slideLayouts/slideLayout2.xml"/><Relationship Id="rId6" Type="http://schemas.openxmlformats.org/officeDocument/2006/relationships/image" Target="../media/image48.jpeg"/><Relationship Id="rId5" Type="http://schemas.openxmlformats.org/officeDocument/2006/relationships/image" Target="../media/image47.jpeg"/><Relationship Id="rId4" Type="http://schemas.openxmlformats.org/officeDocument/2006/relationships/image" Target="../media/image46.jpeg"/></Relationships>
</file>

<file path=ppt/slides/_rels/slide3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51.emf"/><Relationship Id="rId4" Type="http://schemas.openxmlformats.org/officeDocument/2006/relationships/oleObject" Target="../embeddings/oleObject13.bin"/></Relationships>
</file>

<file path=ppt/slides/_rels/slide39.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52.png"/><Relationship Id="rId1" Type="http://schemas.openxmlformats.org/officeDocument/2006/relationships/slideLayout" Target="../slideLayouts/slideLayout2.xml"/><Relationship Id="rId4" Type="http://schemas.openxmlformats.org/officeDocument/2006/relationships/image" Target="NUL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41.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57.jpe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59.jpeg"/><Relationship Id="rId2" Type="http://schemas.openxmlformats.org/officeDocument/2006/relationships/image" Target="../media/image58.png"/><Relationship Id="rId1" Type="http://schemas.openxmlformats.org/officeDocument/2006/relationships/slideLayout" Target="../slideLayouts/slideLayout2.xml"/><Relationship Id="rId4" Type="http://schemas.openxmlformats.org/officeDocument/2006/relationships/image" Target="../media/image57.jpeg"/></Relationships>
</file>

<file path=ppt/slides/_rels/slide44.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61.png"/><Relationship Id="rId1" Type="http://schemas.openxmlformats.org/officeDocument/2006/relationships/slideLayout" Target="../slideLayouts/slideLayout2.xml"/><Relationship Id="rId4" Type="http://schemas.openxmlformats.org/officeDocument/2006/relationships/image" Target="../media/image62.png"/></Relationships>
</file>

<file path=ppt/slides/_rels/slide46.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63.png"/></Relationships>
</file>

<file path=ppt/slides/_rels/slide47.xml.rels><?xml version="1.0" encoding="UTF-8" standalone="yes"?>
<Relationships xmlns="http://schemas.openxmlformats.org/package/2006/relationships"><Relationship Id="rId8" Type="http://schemas.openxmlformats.org/officeDocument/2006/relationships/image" Target="../media/image70.png"/><Relationship Id="rId3" Type="http://schemas.openxmlformats.org/officeDocument/2006/relationships/image" Target="../media/image65.jpeg"/><Relationship Id="rId7" Type="http://schemas.openxmlformats.org/officeDocument/2006/relationships/image" Target="../media/image69.png"/><Relationship Id="rId2" Type="http://schemas.openxmlformats.org/officeDocument/2006/relationships/image" Target="../media/image64.png"/><Relationship Id="rId1" Type="http://schemas.openxmlformats.org/officeDocument/2006/relationships/slideLayout" Target="../slideLayouts/slideLayout2.xml"/><Relationship Id="rId6" Type="http://schemas.openxmlformats.org/officeDocument/2006/relationships/image" Target="../media/image68.png"/><Relationship Id="rId5" Type="http://schemas.openxmlformats.org/officeDocument/2006/relationships/image" Target="../media/image67.png"/><Relationship Id="rId4" Type="http://schemas.openxmlformats.org/officeDocument/2006/relationships/image" Target="../media/image66.png"/><Relationship Id="rId9" Type="http://schemas.openxmlformats.org/officeDocument/2006/relationships/image" Target="NULL"/></Relationships>
</file>

<file path=ppt/slides/_rels/slide48.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34.xml"/><Relationship Id="rId1" Type="http://schemas.openxmlformats.org/officeDocument/2006/relationships/slideLayout" Target="../slideLayouts/slideLayout2.xml"/><Relationship Id="rId5" Type="http://schemas.openxmlformats.org/officeDocument/2006/relationships/image" Target="NULL"/><Relationship Id="rId4" Type="http://schemas.openxmlformats.org/officeDocument/2006/relationships/image" Target="../media/image72.png"/></Relationships>
</file>

<file path=ppt/slides/_rels/slide49.xml.rels><?xml version="1.0" encoding="UTF-8" standalone="yes"?>
<Relationships xmlns="http://schemas.openxmlformats.org/package/2006/relationships"><Relationship Id="rId2" Type="http://schemas.openxmlformats.org/officeDocument/2006/relationships/image" Target="../media/image7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75.jpeg"/><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76.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77.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79.jpeg"/><Relationship Id="rId2" Type="http://schemas.openxmlformats.org/officeDocument/2006/relationships/image" Target="../media/image78.jpeg"/><Relationship Id="rId1" Type="http://schemas.openxmlformats.org/officeDocument/2006/relationships/slideLayout" Target="../slideLayouts/slideLayout2.xml"/><Relationship Id="rId4" Type="http://schemas.openxmlformats.org/officeDocument/2006/relationships/image" Target="../media/image80.jpeg"/></Relationships>
</file>

<file path=ppt/slides/_rels/slide54.xml.rels><?xml version="1.0" encoding="UTF-8" standalone="yes"?>
<Relationships xmlns="http://schemas.openxmlformats.org/package/2006/relationships"><Relationship Id="rId3" Type="http://schemas.openxmlformats.org/officeDocument/2006/relationships/image" Target="../media/image82.jpeg"/><Relationship Id="rId2" Type="http://schemas.openxmlformats.org/officeDocument/2006/relationships/image" Target="../media/image81.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84.jpeg"/><Relationship Id="rId2" Type="http://schemas.openxmlformats.org/officeDocument/2006/relationships/image" Target="../media/image83.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86.jpeg"/><Relationship Id="rId2" Type="http://schemas.openxmlformats.org/officeDocument/2006/relationships/image" Target="../media/image85.jpeg"/><Relationship Id="rId1" Type="http://schemas.openxmlformats.org/officeDocument/2006/relationships/slideLayout" Target="../slideLayouts/slideLayout2.xml"/><Relationship Id="rId4" Type="http://schemas.openxmlformats.org/officeDocument/2006/relationships/image" Target="../media/image87.jpeg"/></Relationships>
</file>

<file path=ppt/slides/_rels/slide57.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NUL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8" Type="http://schemas.openxmlformats.org/officeDocument/2006/relationships/image" Target="NULL"/><Relationship Id="rId3" Type="http://schemas.openxmlformats.org/officeDocument/2006/relationships/image" Target="NULL"/><Relationship Id="rId7" Type="http://schemas.openxmlformats.org/officeDocument/2006/relationships/image" Target="../media/image91.png"/><Relationship Id="rId2" Type="http://schemas.openxmlformats.org/officeDocument/2006/relationships/image" Target="../media/image90.png"/><Relationship Id="rId1" Type="http://schemas.openxmlformats.org/officeDocument/2006/relationships/slideLayout" Target="../slideLayouts/slideLayout2.xml"/><Relationship Id="rId6" Type="http://schemas.openxmlformats.org/officeDocument/2006/relationships/image" Target="NULL"/><Relationship Id="rId5" Type="http://schemas.openxmlformats.org/officeDocument/2006/relationships/image" Target="NULL"/><Relationship Id="rId4" Type="http://schemas.openxmlformats.org/officeDocument/2006/relationships/image" Target="NULL"/><Relationship Id="rId9" Type="http://schemas.openxmlformats.org/officeDocument/2006/relationships/image" Target="NUL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NUL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NUL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5.png"/><Relationship Id="rId4"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259632" y="1916832"/>
            <a:ext cx="7273552" cy="2711152"/>
          </a:xfrm>
          <a:noFill/>
        </p:spPr>
        <p:txBody>
          <a:bodyPr>
            <a:normAutofit/>
          </a:bodyPr>
          <a:lstStyle/>
          <a:p>
            <a:pPr>
              <a:lnSpc>
                <a:spcPct val="150000"/>
              </a:lnSpc>
            </a:pPr>
            <a:r>
              <a:rPr kumimoji="1" lang="zh-CN" altLang="en-US" sz="3600" dirty="0">
                <a:solidFill>
                  <a:schemeClr val="tx2"/>
                </a:solidFill>
              </a:rPr>
              <a:t>第</a:t>
            </a:r>
            <a:r>
              <a:rPr kumimoji="1" lang="en-US" altLang="zh-CN" sz="3600" dirty="0">
                <a:solidFill>
                  <a:schemeClr val="tx2"/>
                </a:solidFill>
              </a:rPr>
              <a:t>2</a:t>
            </a:r>
            <a:r>
              <a:rPr kumimoji="1" lang="zh-CN" altLang="en-US" sz="3600" dirty="0">
                <a:solidFill>
                  <a:schemeClr val="tx2"/>
                </a:solidFill>
              </a:rPr>
              <a:t>章</a:t>
            </a:r>
            <a:br>
              <a:rPr kumimoji="1" lang="zh-CN" altLang="en-US" sz="3600" dirty="0">
                <a:solidFill>
                  <a:schemeClr val="tx2"/>
                </a:solidFill>
              </a:rPr>
            </a:br>
            <a:r>
              <a:rPr kumimoji="1" lang="zh-CN" altLang="en-US" sz="3600" dirty="0">
                <a:solidFill>
                  <a:schemeClr val="tx2"/>
                </a:solidFill>
              </a:rPr>
              <a:t>组合逻辑设计 </a:t>
            </a:r>
            <a:r>
              <a:rPr kumimoji="1" lang="en-US" altLang="zh-CN" sz="3600" dirty="0" smtClean="0">
                <a:solidFill>
                  <a:schemeClr val="tx2"/>
                </a:solidFill>
              </a:rPr>
              <a:t>-4</a:t>
            </a:r>
            <a:r>
              <a:rPr kumimoji="1" lang="en-US" altLang="zh-CN" sz="3600" dirty="0">
                <a:solidFill>
                  <a:schemeClr val="tx2"/>
                </a:solidFill>
              </a:rPr>
              <a:t/>
            </a:r>
            <a:br>
              <a:rPr kumimoji="1" lang="en-US" altLang="zh-CN" sz="3600" dirty="0">
                <a:solidFill>
                  <a:schemeClr val="tx2"/>
                </a:solidFill>
              </a:rPr>
            </a:br>
            <a:r>
              <a:rPr kumimoji="1" lang="en-US" altLang="zh-CN" sz="3600" dirty="0">
                <a:solidFill>
                  <a:schemeClr val="tx2"/>
                </a:solidFill>
              </a:rPr>
              <a:t>Combinational Logic Design </a:t>
            </a:r>
            <a:r>
              <a:rPr kumimoji="1" lang="en-US" altLang="zh-CN" sz="3600" dirty="0" smtClean="0">
                <a:solidFill>
                  <a:schemeClr val="tx2"/>
                </a:solidFill>
              </a:rPr>
              <a:t>-4</a:t>
            </a:r>
            <a:endParaRPr kumimoji="1" lang="en-US" altLang="zh-CN" sz="4900" b="1" dirty="0">
              <a:solidFill>
                <a:schemeClr val="tx2"/>
              </a:solidFill>
            </a:endParaRPr>
          </a:p>
        </p:txBody>
      </p:sp>
      <p:sp>
        <p:nvSpPr>
          <p:cNvPr id="5" name="矩形 4"/>
          <p:cNvSpPr/>
          <p:nvPr/>
        </p:nvSpPr>
        <p:spPr>
          <a:xfrm>
            <a:off x="1655173" y="563408"/>
            <a:ext cx="5904656" cy="830997"/>
          </a:xfrm>
          <a:prstGeom prst="rect">
            <a:avLst/>
          </a:prstGeom>
        </p:spPr>
        <p:txBody>
          <a:bodyPr wrap="square">
            <a:spAutoFit/>
          </a:bodyPr>
          <a:lstStyle/>
          <a:p>
            <a:pPr algn="ctr">
              <a:buNone/>
            </a:pPr>
            <a:r>
              <a:rPr lang="zh-CN" altLang="en-US" sz="2800" b="1" spc="600" dirty="0"/>
              <a:t>数字逻辑</a:t>
            </a:r>
            <a:r>
              <a:rPr lang="zh-CN" altLang="en-US" sz="2000" b="1" spc="600" dirty="0"/>
              <a:t> </a:t>
            </a:r>
            <a:r>
              <a:rPr lang="zh-CN" altLang="en-US" sz="2800" b="1" spc="600" dirty="0">
                <a:latin typeface="楷体" pitchFamily="49" charset="-122"/>
                <a:ea typeface="楷体" pitchFamily="49" charset="-122"/>
              </a:rPr>
              <a:t>与</a:t>
            </a:r>
            <a:r>
              <a:rPr lang="zh-CN" altLang="en-US" sz="2800" b="1" spc="600" dirty="0"/>
              <a:t> 部件设计</a:t>
            </a:r>
            <a:r>
              <a:rPr lang="en-US" altLang="zh-CN" b="1" spc="600" dirty="0"/>
              <a:t/>
            </a:r>
            <a:br>
              <a:rPr lang="en-US" altLang="zh-CN" b="1" spc="600" dirty="0"/>
            </a:br>
            <a:r>
              <a:rPr lang="en-US" altLang="zh-CN" sz="2000" b="1" dirty="0">
                <a:latin typeface="+mn-ea"/>
                <a:ea typeface="+mn-ea"/>
              </a:rPr>
              <a:t>Digital Logic </a:t>
            </a:r>
            <a:r>
              <a:rPr lang="en-US" altLang="zh-CN" sz="2000" dirty="0">
                <a:latin typeface="+mn-ea"/>
                <a:ea typeface="+mn-ea"/>
              </a:rPr>
              <a:t>&amp;</a:t>
            </a:r>
            <a:r>
              <a:rPr lang="en-US" altLang="zh-CN" sz="2000" b="1" dirty="0">
                <a:latin typeface="+mn-ea"/>
                <a:ea typeface="+mn-ea"/>
              </a:rPr>
              <a:t> Component Design</a:t>
            </a:r>
            <a:endParaRPr lang="zh-CN" altLang="en-US" dirty="0">
              <a:latin typeface="+mn-ea"/>
              <a:ea typeface="+mn-ea"/>
            </a:endParaRPr>
          </a:p>
        </p:txBody>
      </p:sp>
      <p:pic>
        <p:nvPicPr>
          <p:cNvPr id="9"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39346" y="91310"/>
            <a:ext cx="1297150" cy="18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图片 9"/>
          <p:cNvPicPr>
            <a:picLocks noChangeAspect="1"/>
          </p:cNvPicPr>
          <p:nvPr/>
        </p:nvPicPr>
        <p:blipFill rotWithShape="1">
          <a:blip r:embed="rId4"/>
          <a:srcRect l="26966" t="16884" r="40550" b="8369"/>
          <a:stretch/>
        </p:blipFill>
        <p:spPr>
          <a:xfrm>
            <a:off x="70805" y="52340"/>
            <a:ext cx="1404851" cy="2017877"/>
          </a:xfrm>
          <a:prstGeom prst="rect">
            <a:avLst/>
          </a:prstGeom>
        </p:spPr>
      </p:pic>
      <p:sp>
        <p:nvSpPr>
          <p:cNvPr id="11" name="Rectangle 5"/>
          <p:cNvSpPr txBox="1">
            <a:spLocks noChangeArrowheads="1"/>
          </p:cNvSpPr>
          <p:nvPr/>
        </p:nvSpPr>
        <p:spPr>
          <a:xfrm>
            <a:off x="6400978" y="6366384"/>
            <a:ext cx="2670790" cy="422401"/>
          </a:xfrm>
          <a:prstGeom prst="rect">
            <a:avLst/>
          </a:prstGeom>
          <a:noFill/>
        </p:spPr>
        <p:txBody>
          <a:bodyPr>
            <a:normAutofit/>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marL="0" indent="0" eaLnBrk="1" hangingPunct="1">
              <a:buNone/>
            </a:pPr>
            <a:r>
              <a:rPr lang="en-US" altLang="zh-CN" sz="2000" kern="0" smtClean="0">
                <a:solidFill>
                  <a:schemeClr val="bg1">
                    <a:lumMod val="50000"/>
                  </a:schemeClr>
                </a:solidFill>
              </a:rPr>
              <a:t>xgsun@fudan.edu.cn</a:t>
            </a:r>
            <a:endParaRPr lang="en-US" altLang="zh-CN" sz="2000" kern="0" dirty="0" smtClean="0">
              <a:solidFill>
                <a:schemeClr val="bg1">
                  <a:lumMod val="50000"/>
                </a:schemeClr>
              </a:solidFill>
            </a:endParaRPr>
          </a:p>
        </p:txBody>
      </p:sp>
      <p:pic>
        <p:nvPicPr>
          <p:cNvPr id="12" name="Picture 2" descr="C:\Users\Sam2013\Desktop\孙晓光.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88164" y="4826520"/>
            <a:ext cx="1443098" cy="531966"/>
          </a:xfrm>
          <a:prstGeom prst="rect">
            <a:avLst/>
          </a:prstGeom>
          <a:noFill/>
          <a:extLst>
            <a:ext uri="{909E8E84-426E-40DD-AFC4-6F175D3DCCD1}">
              <a14:hiddenFill xmlns:a14="http://schemas.microsoft.com/office/drawing/2010/main">
                <a:solidFill>
                  <a:srgbClr val="FFFFFF"/>
                </a:solidFill>
              </a14:hiddenFill>
            </a:ext>
          </a:extLst>
        </p:spPr>
      </p:pic>
      <p:sp>
        <p:nvSpPr>
          <p:cNvPr id="13" name="矩形 12"/>
          <p:cNvSpPr/>
          <p:nvPr/>
        </p:nvSpPr>
        <p:spPr>
          <a:xfrm>
            <a:off x="230831" y="6366384"/>
            <a:ext cx="4578882" cy="400110"/>
          </a:xfrm>
          <a:prstGeom prst="rect">
            <a:avLst/>
          </a:prstGeom>
        </p:spPr>
        <p:txBody>
          <a:bodyPr wrap="none">
            <a:spAutoFit/>
          </a:bodyPr>
          <a:lstStyle/>
          <a:p>
            <a:r>
              <a:rPr lang="zh-CN" altLang="en-US" sz="2000" dirty="0"/>
              <a:t>课件下载：</a:t>
            </a:r>
            <a:r>
              <a:rPr lang="en-US" altLang="zh-CN" sz="2000" dirty="0">
                <a:solidFill>
                  <a:srgbClr val="0070C0"/>
                </a:solidFill>
              </a:rPr>
              <a:t>http://elearning.fudan.edu.cn</a:t>
            </a:r>
            <a:endParaRPr lang="zh-CN" altLang="en-US" sz="2000" dirty="0">
              <a:solidFill>
                <a:srgbClr val="0070C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Grp="1" noChangeArrowheads="1"/>
          </p:cNvSpPr>
          <p:nvPr>
            <p:ph type="title"/>
          </p:nvPr>
        </p:nvSpPr>
        <p:spPr/>
        <p:txBody>
          <a:bodyPr/>
          <a:lstStyle/>
          <a:p>
            <a:pPr algn="l" eaLnBrk="1" hangingPunct="1"/>
            <a:r>
              <a:rPr lang="en-US" altLang="zh-CN" dirty="0" smtClean="0"/>
              <a:t>2 Bits </a:t>
            </a:r>
            <a:r>
              <a:rPr lang="en-US" altLang="zh-CN" smtClean="0"/>
              <a:t>Binary Multiplier</a:t>
            </a:r>
            <a:endParaRPr lang="en-US" altLang="zh-CN" dirty="0" smtClean="0"/>
          </a:p>
        </p:txBody>
      </p:sp>
      <p:graphicFrame>
        <p:nvGraphicFramePr>
          <p:cNvPr id="49154" name="Object 4"/>
          <p:cNvGraphicFramePr>
            <a:graphicFrameLocks noChangeAspect="1"/>
          </p:cNvGraphicFramePr>
          <p:nvPr>
            <p:extLst/>
          </p:nvPr>
        </p:nvGraphicFramePr>
        <p:xfrm>
          <a:off x="107504" y="1268760"/>
          <a:ext cx="3456384" cy="5131032"/>
        </p:xfrm>
        <a:graphic>
          <a:graphicData uri="http://schemas.openxmlformats.org/presentationml/2006/ole">
            <mc:AlternateContent xmlns:mc="http://schemas.openxmlformats.org/markup-compatibility/2006">
              <mc:Choice xmlns:v="urn:schemas-microsoft-com:vml" Requires="v">
                <p:oleObj spid="_x0000_s13384" name="位图图像" r:id="rId4" imgW="2429214" imgH="3209524" progId="PBrush">
                  <p:embed/>
                </p:oleObj>
              </mc:Choice>
              <mc:Fallback>
                <p:oleObj name="位图图像" r:id="rId4" imgW="2429214" imgH="3209524" progId="PBrush">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504" y="1268760"/>
                        <a:ext cx="3456384" cy="5131032"/>
                      </a:xfrm>
                      <a:prstGeom prst="rect">
                        <a:avLst/>
                      </a:prstGeom>
                      <a:noFill/>
                      <a:ln>
                        <a:noFill/>
                      </a:ln>
                      <a:effectLst/>
                      <a:extLst/>
                    </p:spPr>
                  </p:pic>
                </p:oleObj>
              </mc:Fallback>
            </mc:AlternateContent>
          </a:graphicData>
        </a:graphic>
      </p:graphicFrame>
      <p:graphicFrame>
        <p:nvGraphicFramePr>
          <p:cNvPr id="2" name="对象 1"/>
          <p:cNvGraphicFramePr>
            <a:graphicFrameLocks noChangeAspect="1"/>
          </p:cNvGraphicFramePr>
          <p:nvPr>
            <p:extLst/>
          </p:nvPr>
        </p:nvGraphicFramePr>
        <p:xfrm>
          <a:off x="3779912" y="111968"/>
          <a:ext cx="5294313" cy="6629400"/>
        </p:xfrm>
        <a:graphic>
          <a:graphicData uri="http://schemas.openxmlformats.org/presentationml/2006/ole">
            <mc:AlternateContent xmlns:mc="http://schemas.openxmlformats.org/markup-compatibility/2006">
              <mc:Choice xmlns:v="urn:schemas-microsoft-com:vml" Requires="v">
                <p:oleObj spid="_x0000_s13385" name="位图图像" r:id="rId6" imgW="2828571" imgH="3543795" progId="PBrush">
                  <p:embed/>
                </p:oleObj>
              </mc:Choice>
              <mc:Fallback>
                <p:oleObj name="位图图像" r:id="rId6" imgW="2828571" imgH="3543795" progId="PBrush">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79912" y="111968"/>
                        <a:ext cx="5294313" cy="662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 name="灯片编号占位符 2"/>
          <p:cNvSpPr>
            <a:spLocks noGrp="1"/>
          </p:cNvSpPr>
          <p:nvPr>
            <p:ph type="sldNum" sz="quarter" idx="12"/>
          </p:nvPr>
        </p:nvSpPr>
        <p:spPr/>
        <p:txBody>
          <a:bodyPr/>
          <a:lstStyle/>
          <a:p>
            <a:pPr>
              <a:defRPr/>
            </a:pPr>
            <a:fld id="{EF27CFC5-7FD8-49A5-BC14-6A12B5DF6A48}" type="slidenum">
              <a:rPr lang="en-US" altLang="zh-CN" smtClean="0"/>
              <a:pPr>
                <a:defRPr/>
              </a:pPr>
              <a:t>10</a:t>
            </a:fld>
            <a:endParaRPr lang="en-US" altLang="zh-CN"/>
          </a:p>
        </p:txBody>
      </p:sp>
    </p:spTree>
    <p:extLst>
      <p:ext uri="{BB962C8B-B14F-4D97-AF65-F5344CB8AC3E}">
        <p14:creationId xmlns:p14="http://schemas.microsoft.com/office/powerpoint/2010/main" val="4550551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a:xfrm>
            <a:off x="179513" y="0"/>
            <a:ext cx="8928992" cy="1484784"/>
          </a:xfrm>
        </p:spPr>
        <p:txBody>
          <a:bodyPr>
            <a:normAutofit fontScale="90000"/>
          </a:bodyPr>
          <a:lstStyle/>
          <a:p>
            <a:pPr algn="l" eaLnBrk="1" hangingPunct="1"/>
            <a:r>
              <a:rPr lang="zh-CN" altLang="en-US" sz="3600" dirty="0" smtClean="0"/>
              <a:t>练习：</a:t>
            </a:r>
            <a:r>
              <a:rPr lang="en-US" altLang="zh-CN" sz="3600" dirty="0" smtClean="0"/>
              <a:t/>
            </a:r>
            <a:br>
              <a:rPr lang="en-US" altLang="zh-CN" sz="3600" dirty="0" smtClean="0"/>
            </a:br>
            <a:r>
              <a:rPr lang="en-US" altLang="zh-CN" sz="3200" dirty="0" smtClean="0">
                <a:latin typeface="+mn-lt"/>
              </a:rPr>
              <a:t>4-bit by 3-bit </a:t>
            </a:r>
            <a:br>
              <a:rPr lang="en-US" altLang="zh-CN" sz="3200" dirty="0" smtClean="0">
                <a:latin typeface="+mn-lt"/>
              </a:rPr>
            </a:br>
            <a:r>
              <a:rPr lang="en-US" altLang="zh-CN" sz="3200" smtClean="0">
                <a:latin typeface="+mn-lt"/>
              </a:rPr>
              <a:t>Binary Multiplier</a:t>
            </a:r>
            <a:endParaRPr lang="en-US" altLang="zh-CN" sz="3200" dirty="0" smtClean="0">
              <a:latin typeface="+mn-lt"/>
            </a:endParaRPr>
          </a:p>
        </p:txBody>
      </p:sp>
      <p:sp>
        <p:nvSpPr>
          <p:cNvPr id="23" name="灯片编号占位符 22"/>
          <p:cNvSpPr>
            <a:spLocks noGrp="1"/>
          </p:cNvSpPr>
          <p:nvPr>
            <p:ph type="sldNum" sz="quarter" idx="12"/>
          </p:nvPr>
        </p:nvSpPr>
        <p:spPr/>
        <p:txBody>
          <a:bodyPr/>
          <a:lstStyle/>
          <a:p>
            <a:pPr>
              <a:defRPr/>
            </a:pPr>
            <a:fld id="{EF27CFC5-7FD8-49A5-BC14-6A12B5DF6A48}" type="slidenum">
              <a:rPr lang="en-US" altLang="zh-CN" smtClean="0"/>
              <a:pPr>
                <a:defRPr/>
              </a:pPr>
              <a:t>11</a:t>
            </a:fld>
            <a:endParaRPr lang="en-US" altLang="zh-CN"/>
          </a:p>
        </p:txBody>
      </p:sp>
      <p:grpSp>
        <p:nvGrpSpPr>
          <p:cNvPr id="25" name="组合 24"/>
          <p:cNvGrpSpPr/>
          <p:nvPr/>
        </p:nvGrpSpPr>
        <p:grpSpPr>
          <a:xfrm>
            <a:off x="-36512" y="2031259"/>
            <a:ext cx="4608512" cy="2909909"/>
            <a:chOff x="4644008" y="980728"/>
            <a:chExt cx="4608512" cy="2909909"/>
          </a:xfrm>
        </p:grpSpPr>
        <mc:AlternateContent xmlns:mc="http://schemas.openxmlformats.org/markup-compatibility/2006" xmlns:a14="http://schemas.microsoft.com/office/drawing/2010/main">
          <mc:Choice Requires="a14">
            <p:sp>
              <p:nvSpPr>
                <p:cNvPr id="3" name="TextBox 2"/>
                <p:cNvSpPr txBox="1"/>
                <p:nvPr/>
              </p:nvSpPr>
              <p:spPr>
                <a:xfrm>
                  <a:off x="6443710" y="980728"/>
                  <a:ext cx="2712088"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a:rPr>
                              <m:t>𝐵</m:t>
                            </m:r>
                          </m:e>
                          <m:sub>
                            <m:r>
                              <a:rPr lang="en-US" altLang="zh-CN" sz="2000" b="0" i="1" smtClean="0">
                                <a:latin typeface="Cambria Math"/>
                              </a:rPr>
                              <m:t>3</m:t>
                            </m:r>
                          </m:sub>
                        </m:sSub>
                        <m:r>
                          <a:rPr lang="en-US" altLang="zh-CN" sz="2000" b="0" i="1" smtClean="0">
                            <a:latin typeface="Cambria Math"/>
                          </a:rPr>
                          <m:t>      </m:t>
                        </m:r>
                        <m:sSub>
                          <m:sSubPr>
                            <m:ctrlPr>
                              <a:rPr lang="en-US" altLang="zh-CN" sz="2000" i="1">
                                <a:latin typeface="Cambria Math" panose="02040503050406030204" pitchFamily="18" charset="0"/>
                              </a:rPr>
                            </m:ctrlPr>
                          </m:sSubPr>
                          <m:e>
                            <m:r>
                              <a:rPr lang="en-US" altLang="zh-CN" sz="2000" b="0" i="1" smtClean="0">
                                <a:latin typeface="Cambria Math"/>
                              </a:rPr>
                              <m:t>  </m:t>
                            </m:r>
                            <m:r>
                              <a:rPr lang="en-US" altLang="zh-CN" sz="2000" i="1">
                                <a:latin typeface="Cambria Math"/>
                              </a:rPr>
                              <m:t>𝐵</m:t>
                            </m:r>
                          </m:e>
                          <m:sub>
                            <m:r>
                              <a:rPr lang="en-US" altLang="zh-CN" sz="2000" b="0" i="1" smtClean="0">
                                <a:latin typeface="Cambria Math"/>
                              </a:rPr>
                              <m:t>2</m:t>
                            </m:r>
                          </m:sub>
                        </m:sSub>
                        <m:r>
                          <a:rPr lang="en-US" altLang="zh-CN" sz="2000" b="0" i="1" smtClean="0">
                            <a:latin typeface="Cambria Math"/>
                          </a:rPr>
                          <m:t>        </m:t>
                        </m:r>
                        <m:sSub>
                          <m:sSubPr>
                            <m:ctrlPr>
                              <a:rPr lang="en-US" altLang="zh-CN" sz="2000" i="1">
                                <a:latin typeface="Cambria Math" panose="02040503050406030204" pitchFamily="18" charset="0"/>
                              </a:rPr>
                            </m:ctrlPr>
                          </m:sSubPr>
                          <m:e>
                            <m:r>
                              <a:rPr lang="en-US" altLang="zh-CN" sz="2000" i="1">
                                <a:latin typeface="Cambria Math"/>
                              </a:rPr>
                              <m:t>𝐵</m:t>
                            </m:r>
                          </m:e>
                          <m:sub>
                            <m:r>
                              <a:rPr lang="en-US" altLang="zh-CN" sz="2000" b="0" i="1" smtClean="0">
                                <a:latin typeface="Cambria Math"/>
                              </a:rPr>
                              <m:t>1</m:t>
                            </m:r>
                          </m:sub>
                        </m:sSub>
                        <m:r>
                          <a:rPr lang="en-US" altLang="zh-CN" sz="2000" b="0" i="0" smtClean="0">
                            <a:latin typeface="Cambria Math"/>
                          </a:rPr>
                          <m:t>        </m:t>
                        </m:r>
                        <m:sSub>
                          <m:sSubPr>
                            <m:ctrlPr>
                              <a:rPr lang="en-US" altLang="zh-CN" sz="2000" i="1">
                                <a:latin typeface="Cambria Math" panose="02040503050406030204" pitchFamily="18" charset="0"/>
                              </a:rPr>
                            </m:ctrlPr>
                          </m:sSubPr>
                          <m:e>
                            <m:r>
                              <a:rPr lang="en-US" altLang="zh-CN" sz="2000" i="1">
                                <a:latin typeface="Cambria Math"/>
                              </a:rPr>
                              <m:t>𝐵</m:t>
                            </m:r>
                          </m:e>
                          <m:sub>
                            <m:r>
                              <a:rPr lang="en-US" altLang="zh-CN" sz="2000" b="0" i="1" smtClean="0">
                                <a:latin typeface="Cambria Math"/>
                              </a:rPr>
                              <m:t>0</m:t>
                            </m:r>
                          </m:sub>
                        </m:sSub>
                      </m:oMath>
                    </m:oMathPara>
                  </a14:m>
                  <a:endParaRPr lang="zh-CN" altLang="en-US" sz="2000" dirty="0"/>
                </a:p>
              </p:txBody>
            </p:sp>
          </mc:Choice>
          <mc:Fallback xmlns="">
            <p:sp>
              <p:nvSpPr>
                <p:cNvPr id="3" name="TextBox 2"/>
                <p:cNvSpPr txBox="1">
                  <a:spLocks noRot="1" noChangeAspect="1" noMove="1" noResize="1" noEditPoints="1" noAdjustHandles="1" noChangeArrowheads="1" noChangeShapeType="1" noTextEdit="1"/>
                </p:cNvSpPr>
                <p:nvPr/>
              </p:nvSpPr>
              <p:spPr>
                <a:xfrm>
                  <a:off x="6443710" y="980728"/>
                  <a:ext cx="2712088" cy="400110"/>
                </a:xfrm>
                <a:prstGeom prst="rect">
                  <a:avLst/>
                </a:prstGeom>
                <a:blipFill rotWithShape="1">
                  <a:blip r:embed="rId8"/>
                  <a:stretch>
                    <a:fillRect b="-303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7164288" y="1340768"/>
                  <a:ext cx="2001189"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a:rPr>
                              <m:t>𝐴</m:t>
                            </m:r>
                          </m:e>
                          <m:sub>
                            <m:r>
                              <a:rPr lang="en-US" altLang="zh-CN" sz="2000" b="0" i="1" smtClean="0">
                                <a:latin typeface="Cambria Math"/>
                              </a:rPr>
                              <m:t>2</m:t>
                            </m:r>
                          </m:sub>
                        </m:sSub>
                        <m:r>
                          <a:rPr lang="en-US" altLang="zh-CN" sz="2000" b="0" i="1" smtClean="0">
                            <a:latin typeface="Cambria Math"/>
                          </a:rPr>
                          <m:t>        </m:t>
                        </m:r>
                        <m:sSub>
                          <m:sSubPr>
                            <m:ctrlPr>
                              <a:rPr lang="en-US" altLang="zh-CN" sz="2000" i="1">
                                <a:latin typeface="Cambria Math" panose="02040503050406030204" pitchFamily="18" charset="0"/>
                              </a:rPr>
                            </m:ctrlPr>
                          </m:sSubPr>
                          <m:e>
                            <m:r>
                              <a:rPr lang="en-US" altLang="zh-CN" sz="2000" b="0" i="1" smtClean="0">
                                <a:latin typeface="Cambria Math"/>
                              </a:rPr>
                              <m:t>𝐴</m:t>
                            </m:r>
                          </m:e>
                          <m:sub>
                            <m:r>
                              <a:rPr lang="en-US" altLang="zh-CN" sz="2000" b="0" i="1" smtClean="0">
                                <a:latin typeface="Cambria Math"/>
                              </a:rPr>
                              <m:t>1</m:t>
                            </m:r>
                          </m:sub>
                        </m:sSub>
                        <m:r>
                          <a:rPr lang="en-US" altLang="zh-CN" sz="2000" b="0" i="0" smtClean="0">
                            <a:latin typeface="Cambria Math"/>
                          </a:rPr>
                          <m:t>        </m:t>
                        </m:r>
                        <m:sSub>
                          <m:sSubPr>
                            <m:ctrlPr>
                              <a:rPr lang="en-US" altLang="zh-CN" sz="2000" i="1">
                                <a:latin typeface="Cambria Math" panose="02040503050406030204" pitchFamily="18" charset="0"/>
                              </a:rPr>
                            </m:ctrlPr>
                          </m:sSubPr>
                          <m:e>
                            <m:r>
                              <a:rPr lang="en-US" altLang="zh-CN" sz="2000" b="0" i="1" smtClean="0">
                                <a:latin typeface="Cambria Math"/>
                              </a:rPr>
                              <m:t>𝐴</m:t>
                            </m:r>
                          </m:e>
                          <m:sub>
                            <m:r>
                              <a:rPr lang="en-US" altLang="zh-CN" sz="2000" b="0" i="1" smtClean="0">
                                <a:latin typeface="Cambria Math"/>
                              </a:rPr>
                              <m:t>0</m:t>
                            </m:r>
                          </m:sub>
                        </m:sSub>
                      </m:oMath>
                    </m:oMathPara>
                  </a14:m>
                  <a:endParaRPr lang="zh-CN" altLang="en-US" sz="2000" dirty="0"/>
                </a:p>
              </p:txBody>
            </p:sp>
          </mc:Choice>
          <mc:Fallback xmlns="">
            <p:sp>
              <p:nvSpPr>
                <p:cNvPr id="6" name="TextBox 5"/>
                <p:cNvSpPr txBox="1">
                  <a:spLocks noRot="1" noChangeAspect="1" noMove="1" noResize="1" noEditPoints="1" noAdjustHandles="1" noChangeArrowheads="1" noChangeShapeType="1" noTextEdit="1"/>
                </p:cNvSpPr>
                <p:nvPr/>
              </p:nvSpPr>
              <p:spPr>
                <a:xfrm>
                  <a:off x="7164288" y="1340768"/>
                  <a:ext cx="2001189" cy="400110"/>
                </a:xfrm>
                <a:prstGeom prst="rect">
                  <a:avLst/>
                </a:prstGeom>
                <a:blipFill rotWithShape="1">
                  <a:blip r:embed="rId9"/>
                  <a:stretch>
                    <a:fillRect b="-3030"/>
                  </a:stretch>
                </a:blipFill>
              </p:spPr>
              <p:txBody>
                <a:bodyPr/>
                <a:lstStyle/>
                <a:p>
                  <a:r>
                    <a:rPr lang="zh-CN" altLang="en-US">
                      <a:noFill/>
                    </a:rPr>
                    <a:t> </a:t>
                  </a:r>
                </a:p>
              </p:txBody>
            </p:sp>
          </mc:Fallback>
        </mc:AlternateContent>
        <p:cxnSp>
          <p:nvCxnSpPr>
            <p:cNvPr id="5" name="直接连接符 4"/>
            <p:cNvCxnSpPr/>
            <p:nvPr/>
          </p:nvCxnSpPr>
          <p:spPr bwMode="auto">
            <a:xfrm>
              <a:off x="5220072" y="1802433"/>
              <a:ext cx="3888000" cy="0"/>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mc:AlternateContent xmlns:mc="http://schemas.openxmlformats.org/markup-compatibility/2006" xmlns:a14="http://schemas.microsoft.com/office/drawing/2010/main">
          <mc:Choice Requires="a14">
            <p:sp>
              <p:nvSpPr>
                <p:cNvPr id="7" name="矩形 6"/>
                <p:cNvSpPr/>
                <p:nvPr/>
              </p:nvSpPr>
              <p:spPr>
                <a:xfrm>
                  <a:off x="8429474" y="1802433"/>
                  <a:ext cx="823046"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i="1">
                                <a:latin typeface="Cambria Math"/>
                              </a:rPr>
                              <m:t>𝐴</m:t>
                            </m:r>
                          </m:e>
                          <m:sub>
                            <m:r>
                              <a:rPr lang="en-US" altLang="zh-CN" sz="2000" i="1">
                                <a:latin typeface="Cambria Math"/>
                              </a:rPr>
                              <m:t>0</m:t>
                            </m:r>
                          </m:sub>
                        </m:sSub>
                        <m:sSub>
                          <m:sSubPr>
                            <m:ctrlPr>
                              <a:rPr lang="en-US" altLang="zh-CN" sz="2000" i="1">
                                <a:latin typeface="Cambria Math" panose="02040503050406030204" pitchFamily="18" charset="0"/>
                              </a:rPr>
                            </m:ctrlPr>
                          </m:sSubPr>
                          <m:e>
                            <m:r>
                              <a:rPr lang="en-US" altLang="zh-CN" sz="2000" b="0" i="1" smtClean="0">
                                <a:latin typeface="Cambria Math"/>
                              </a:rPr>
                              <m:t>𝐵</m:t>
                            </m:r>
                          </m:e>
                          <m:sub>
                            <m:r>
                              <a:rPr lang="en-US" altLang="zh-CN" sz="2000" i="1">
                                <a:latin typeface="Cambria Math"/>
                              </a:rPr>
                              <m:t>0</m:t>
                            </m:r>
                          </m:sub>
                        </m:sSub>
                      </m:oMath>
                    </m:oMathPara>
                  </a14:m>
                  <a:endParaRPr lang="zh-CN" altLang="en-US" sz="2000" dirty="0"/>
                </a:p>
              </p:txBody>
            </p:sp>
          </mc:Choice>
          <mc:Fallback xmlns="">
            <p:sp>
              <p:nvSpPr>
                <p:cNvPr id="7" name="矩形 6"/>
                <p:cNvSpPr>
                  <a:spLocks noRot="1" noChangeAspect="1" noMove="1" noResize="1" noEditPoints="1" noAdjustHandles="1" noChangeArrowheads="1" noChangeShapeType="1" noTextEdit="1"/>
                </p:cNvSpPr>
                <p:nvPr/>
              </p:nvSpPr>
              <p:spPr>
                <a:xfrm>
                  <a:off x="8429474" y="1802433"/>
                  <a:ext cx="823046" cy="400110"/>
                </a:xfrm>
                <a:prstGeom prst="rect">
                  <a:avLst/>
                </a:prstGeom>
                <a:blipFill rotWithShape="1">
                  <a:blip r:embed="rId10"/>
                  <a:stretch>
                    <a:fillRect b="-303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p:cNvSpPr/>
                <p:nvPr/>
              </p:nvSpPr>
              <p:spPr>
                <a:xfrm>
                  <a:off x="7740352" y="1802433"/>
                  <a:ext cx="823046"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i="1">
                                <a:latin typeface="Cambria Math"/>
                              </a:rPr>
                              <m:t>𝐴</m:t>
                            </m:r>
                          </m:e>
                          <m:sub>
                            <m:r>
                              <a:rPr lang="en-US" altLang="zh-CN" sz="2000" i="1">
                                <a:latin typeface="Cambria Math"/>
                              </a:rPr>
                              <m:t>0</m:t>
                            </m:r>
                          </m:sub>
                        </m:sSub>
                        <m:sSub>
                          <m:sSubPr>
                            <m:ctrlPr>
                              <a:rPr lang="en-US" altLang="zh-CN" sz="2000" i="1">
                                <a:latin typeface="Cambria Math" panose="02040503050406030204" pitchFamily="18" charset="0"/>
                              </a:rPr>
                            </m:ctrlPr>
                          </m:sSubPr>
                          <m:e>
                            <m:r>
                              <a:rPr lang="en-US" altLang="zh-CN" sz="2000" b="0" i="1" smtClean="0">
                                <a:latin typeface="Cambria Math"/>
                              </a:rPr>
                              <m:t>𝐵</m:t>
                            </m:r>
                          </m:e>
                          <m:sub>
                            <m:r>
                              <a:rPr lang="en-US" altLang="zh-CN" sz="2000" b="0" i="1" smtClean="0">
                                <a:latin typeface="Cambria Math"/>
                              </a:rPr>
                              <m:t>1</m:t>
                            </m:r>
                          </m:sub>
                        </m:sSub>
                      </m:oMath>
                    </m:oMathPara>
                  </a14:m>
                  <a:endParaRPr lang="zh-CN" altLang="en-US" sz="2000" dirty="0"/>
                </a:p>
              </p:txBody>
            </p:sp>
          </mc:Choice>
          <mc:Fallback xmlns="">
            <p:sp>
              <p:nvSpPr>
                <p:cNvPr id="10" name="矩形 9"/>
                <p:cNvSpPr>
                  <a:spLocks noRot="1" noChangeAspect="1" noMove="1" noResize="1" noEditPoints="1" noAdjustHandles="1" noChangeArrowheads="1" noChangeShapeType="1" noTextEdit="1"/>
                </p:cNvSpPr>
                <p:nvPr/>
              </p:nvSpPr>
              <p:spPr>
                <a:xfrm>
                  <a:off x="7740352" y="1802433"/>
                  <a:ext cx="823046" cy="400110"/>
                </a:xfrm>
                <a:prstGeom prst="rect">
                  <a:avLst/>
                </a:prstGeom>
                <a:blipFill rotWithShape="1">
                  <a:blip r:embed="rId11"/>
                  <a:stretch>
                    <a:fillRect b="-303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矩形 10"/>
                <p:cNvSpPr/>
                <p:nvPr/>
              </p:nvSpPr>
              <p:spPr>
                <a:xfrm>
                  <a:off x="7020272" y="1777044"/>
                  <a:ext cx="823046"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i="1">
                                <a:latin typeface="Cambria Math"/>
                              </a:rPr>
                              <m:t>𝐴</m:t>
                            </m:r>
                          </m:e>
                          <m:sub>
                            <m:r>
                              <a:rPr lang="en-US" altLang="zh-CN" sz="2000" i="1">
                                <a:latin typeface="Cambria Math"/>
                              </a:rPr>
                              <m:t>0</m:t>
                            </m:r>
                          </m:sub>
                        </m:sSub>
                        <m:sSub>
                          <m:sSubPr>
                            <m:ctrlPr>
                              <a:rPr lang="en-US" altLang="zh-CN" sz="2000" i="1">
                                <a:latin typeface="Cambria Math" panose="02040503050406030204" pitchFamily="18" charset="0"/>
                              </a:rPr>
                            </m:ctrlPr>
                          </m:sSubPr>
                          <m:e>
                            <m:r>
                              <a:rPr lang="en-US" altLang="zh-CN" sz="2000" b="0" i="1" smtClean="0">
                                <a:latin typeface="Cambria Math"/>
                              </a:rPr>
                              <m:t>𝐵</m:t>
                            </m:r>
                          </m:e>
                          <m:sub>
                            <m:r>
                              <a:rPr lang="en-US" altLang="zh-CN" sz="2000" b="0" i="1" smtClean="0">
                                <a:latin typeface="Cambria Math"/>
                              </a:rPr>
                              <m:t>2</m:t>
                            </m:r>
                          </m:sub>
                        </m:sSub>
                      </m:oMath>
                    </m:oMathPara>
                  </a14:m>
                  <a:endParaRPr lang="zh-CN" altLang="en-US" sz="2000" dirty="0"/>
                </a:p>
              </p:txBody>
            </p:sp>
          </mc:Choice>
          <mc:Fallback xmlns="">
            <p:sp>
              <p:nvSpPr>
                <p:cNvPr id="11" name="矩形 10"/>
                <p:cNvSpPr>
                  <a:spLocks noRot="1" noChangeAspect="1" noMove="1" noResize="1" noEditPoints="1" noAdjustHandles="1" noChangeArrowheads="1" noChangeShapeType="1" noTextEdit="1"/>
                </p:cNvSpPr>
                <p:nvPr/>
              </p:nvSpPr>
              <p:spPr>
                <a:xfrm>
                  <a:off x="7020272" y="1777044"/>
                  <a:ext cx="823046" cy="400110"/>
                </a:xfrm>
                <a:prstGeom prst="rect">
                  <a:avLst/>
                </a:prstGeom>
                <a:blipFill rotWithShape="1">
                  <a:blip r:embed="rId12"/>
                  <a:stretch>
                    <a:fillRect b="-461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矩形 11"/>
                <p:cNvSpPr/>
                <p:nvPr/>
              </p:nvSpPr>
              <p:spPr>
                <a:xfrm>
                  <a:off x="5868144" y="1772816"/>
                  <a:ext cx="1202958" cy="400110"/>
                </a:xfrm>
                <a:prstGeom prst="rect">
                  <a:avLst/>
                </a:prstGeom>
              </p:spPr>
              <p:txBody>
                <a:bodyPr wrap="none">
                  <a:spAutoFit/>
                </a:bodyPr>
                <a:lstStyle/>
                <a:p>
                  <a:r>
                    <a:rPr lang="en-US" altLang="zh-CN" sz="2000" dirty="0" smtClean="0"/>
                    <a:t>0    </a:t>
                  </a:r>
                  <a14:m>
                    <m:oMath xmlns:m="http://schemas.openxmlformats.org/officeDocument/2006/math">
                      <m:sSub>
                        <m:sSubPr>
                          <m:ctrlPr>
                            <a:rPr lang="en-US" altLang="zh-CN" sz="2000" i="1" smtClean="0">
                              <a:latin typeface="Cambria Math" panose="02040503050406030204" pitchFamily="18" charset="0"/>
                            </a:rPr>
                          </m:ctrlPr>
                        </m:sSubPr>
                        <m:e>
                          <m:r>
                            <a:rPr lang="en-US" altLang="zh-CN" sz="2000" i="1">
                              <a:latin typeface="Cambria Math"/>
                            </a:rPr>
                            <m:t>𝐴</m:t>
                          </m:r>
                        </m:e>
                        <m:sub>
                          <m:r>
                            <a:rPr lang="en-US" altLang="zh-CN" sz="2000" i="1">
                              <a:latin typeface="Cambria Math"/>
                            </a:rPr>
                            <m:t>0</m:t>
                          </m:r>
                        </m:sub>
                      </m:sSub>
                      <m:sSub>
                        <m:sSubPr>
                          <m:ctrlPr>
                            <a:rPr lang="en-US" altLang="zh-CN" sz="2000" i="1">
                              <a:latin typeface="Cambria Math" panose="02040503050406030204" pitchFamily="18" charset="0"/>
                            </a:rPr>
                          </m:ctrlPr>
                        </m:sSubPr>
                        <m:e>
                          <m:r>
                            <a:rPr lang="en-US" altLang="zh-CN" sz="2000" b="0" i="1" smtClean="0">
                              <a:latin typeface="Cambria Math"/>
                            </a:rPr>
                            <m:t>𝐵</m:t>
                          </m:r>
                        </m:e>
                        <m:sub>
                          <m:r>
                            <a:rPr lang="en-US" altLang="zh-CN" sz="2000" b="0" i="1" smtClean="0">
                              <a:latin typeface="Cambria Math"/>
                            </a:rPr>
                            <m:t>3</m:t>
                          </m:r>
                        </m:sub>
                      </m:sSub>
                    </m:oMath>
                  </a14:m>
                  <a:endParaRPr lang="zh-CN" altLang="en-US" sz="2000" dirty="0"/>
                </a:p>
              </p:txBody>
            </p:sp>
          </mc:Choice>
          <mc:Fallback xmlns="">
            <p:sp>
              <p:nvSpPr>
                <p:cNvPr id="12" name="矩形 11"/>
                <p:cNvSpPr>
                  <a:spLocks noRot="1" noChangeAspect="1" noMove="1" noResize="1" noEditPoints="1" noAdjustHandles="1" noChangeArrowheads="1" noChangeShapeType="1" noTextEdit="1"/>
                </p:cNvSpPr>
                <p:nvPr/>
              </p:nvSpPr>
              <p:spPr>
                <a:xfrm>
                  <a:off x="5868144" y="1772816"/>
                  <a:ext cx="1202958" cy="400110"/>
                </a:xfrm>
                <a:prstGeom prst="rect">
                  <a:avLst/>
                </a:prstGeom>
                <a:blipFill rotWithShape="0">
                  <a:blip r:embed="rId13"/>
                  <a:stretch>
                    <a:fillRect l="-5584" t="-7576" b="-2575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矩形 12"/>
                <p:cNvSpPr/>
                <p:nvPr/>
              </p:nvSpPr>
              <p:spPr>
                <a:xfrm>
                  <a:off x="7767547" y="2164794"/>
                  <a:ext cx="823046"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i="1">
                                <a:latin typeface="Cambria Math"/>
                              </a:rPr>
                              <m:t>𝐴</m:t>
                            </m:r>
                          </m:e>
                          <m:sub>
                            <m:r>
                              <a:rPr lang="en-US" altLang="zh-CN" sz="2000" b="0" i="1" smtClean="0">
                                <a:latin typeface="Cambria Math"/>
                              </a:rPr>
                              <m:t>1</m:t>
                            </m:r>
                          </m:sub>
                        </m:sSub>
                        <m:sSub>
                          <m:sSubPr>
                            <m:ctrlPr>
                              <a:rPr lang="en-US" altLang="zh-CN" sz="2000" i="1">
                                <a:latin typeface="Cambria Math" panose="02040503050406030204" pitchFamily="18" charset="0"/>
                              </a:rPr>
                            </m:ctrlPr>
                          </m:sSubPr>
                          <m:e>
                            <m:r>
                              <a:rPr lang="en-US" altLang="zh-CN" sz="2000" b="0" i="1" smtClean="0">
                                <a:latin typeface="Cambria Math"/>
                              </a:rPr>
                              <m:t>𝐵</m:t>
                            </m:r>
                          </m:e>
                          <m:sub>
                            <m:r>
                              <a:rPr lang="en-US" altLang="zh-CN" sz="2000" i="1">
                                <a:latin typeface="Cambria Math"/>
                              </a:rPr>
                              <m:t>0</m:t>
                            </m:r>
                          </m:sub>
                        </m:sSub>
                      </m:oMath>
                    </m:oMathPara>
                  </a14:m>
                  <a:endParaRPr lang="zh-CN" altLang="en-US" sz="2000" dirty="0"/>
                </a:p>
              </p:txBody>
            </p:sp>
          </mc:Choice>
          <mc:Fallback xmlns="">
            <p:sp>
              <p:nvSpPr>
                <p:cNvPr id="13" name="矩形 12"/>
                <p:cNvSpPr>
                  <a:spLocks noRot="1" noChangeAspect="1" noMove="1" noResize="1" noEditPoints="1" noAdjustHandles="1" noChangeArrowheads="1" noChangeShapeType="1" noTextEdit="1"/>
                </p:cNvSpPr>
                <p:nvPr/>
              </p:nvSpPr>
              <p:spPr>
                <a:xfrm>
                  <a:off x="7767547" y="2164794"/>
                  <a:ext cx="823046" cy="400110"/>
                </a:xfrm>
                <a:prstGeom prst="rect">
                  <a:avLst/>
                </a:prstGeom>
                <a:blipFill rotWithShape="1">
                  <a:blip r:embed="rId14"/>
                  <a:stretch>
                    <a:fillRect b="-303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矩形 13"/>
                <p:cNvSpPr/>
                <p:nvPr/>
              </p:nvSpPr>
              <p:spPr>
                <a:xfrm>
                  <a:off x="7036608" y="2164794"/>
                  <a:ext cx="823046"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i="1">
                                <a:latin typeface="Cambria Math"/>
                              </a:rPr>
                              <m:t>𝐴</m:t>
                            </m:r>
                          </m:e>
                          <m:sub>
                            <m:r>
                              <a:rPr lang="en-US" altLang="zh-CN" sz="2000" b="0" i="1" smtClean="0">
                                <a:latin typeface="Cambria Math"/>
                              </a:rPr>
                              <m:t>1</m:t>
                            </m:r>
                          </m:sub>
                        </m:sSub>
                        <m:sSub>
                          <m:sSubPr>
                            <m:ctrlPr>
                              <a:rPr lang="en-US" altLang="zh-CN" sz="2000" i="1">
                                <a:latin typeface="Cambria Math" panose="02040503050406030204" pitchFamily="18" charset="0"/>
                              </a:rPr>
                            </m:ctrlPr>
                          </m:sSubPr>
                          <m:e>
                            <m:r>
                              <a:rPr lang="en-US" altLang="zh-CN" sz="2000" b="0" i="1" smtClean="0">
                                <a:latin typeface="Cambria Math"/>
                              </a:rPr>
                              <m:t>𝐵</m:t>
                            </m:r>
                          </m:e>
                          <m:sub>
                            <m:r>
                              <a:rPr lang="en-US" altLang="zh-CN" sz="2000" b="0" i="1" smtClean="0">
                                <a:latin typeface="Cambria Math"/>
                              </a:rPr>
                              <m:t>1</m:t>
                            </m:r>
                          </m:sub>
                        </m:sSub>
                      </m:oMath>
                    </m:oMathPara>
                  </a14:m>
                  <a:endParaRPr lang="zh-CN" altLang="en-US" sz="2000" dirty="0"/>
                </a:p>
              </p:txBody>
            </p:sp>
          </mc:Choice>
          <mc:Fallback xmlns="">
            <p:sp>
              <p:nvSpPr>
                <p:cNvPr id="14" name="矩形 13"/>
                <p:cNvSpPr>
                  <a:spLocks noRot="1" noChangeAspect="1" noMove="1" noResize="1" noEditPoints="1" noAdjustHandles="1" noChangeArrowheads="1" noChangeShapeType="1" noTextEdit="1"/>
                </p:cNvSpPr>
                <p:nvPr/>
              </p:nvSpPr>
              <p:spPr>
                <a:xfrm>
                  <a:off x="7036608" y="2164794"/>
                  <a:ext cx="823046" cy="400110"/>
                </a:xfrm>
                <a:prstGeom prst="rect">
                  <a:avLst/>
                </a:prstGeom>
                <a:blipFill rotWithShape="1">
                  <a:blip r:embed="rId15"/>
                  <a:stretch>
                    <a:fillRect b="-151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矩形 14"/>
                <p:cNvSpPr/>
                <p:nvPr/>
              </p:nvSpPr>
              <p:spPr>
                <a:xfrm>
                  <a:off x="6300192" y="2139405"/>
                  <a:ext cx="823046"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i="1">
                                <a:latin typeface="Cambria Math"/>
                              </a:rPr>
                              <m:t>𝐴</m:t>
                            </m:r>
                          </m:e>
                          <m:sub>
                            <m:r>
                              <a:rPr lang="en-US" altLang="zh-CN" sz="2000" b="0" i="1" smtClean="0">
                                <a:latin typeface="Cambria Math"/>
                              </a:rPr>
                              <m:t>1</m:t>
                            </m:r>
                          </m:sub>
                        </m:sSub>
                        <m:sSub>
                          <m:sSubPr>
                            <m:ctrlPr>
                              <a:rPr lang="en-US" altLang="zh-CN" sz="2000" i="1">
                                <a:latin typeface="Cambria Math" panose="02040503050406030204" pitchFamily="18" charset="0"/>
                              </a:rPr>
                            </m:ctrlPr>
                          </m:sSubPr>
                          <m:e>
                            <m:r>
                              <a:rPr lang="en-US" altLang="zh-CN" sz="2000" b="0" i="1" smtClean="0">
                                <a:latin typeface="Cambria Math"/>
                              </a:rPr>
                              <m:t>𝐵</m:t>
                            </m:r>
                          </m:e>
                          <m:sub>
                            <m:r>
                              <a:rPr lang="en-US" altLang="zh-CN" sz="2000" b="0" i="1" smtClean="0">
                                <a:latin typeface="Cambria Math"/>
                              </a:rPr>
                              <m:t>2</m:t>
                            </m:r>
                          </m:sub>
                        </m:sSub>
                      </m:oMath>
                    </m:oMathPara>
                  </a14:m>
                  <a:endParaRPr lang="zh-CN" altLang="en-US" sz="2000" dirty="0"/>
                </a:p>
              </p:txBody>
            </p:sp>
          </mc:Choice>
          <mc:Fallback xmlns="">
            <p:sp>
              <p:nvSpPr>
                <p:cNvPr id="15" name="矩形 14"/>
                <p:cNvSpPr>
                  <a:spLocks noRot="1" noChangeAspect="1" noMove="1" noResize="1" noEditPoints="1" noAdjustHandles="1" noChangeArrowheads="1" noChangeShapeType="1" noTextEdit="1"/>
                </p:cNvSpPr>
                <p:nvPr/>
              </p:nvSpPr>
              <p:spPr>
                <a:xfrm>
                  <a:off x="6300192" y="2139405"/>
                  <a:ext cx="823046" cy="400110"/>
                </a:xfrm>
                <a:prstGeom prst="rect">
                  <a:avLst/>
                </a:prstGeom>
                <a:blipFill rotWithShape="1">
                  <a:blip r:embed="rId16"/>
                  <a:stretch>
                    <a:fillRect b="-303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矩形 15"/>
                <p:cNvSpPr/>
                <p:nvPr/>
              </p:nvSpPr>
              <p:spPr>
                <a:xfrm>
                  <a:off x="5580112" y="2135177"/>
                  <a:ext cx="823046"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i="1">
                                <a:latin typeface="Cambria Math"/>
                              </a:rPr>
                              <m:t>𝐴</m:t>
                            </m:r>
                          </m:e>
                          <m:sub>
                            <m:r>
                              <a:rPr lang="en-US" altLang="zh-CN" sz="2000" b="0" i="1" smtClean="0">
                                <a:latin typeface="Cambria Math"/>
                              </a:rPr>
                              <m:t>1</m:t>
                            </m:r>
                          </m:sub>
                        </m:sSub>
                        <m:sSub>
                          <m:sSubPr>
                            <m:ctrlPr>
                              <a:rPr lang="en-US" altLang="zh-CN" sz="2000" i="1">
                                <a:latin typeface="Cambria Math" panose="02040503050406030204" pitchFamily="18" charset="0"/>
                              </a:rPr>
                            </m:ctrlPr>
                          </m:sSubPr>
                          <m:e>
                            <m:r>
                              <a:rPr lang="en-US" altLang="zh-CN" sz="2000" b="0" i="1" smtClean="0">
                                <a:latin typeface="Cambria Math"/>
                              </a:rPr>
                              <m:t>𝐵</m:t>
                            </m:r>
                          </m:e>
                          <m:sub>
                            <m:r>
                              <a:rPr lang="en-US" altLang="zh-CN" sz="2000" b="0" i="1" smtClean="0">
                                <a:latin typeface="Cambria Math"/>
                              </a:rPr>
                              <m:t>3</m:t>
                            </m:r>
                          </m:sub>
                        </m:sSub>
                      </m:oMath>
                    </m:oMathPara>
                  </a14:m>
                  <a:endParaRPr lang="zh-CN" altLang="en-US" sz="2000" dirty="0"/>
                </a:p>
              </p:txBody>
            </p:sp>
          </mc:Choice>
          <mc:Fallback xmlns="">
            <p:sp>
              <p:nvSpPr>
                <p:cNvPr id="16" name="矩形 15"/>
                <p:cNvSpPr>
                  <a:spLocks noRot="1" noChangeAspect="1" noMove="1" noResize="1" noEditPoints="1" noAdjustHandles="1" noChangeArrowheads="1" noChangeShapeType="1" noTextEdit="1"/>
                </p:cNvSpPr>
                <p:nvPr/>
              </p:nvSpPr>
              <p:spPr>
                <a:xfrm>
                  <a:off x="5580112" y="2135177"/>
                  <a:ext cx="823046" cy="400110"/>
                </a:xfrm>
                <a:prstGeom prst="rect">
                  <a:avLst/>
                </a:prstGeom>
                <a:blipFill rotWithShape="1">
                  <a:blip r:embed="rId17"/>
                  <a:stretch>
                    <a:fillRect b="-461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矩形 16"/>
                <p:cNvSpPr/>
                <p:nvPr/>
              </p:nvSpPr>
              <p:spPr>
                <a:xfrm>
                  <a:off x="7092280" y="3077830"/>
                  <a:ext cx="823046"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i="1">
                                <a:latin typeface="Cambria Math"/>
                              </a:rPr>
                              <m:t>𝐴</m:t>
                            </m:r>
                          </m:e>
                          <m:sub>
                            <m:r>
                              <a:rPr lang="en-US" altLang="zh-CN" sz="2000" b="0" i="1" smtClean="0">
                                <a:latin typeface="Cambria Math"/>
                              </a:rPr>
                              <m:t>2</m:t>
                            </m:r>
                          </m:sub>
                        </m:sSub>
                        <m:sSub>
                          <m:sSubPr>
                            <m:ctrlPr>
                              <a:rPr lang="en-US" altLang="zh-CN" sz="2000" i="1">
                                <a:latin typeface="Cambria Math" panose="02040503050406030204" pitchFamily="18" charset="0"/>
                              </a:rPr>
                            </m:ctrlPr>
                          </m:sSubPr>
                          <m:e>
                            <m:r>
                              <a:rPr lang="en-US" altLang="zh-CN" sz="2000" b="0" i="1" smtClean="0">
                                <a:latin typeface="Cambria Math"/>
                              </a:rPr>
                              <m:t>𝐵</m:t>
                            </m:r>
                          </m:e>
                          <m:sub>
                            <m:r>
                              <a:rPr lang="en-US" altLang="zh-CN" sz="2000" i="1">
                                <a:latin typeface="Cambria Math"/>
                              </a:rPr>
                              <m:t>0</m:t>
                            </m:r>
                          </m:sub>
                        </m:sSub>
                      </m:oMath>
                    </m:oMathPara>
                  </a14:m>
                  <a:endParaRPr lang="zh-CN" altLang="en-US" sz="2000" dirty="0"/>
                </a:p>
              </p:txBody>
            </p:sp>
          </mc:Choice>
          <mc:Fallback xmlns="">
            <p:sp>
              <p:nvSpPr>
                <p:cNvPr id="17" name="矩形 16"/>
                <p:cNvSpPr>
                  <a:spLocks noRot="1" noChangeAspect="1" noMove="1" noResize="1" noEditPoints="1" noAdjustHandles="1" noChangeArrowheads="1" noChangeShapeType="1" noTextEdit="1"/>
                </p:cNvSpPr>
                <p:nvPr/>
              </p:nvSpPr>
              <p:spPr>
                <a:xfrm>
                  <a:off x="7092280" y="3077830"/>
                  <a:ext cx="823046" cy="400110"/>
                </a:xfrm>
                <a:prstGeom prst="rect">
                  <a:avLst/>
                </a:prstGeom>
                <a:blipFill rotWithShape="1">
                  <a:blip r:embed="rId18"/>
                  <a:stretch>
                    <a:fillRect b="-303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矩形 17"/>
                <p:cNvSpPr/>
                <p:nvPr/>
              </p:nvSpPr>
              <p:spPr>
                <a:xfrm>
                  <a:off x="6372200" y="3077830"/>
                  <a:ext cx="823046"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i="1">
                                <a:latin typeface="Cambria Math"/>
                              </a:rPr>
                              <m:t>𝐴</m:t>
                            </m:r>
                          </m:e>
                          <m:sub>
                            <m:r>
                              <a:rPr lang="en-US" altLang="zh-CN" sz="2000" b="0" i="1" smtClean="0">
                                <a:latin typeface="Cambria Math"/>
                              </a:rPr>
                              <m:t>2</m:t>
                            </m:r>
                          </m:sub>
                        </m:sSub>
                        <m:sSub>
                          <m:sSubPr>
                            <m:ctrlPr>
                              <a:rPr lang="en-US" altLang="zh-CN" sz="2000" i="1">
                                <a:latin typeface="Cambria Math" panose="02040503050406030204" pitchFamily="18" charset="0"/>
                              </a:rPr>
                            </m:ctrlPr>
                          </m:sSubPr>
                          <m:e>
                            <m:r>
                              <a:rPr lang="en-US" altLang="zh-CN" sz="2000" b="0" i="1" smtClean="0">
                                <a:latin typeface="Cambria Math"/>
                              </a:rPr>
                              <m:t>𝐵</m:t>
                            </m:r>
                          </m:e>
                          <m:sub>
                            <m:r>
                              <a:rPr lang="en-US" altLang="zh-CN" sz="2000" b="0" i="1" smtClean="0">
                                <a:latin typeface="Cambria Math"/>
                              </a:rPr>
                              <m:t>1</m:t>
                            </m:r>
                          </m:sub>
                        </m:sSub>
                      </m:oMath>
                    </m:oMathPara>
                  </a14:m>
                  <a:endParaRPr lang="zh-CN" altLang="en-US" sz="2000" dirty="0"/>
                </a:p>
              </p:txBody>
            </p:sp>
          </mc:Choice>
          <mc:Fallback xmlns="">
            <p:sp>
              <p:nvSpPr>
                <p:cNvPr id="18" name="矩形 17"/>
                <p:cNvSpPr>
                  <a:spLocks noRot="1" noChangeAspect="1" noMove="1" noResize="1" noEditPoints="1" noAdjustHandles="1" noChangeArrowheads="1" noChangeShapeType="1" noTextEdit="1"/>
                </p:cNvSpPr>
                <p:nvPr/>
              </p:nvSpPr>
              <p:spPr>
                <a:xfrm>
                  <a:off x="6372200" y="3077830"/>
                  <a:ext cx="823046" cy="400110"/>
                </a:xfrm>
                <a:prstGeom prst="rect">
                  <a:avLst/>
                </a:prstGeom>
                <a:blipFill rotWithShape="1">
                  <a:blip r:embed="rId19"/>
                  <a:stretch>
                    <a:fillRect b="-303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矩形 18"/>
                <p:cNvSpPr/>
                <p:nvPr/>
              </p:nvSpPr>
              <p:spPr>
                <a:xfrm>
                  <a:off x="5652120" y="3052441"/>
                  <a:ext cx="823046"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i="1">
                                <a:latin typeface="Cambria Math"/>
                              </a:rPr>
                              <m:t>𝐴</m:t>
                            </m:r>
                          </m:e>
                          <m:sub>
                            <m:r>
                              <a:rPr lang="en-US" altLang="zh-CN" sz="2000" b="0" i="1" smtClean="0">
                                <a:latin typeface="Cambria Math"/>
                              </a:rPr>
                              <m:t>2</m:t>
                            </m:r>
                          </m:sub>
                        </m:sSub>
                        <m:sSub>
                          <m:sSubPr>
                            <m:ctrlPr>
                              <a:rPr lang="en-US" altLang="zh-CN" sz="2000" i="1">
                                <a:latin typeface="Cambria Math" panose="02040503050406030204" pitchFamily="18" charset="0"/>
                              </a:rPr>
                            </m:ctrlPr>
                          </m:sSubPr>
                          <m:e>
                            <m:r>
                              <a:rPr lang="en-US" altLang="zh-CN" sz="2000" b="0" i="1" smtClean="0">
                                <a:latin typeface="Cambria Math"/>
                              </a:rPr>
                              <m:t>𝐵</m:t>
                            </m:r>
                          </m:e>
                          <m:sub>
                            <m:r>
                              <a:rPr lang="en-US" altLang="zh-CN" sz="2000" b="0" i="1" smtClean="0">
                                <a:latin typeface="Cambria Math"/>
                              </a:rPr>
                              <m:t>2</m:t>
                            </m:r>
                          </m:sub>
                        </m:sSub>
                      </m:oMath>
                    </m:oMathPara>
                  </a14:m>
                  <a:endParaRPr lang="zh-CN" altLang="en-US" sz="2000" dirty="0"/>
                </a:p>
              </p:txBody>
            </p:sp>
          </mc:Choice>
          <mc:Fallback xmlns="">
            <p:sp>
              <p:nvSpPr>
                <p:cNvPr id="19" name="矩形 18"/>
                <p:cNvSpPr>
                  <a:spLocks noRot="1" noChangeAspect="1" noMove="1" noResize="1" noEditPoints="1" noAdjustHandles="1" noChangeArrowheads="1" noChangeShapeType="1" noTextEdit="1"/>
                </p:cNvSpPr>
                <p:nvPr/>
              </p:nvSpPr>
              <p:spPr>
                <a:xfrm>
                  <a:off x="5652120" y="3052441"/>
                  <a:ext cx="823046" cy="400110"/>
                </a:xfrm>
                <a:prstGeom prst="rect">
                  <a:avLst/>
                </a:prstGeom>
                <a:blipFill rotWithShape="1">
                  <a:blip r:embed="rId20"/>
                  <a:stretch>
                    <a:fillRect b="-303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矩形 19"/>
                <p:cNvSpPr/>
                <p:nvPr/>
              </p:nvSpPr>
              <p:spPr>
                <a:xfrm>
                  <a:off x="4932040" y="3045892"/>
                  <a:ext cx="823046"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i="1">
                                <a:latin typeface="Cambria Math"/>
                              </a:rPr>
                              <m:t>𝐴</m:t>
                            </m:r>
                          </m:e>
                          <m:sub>
                            <m:r>
                              <a:rPr lang="en-US" altLang="zh-CN" sz="2000" b="0" i="1" smtClean="0">
                                <a:latin typeface="Cambria Math"/>
                              </a:rPr>
                              <m:t>2</m:t>
                            </m:r>
                          </m:sub>
                        </m:sSub>
                        <m:sSub>
                          <m:sSubPr>
                            <m:ctrlPr>
                              <a:rPr lang="en-US" altLang="zh-CN" sz="2000" i="1">
                                <a:latin typeface="Cambria Math" panose="02040503050406030204" pitchFamily="18" charset="0"/>
                              </a:rPr>
                            </m:ctrlPr>
                          </m:sSubPr>
                          <m:e>
                            <m:r>
                              <a:rPr lang="en-US" altLang="zh-CN" sz="2000" b="0" i="1" smtClean="0">
                                <a:latin typeface="Cambria Math"/>
                              </a:rPr>
                              <m:t>𝐵</m:t>
                            </m:r>
                          </m:e>
                          <m:sub>
                            <m:r>
                              <a:rPr lang="en-US" altLang="zh-CN" sz="2000" b="0" i="1" smtClean="0">
                                <a:latin typeface="Cambria Math"/>
                              </a:rPr>
                              <m:t>3</m:t>
                            </m:r>
                          </m:sub>
                        </m:sSub>
                      </m:oMath>
                    </m:oMathPara>
                  </a14:m>
                  <a:endParaRPr lang="zh-CN" altLang="en-US" sz="2000" dirty="0"/>
                </a:p>
              </p:txBody>
            </p:sp>
          </mc:Choice>
          <mc:Fallback xmlns="">
            <p:sp>
              <p:nvSpPr>
                <p:cNvPr id="20" name="矩形 19"/>
                <p:cNvSpPr>
                  <a:spLocks noRot="1" noChangeAspect="1" noMove="1" noResize="1" noEditPoints="1" noAdjustHandles="1" noChangeArrowheads="1" noChangeShapeType="1" noTextEdit="1"/>
                </p:cNvSpPr>
                <p:nvPr/>
              </p:nvSpPr>
              <p:spPr>
                <a:xfrm>
                  <a:off x="4932040" y="3045892"/>
                  <a:ext cx="823046" cy="400110"/>
                </a:xfrm>
                <a:prstGeom prst="rect">
                  <a:avLst/>
                </a:prstGeom>
                <a:blipFill rotWithShape="1">
                  <a:blip r:embed="rId21"/>
                  <a:stretch>
                    <a:fillRect b="-3030"/>
                  </a:stretch>
                </a:blipFill>
              </p:spPr>
              <p:txBody>
                <a:bodyPr/>
                <a:lstStyle/>
                <a:p>
                  <a:r>
                    <a:rPr lang="zh-CN" altLang="en-US">
                      <a:noFill/>
                    </a:rPr>
                    <a:t> </a:t>
                  </a:r>
                </a:p>
              </p:txBody>
            </p:sp>
          </mc:Fallback>
        </mc:AlternateContent>
        <p:cxnSp>
          <p:nvCxnSpPr>
            <p:cNvPr id="21" name="直接连接符 20"/>
            <p:cNvCxnSpPr/>
            <p:nvPr/>
          </p:nvCxnSpPr>
          <p:spPr bwMode="auto">
            <a:xfrm>
              <a:off x="4788024" y="3505650"/>
              <a:ext cx="4320000" cy="0"/>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mc:AlternateContent xmlns:mc="http://schemas.openxmlformats.org/markup-compatibility/2006" xmlns:a14="http://schemas.microsoft.com/office/drawing/2010/main">
          <mc:Choice Requires="a14">
            <p:sp>
              <p:nvSpPr>
                <p:cNvPr id="22" name="TextBox 21"/>
                <p:cNvSpPr txBox="1"/>
                <p:nvPr/>
              </p:nvSpPr>
              <p:spPr>
                <a:xfrm>
                  <a:off x="5148064" y="3477940"/>
                  <a:ext cx="3932422"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i="1">
                                <a:latin typeface="Cambria Math"/>
                              </a:rPr>
                              <m:t>𝐶</m:t>
                            </m:r>
                          </m:e>
                          <m:sub>
                            <m:r>
                              <a:rPr lang="en-US" altLang="zh-CN" sz="2000" b="0" i="1" smtClean="0">
                                <a:latin typeface="Cambria Math"/>
                              </a:rPr>
                              <m:t>5</m:t>
                            </m:r>
                          </m:sub>
                        </m:sSub>
                        <m:r>
                          <a:rPr lang="en-US" altLang="zh-CN" sz="2000" b="0" i="1" smtClean="0">
                            <a:latin typeface="Cambria Math"/>
                          </a:rPr>
                          <m:t>         </m:t>
                        </m:r>
                        <m:sSub>
                          <m:sSubPr>
                            <m:ctrlPr>
                              <a:rPr lang="en-US" altLang="zh-CN" sz="2000" i="1">
                                <a:latin typeface="Cambria Math" panose="02040503050406030204" pitchFamily="18" charset="0"/>
                              </a:rPr>
                            </m:ctrlPr>
                          </m:sSubPr>
                          <m:e>
                            <m:r>
                              <a:rPr lang="en-US" altLang="zh-CN" sz="2000" i="1">
                                <a:latin typeface="Cambria Math"/>
                              </a:rPr>
                              <m:t>𝐶</m:t>
                            </m:r>
                          </m:e>
                          <m:sub>
                            <m:r>
                              <a:rPr lang="en-US" altLang="zh-CN" sz="2000" b="0" i="1" smtClean="0">
                                <a:latin typeface="Cambria Math"/>
                              </a:rPr>
                              <m:t>4</m:t>
                            </m:r>
                          </m:sub>
                        </m:sSub>
                        <m:r>
                          <a:rPr lang="en-US" altLang="zh-CN" sz="2000" b="0" i="1" smtClean="0">
                            <a:latin typeface="Cambria Math"/>
                          </a:rPr>
                          <m:t>        </m:t>
                        </m:r>
                        <m:sSub>
                          <m:sSubPr>
                            <m:ctrlPr>
                              <a:rPr lang="en-US" altLang="zh-CN" sz="2000" i="1" smtClean="0">
                                <a:latin typeface="Cambria Math" panose="02040503050406030204" pitchFamily="18" charset="0"/>
                              </a:rPr>
                            </m:ctrlPr>
                          </m:sSubPr>
                          <m:e>
                            <m:r>
                              <a:rPr lang="en-US" altLang="zh-CN" sz="2000" b="0" i="1" smtClean="0">
                                <a:latin typeface="Cambria Math"/>
                              </a:rPr>
                              <m:t>𝐶</m:t>
                            </m:r>
                          </m:e>
                          <m:sub>
                            <m:r>
                              <a:rPr lang="en-US" altLang="zh-CN" sz="2000" b="0" i="1" smtClean="0">
                                <a:latin typeface="Cambria Math"/>
                              </a:rPr>
                              <m:t>3</m:t>
                            </m:r>
                          </m:sub>
                        </m:sSub>
                        <m:r>
                          <a:rPr lang="en-US" altLang="zh-CN" sz="2000" b="0" i="1" smtClean="0">
                            <a:latin typeface="Cambria Math"/>
                          </a:rPr>
                          <m:t>     </m:t>
                        </m:r>
                        <m:sSub>
                          <m:sSubPr>
                            <m:ctrlPr>
                              <a:rPr lang="en-US" altLang="zh-CN" sz="2000" i="1">
                                <a:latin typeface="Cambria Math" panose="02040503050406030204" pitchFamily="18" charset="0"/>
                              </a:rPr>
                            </m:ctrlPr>
                          </m:sSubPr>
                          <m:e>
                            <m:r>
                              <a:rPr lang="en-US" altLang="zh-CN" sz="2000" b="0" i="1" smtClean="0">
                                <a:latin typeface="Cambria Math"/>
                              </a:rPr>
                              <m:t>  </m:t>
                            </m:r>
                            <m:r>
                              <a:rPr lang="en-US" altLang="zh-CN" sz="2000" b="0" i="1" smtClean="0">
                                <a:latin typeface="Cambria Math"/>
                              </a:rPr>
                              <m:t>𝐶</m:t>
                            </m:r>
                          </m:e>
                          <m:sub>
                            <m:r>
                              <a:rPr lang="en-US" altLang="zh-CN" sz="2000" b="0" i="1" smtClean="0">
                                <a:latin typeface="Cambria Math"/>
                              </a:rPr>
                              <m:t>2</m:t>
                            </m:r>
                          </m:sub>
                        </m:sSub>
                        <m:r>
                          <a:rPr lang="en-US" altLang="zh-CN" sz="2000" b="0" i="1" smtClean="0">
                            <a:latin typeface="Cambria Math"/>
                          </a:rPr>
                          <m:t>       </m:t>
                        </m:r>
                        <m:sSub>
                          <m:sSubPr>
                            <m:ctrlPr>
                              <a:rPr lang="en-US" altLang="zh-CN" sz="2000" i="1">
                                <a:latin typeface="Cambria Math" panose="02040503050406030204" pitchFamily="18" charset="0"/>
                              </a:rPr>
                            </m:ctrlPr>
                          </m:sSubPr>
                          <m:e>
                            <m:r>
                              <a:rPr lang="en-US" altLang="zh-CN" sz="2000" b="0" i="1" smtClean="0">
                                <a:latin typeface="Cambria Math"/>
                              </a:rPr>
                              <m:t>𝐶</m:t>
                            </m:r>
                          </m:e>
                          <m:sub>
                            <m:r>
                              <a:rPr lang="en-US" altLang="zh-CN" sz="2000" b="0" i="1" smtClean="0">
                                <a:latin typeface="Cambria Math"/>
                              </a:rPr>
                              <m:t>1</m:t>
                            </m:r>
                          </m:sub>
                        </m:sSub>
                        <m:r>
                          <a:rPr lang="en-US" altLang="zh-CN" sz="2000" b="0" i="0" smtClean="0">
                            <a:latin typeface="Cambria Math"/>
                          </a:rPr>
                          <m:t>       </m:t>
                        </m:r>
                        <m:sSub>
                          <m:sSubPr>
                            <m:ctrlPr>
                              <a:rPr lang="en-US" altLang="zh-CN" sz="2000" i="1">
                                <a:latin typeface="Cambria Math" panose="02040503050406030204" pitchFamily="18" charset="0"/>
                              </a:rPr>
                            </m:ctrlPr>
                          </m:sSubPr>
                          <m:e>
                            <m:r>
                              <a:rPr lang="en-US" altLang="zh-CN" sz="2000" b="0" i="1" smtClean="0">
                                <a:latin typeface="Cambria Math"/>
                              </a:rPr>
                              <m:t>𝐶</m:t>
                            </m:r>
                          </m:e>
                          <m:sub>
                            <m:r>
                              <a:rPr lang="en-US" altLang="zh-CN" sz="2000" b="0" i="1" smtClean="0">
                                <a:latin typeface="Cambria Math"/>
                              </a:rPr>
                              <m:t>0</m:t>
                            </m:r>
                          </m:sub>
                        </m:sSub>
                      </m:oMath>
                    </m:oMathPara>
                  </a14:m>
                  <a:endParaRPr lang="zh-CN" altLang="en-US" sz="2000" dirty="0"/>
                </a:p>
              </p:txBody>
            </p:sp>
          </mc:Choice>
          <mc:Fallback xmlns="">
            <p:sp>
              <p:nvSpPr>
                <p:cNvPr id="22" name="TextBox 21"/>
                <p:cNvSpPr txBox="1">
                  <a:spLocks noRot="1" noChangeAspect="1" noMove="1" noResize="1" noEditPoints="1" noAdjustHandles="1" noChangeArrowheads="1" noChangeShapeType="1" noTextEdit="1"/>
                </p:cNvSpPr>
                <p:nvPr/>
              </p:nvSpPr>
              <p:spPr>
                <a:xfrm>
                  <a:off x="5148064" y="3477940"/>
                  <a:ext cx="3932422" cy="400110"/>
                </a:xfrm>
                <a:prstGeom prst="rect">
                  <a:avLst/>
                </a:prstGeom>
                <a:blipFill rotWithShape="1">
                  <a:blip r:embed="rId22"/>
                  <a:stretch>
                    <a:fillRect b="-4615"/>
                  </a:stretch>
                </a:blipFill>
              </p:spPr>
              <p:txBody>
                <a:bodyPr/>
                <a:lstStyle/>
                <a:p>
                  <a:r>
                    <a:rPr lang="zh-CN" altLang="en-US">
                      <a:noFill/>
                    </a:rPr>
                    <a:t> </a:t>
                  </a:r>
                </a:p>
              </p:txBody>
            </p:sp>
          </mc:Fallback>
        </mc:AlternateContent>
        <p:sp>
          <p:nvSpPr>
            <p:cNvPr id="4" name="矩形 3"/>
            <p:cNvSpPr/>
            <p:nvPr/>
          </p:nvSpPr>
          <p:spPr bwMode="auto">
            <a:xfrm>
              <a:off x="5600637" y="1827147"/>
              <a:ext cx="2927693" cy="737082"/>
            </a:xfrm>
            <a:prstGeom prst="rect">
              <a:avLst/>
            </a:prstGeom>
            <a:noFill/>
            <a:ln w="9525" cap="flat" cmpd="sng" algn="ctr">
              <a:solidFill>
                <a:srgbClr val="FF0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sp>
          <p:nvSpPr>
            <p:cNvPr id="26" name="矩形 25"/>
            <p:cNvSpPr/>
            <p:nvPr/>
          </p:nvSpPr>
          <p:spPr bwMode="auto">
            <a:xfrm>
              <a:off x="5004048" y="2708920"/>
              <a:ext cx="2855606" cy="737082"/>
            </a:xfrm>
            <a:prstGeom prst="rect">
              <a:avLst/>
            </a:prstGeom>
            <a:noFill/>
            <a:ln w="9525" cap="flat" cmpd="sng" algn="ctr">
              <a:solidFill>
                <a:srgbClr val="FF0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cxnSp>
          <p:nvCxnSpPr>
            <p:cNvPr id="27" name="直接连接符 26"/>
            <p:cNvCxnSpPr/>
            <p:nvPr/>
          </p:nvCxnSpPr>
          <p:spPr bwMode="auto">
            <a:xfrm>
              <a:off x="5004048" y="2636912"/>
              <a:ext cx="3524282" cy="0"/>
            </a:xfrm>
            <a:prstGeom prst="line">
              <a:avLst/>
            </a:prstGeom>
            <a:solidFill>
              <a:schemeClr val="accent1"/>
            </a:solidFill>
            <a:ln w="9525" cap="flat" cmpd="sng" algn="ctr">
              <a:solidFill>
                <a:schemeClr val="tx1"/>
              </a:solidFill>
              <a:prstDash val="dash"/>
              <a:miter lim="800000"/>
              <a:headEnd type="none" w="med" len="med"/>
              <a:tailEnd type="none" w="med" len="med"/>
            </a:ln>
            <a:effectLst/>
          </p:spPr>
        </p:cxnSp>
        <mc:AlternateContent xmlns:mc="http://schemas.openxmlformats.org/markup-compatibility/2006">
          <mc:Choice xmlns:a14="http://schemas.microsoft.com/office/drawing/2010/main" Requires="a14">
            <p:sp>
              <p:nvSpPr>
                <p:cNvPr id="28" name="矩形 27"/>
                <p:cNvSpPr/>
                <p:nvPr/>
              </p:nvSpPr>
              <p:spPr>
                <a:xfrm>
                  <a:off x="5104727" y="2636912"/>
                  <a:ext cx="547393"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000" i="1" smtClean="0">
                                <a:solidFill>
                                  <a:srgbClr val="0070C0"/>
                                </a:solidFill>
                                <a:latin typeface="Cambria Math" panose="02040503050406030204" pitchFamily="18" charset="0"/>
                              </a:rPr>
                            </m:ctrlPr>
                          </m:sSubPr>
                          <m:e>
                            <m:r>
                              <a:rPr lang="en-US" altLang="zh-CN" sz="2000" b="0" i="1" smtClean="0">
                                <a:solidFill>
                                  <a:srgbClr val="0070C0"/>
                                </a:solidFill>
                                <a:latin typeface="Cambria Math"/>
                              </a:rPr>
                              <m:t>𝐷</m:t>
                            </m:r>
                          </m:e>
                          <m:sub>
                            <m:r>
                              <a:rPr lang="en-US" altLang="zh-CN" sz="2000" b="0" i="1" smtClean="0">
                                <a:solidFill>
                                  <a:srgbClr val="0070C0"/>
                                </a:solidFill>
                                <a:latin typeface="Cambria Math"/>
                              </a:rPr>
                              <m:t>4</m:t>
                            </m:r>
                          </m:sub>
                        </m:sSub>
                      </m:oMath>
                    </m:oMathPara>
                  </a14:m>
                  <a:endParaRPr lang="zh-CN" altLang="en-US" dirty="0"/>
                </a:p>
              </p:txBody>
            </p:sp>
          </mc:Choice>
          <mc:Fallback>
            <p:sp>
              <p:nvSpPr>
                <p:cNvPr id="28" name="矩形 27"/>
                <p:cNvSpPr>
                  <a:spLocks noRot="1" noChangeAspect="1" noMove="1" noResize="1" noEditPoints="1" noAdjustHandles="1" noChangeArrowheads="1" noChangeShapeType="1" noTextEdit="1"/>
                </p:cNvSpPr>
                <p:nvPr/>
              </p:nvSpPr>
              <p:spPr>
                <a:xfrm>
                  <a:off x="5104727" y="2636912"/>
                  <a:ext cx="547393" cy="400110"/>
                </a:xfrm>
                <a:prstGeom prst="rect">
                  <a:avLst/>
                </a:prstGeom>
                <a:blipFill rotWithShape="0">
                  <a:blip r:embed="rId23"/>
                  <a:stretch>
                    <a:fillRect b="-151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9" name="矩形 28"/>
                <p:cNvSpPr/>
                <p:nvPr/>
              </p:nvSpPr>
              <p:spPr>
                <a:xfrm>
                  <a:off x="7236296" y="2636912"/>
                  <a:ext cx="541430"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000" i="1" smtClean="0">
                                <a:solidFill>
                                  <a:srgbClr val="0070C0"/>
                                </a:solidFill>
                                <a:latin typeface="Cambria Math" panose="02040503050406030204" pitchFamily="18" charset="0"/>
                              </a:rPr>
                            </m:ctrlPr>
                          </m:sSubPr>
                          <m:e>
                            <m:r>
                              <a:rPr lang="en-US" altLang="zh-CN" sz="2000" b="0" i="1" smtClean="0">
                                <a:solidFill>
                                  <a:srgbClr val="0070C0"/>
                                </a:solidFill>
                                <a:latin typeface="Cambria Math"/>
                              </a:rPr>
                              <m:t>𝐷</m:t>
                            </m:r>
                          </m:e>
                          <m:sub>
                            <m:r>
                              <a:rPr lang="en-US" altLang="zh-CN" sz="2000" b="0" i="1" smtClean="0">
                                <a:solidFill>
                                  <a:srgbClr val="0070C0"/>
                                </a:solidFill>
                                <a:latin typeface="Cambria Math"/>
                              </a:rPr>
                              <m:t>1</m:t>
                            </m:r>
                          </m:sub>
                        </m:sSub>
                      </m:oMath>
                    </m:oMathPara>
                  </a14:m>
                  <a:endParaRPr lang="zh-CN" altLang="en-US" dirty="0"/>
                </a:p>
              </p:txBody>
            </p:sp>
          </mc:Choice>
          <mc:Fallback>
            <p:sp>
              <p:nvSpPr>
                <p:cNvPr id="29" name="矩形 28"/>
                <p:cNvSpPr>
                  <a:spLocks noRot="1" noChangeAspect="1" noMove="1" noResize="1" noEditPoints="1" noAdjustHandles="1" noChangeArrowheads="1" noChangeShapeType="1" noTextEdit="1"/>
                </p:cNvSpPr>
                <p:nvPr/>
              </p:nvSpPr>
              <p:spPr>
                <a:xfrm>
                  <a:off x="7236296" y="2636912"/>
                  <a:ext cx="541430" cy="400110"/>
                </a:xfrm>
                <a:prstGeom prst="rect">
                  <a:avLst/>
                </a:prstGeom>
                <a:blipFill rotWithShape="0">
                  <a:blip r:embed="rId24"/>
                  <a:stretch>
                    <a:fillRect b="-151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0" name="矩形 29"/>
                <p:cNvSpPr/>
                <p:nvPr/>
              </p:nvSpPr>
              <p:spPr>
                <a:xfrm>
                  <a:off x="6516216" y="2636912"/>
                  <a:ext cx="547393"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000" i="1" smtClean="0">
                                <a:solidFill>
                                  <a:srgbClr val="0070C0"/>
                                </a:solidFill>
                                <a:latin typeface="Cambria Math" panose="02040503050406030204" pitchFamily="18" charset="0"/>
                              </a:rPr>
                            </m:ctrlPr>
                          </m:sSubPr>
                          <m:e>
                            <m:r>
                              <a:rPr lang="en-US" altLang="zh-CN" sz="2000" b="0" i="1" smtClean="0">
                                <a:solidFill>
                                  <a:srgbClr val="0070C0"/>
                                </a:solidFill>
                                <a:latin typeface="Cambria Math"/>
                              </a:rPr>
                              <m:t>𝐷</m:t>
                            </m:r>
                          </m:e>
                          <m:sub>
                            <m:r>
                              <a:rPr lang="en-US" altLang="zh-CN" sz="2000" b="0" i="1" smtClean="0">
                                <a:solidFill>
                                  <a:srgbClr val="0070C0"/>
                                </a:solidFill>
                                <a:latin typeface="Cambria Math"/>
                              </a:rPr>
                              <m:t>2</m:t>
                            </m:r>
                          </m:sub>
                        </m:sSub>
                      </m:oMath>
                    </m:oMathPara>
                  </a14:m>
                  <a:endParaRPr lang="zh-CN" altLang="en-US" dirty="0"/>
                </a:p>
              </p:txBody>
            </p:sp>
          </mc:Choice>
          <mc:Fallback>
            <p:sp>
              <p:nvSpPr>
                <p:cNvPr id="30" name="矩形 29"/>
                <p:cNvSpPr>
                  <a:spLocks noRot="1" noChangeAspect="1" noMove="1" noResize="1" noEditPoints="1" noAdjustHandles="1" noChangeArrowheads="1" noChangeShapeType="1" noTextEdit="1"/>
                </p:cNvSpPr>
                <p:nvPr/>
              </p:nvSpPr>
              <p:spPr>
                <a:xfrm>
                  <a:off x="6516216" y="2636912"/>
                  <a:ext cx="547393" cy="400110"/>
                </a:xfrm>
                <a:prstGeom prst="rect">
                  <a:avLst/>
                </a:prstGeom>
                <a:blipFill rotWithShape="0">
                  <a:blip r:embed="rId25"/>
                  <a:stretch>
                    <a:fillRect b="-303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1" name="矩形 30"/>
                <p:cNvSpPr/>
                <p:nvPr/>
              </p:nvSpPr>
              <p:spPr>
                <a:xfrm>
                  <a:off x="5752799" y="2636912"/>
                  <a:ext cx="547393"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000" i="1" smtClean="0">
                                <a:solidFill>
                                  <a:srgbClr val="0070C0"/>
                                </a:solidFill>
                                <a:latin typeface="Cambria Math" panose="02040503050406030204" pitchFamily="18" charset="0"/>
                              </a:rPr>
                            </m:ctrlPr>
                          </m:sSubPr>
                          <m:e>
                            <m:r>
                              <a:rPr lang="en-US" altLang="zh-CN" sz="2000" b="0" i="1" smtClean="0">
                                <a:solidFill>
                                  <a:srgbClr val="0070C0"/>
                                </a:solidFill>
                                <a:latin typeface="Cambria Math"/>
                              </a:rPr>
                              <m:t>𝐷</m:t>
                            </m:r>
                          </m:e>
                          <m:sub>
                            <m:r>
                              <a:rPr lang="en-US" altLang="zh-CN" sz="2000" b="0" i="1" smtClean="0">
                                <a:solidFill>
                                  <a:srgbClr val="0070C0"/>
                                </a:solidFill>
                                <a:latin typeface="Cambria Math"/>
                              </a:rPr>
                              <m:t>3</m:t>
                            </m:r>
                          </m:sub>
                        </m:sSub>
                      </m:oMath>
                    </m:oMathPara>
                  </a14:m>
                  <a:endParaRPr lang="zh-CN" altLang="en-US" dirty="0"/>
                </a:p>
              </p:txBody>
            </p:sp>
          </mc:Choice>
          <mc:Fallback>
            <p:sp>
              <p:nvSpPr>
                <p:cNvPr id="31" name="矩形 30"/>
                <p:cNvSpPr>
                  <a:spLocks noRot="1" noChangeAspect="1" noMove="1" noResize="1" noEditPoints="1" noAdjustHandles="1" noChangeArrowheads="1" noChangeShapeType="1" noTextEdit="1"/>
                </p:cNvSpPr>
                <p:nvPr/>
              </p:nvSpPr>
              <p:spPr>
                <a:xfrm>
                  <a:off x="5752799" y="2636912"/>
                  <a:ext cx="547393" cy="400110"/>
                </a:xfrm>
                <a:prstGeom prst="rect">
                  <a:avLst/>
                </a:prstGeom>
                <a:blipFill rotWithShape="0">
                  <a:blip r:embed="rId26"/>
                  <a:stretch>
                    <a:fillRect b="-303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4644008" y="3490527"/>
                  <a:ext cx="521746"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i="1">
                                <a:latin typeface="Cambria Math"/>
                              </a:rPr>
                              <m:t>𝐶</m:t>
                            </m:r>
                          </m:e>
                          <m:sub>
                            <m:r>
                              <a:rPr lang="en-US" altLang="zh-CN" sz="2000" b="0" i="1" smtClean="0">
                                <a:latin typeface="Cambria Math"/>
                              </a:rPr>
                              <m:t>6</m:t>
                            </m:r>
                          </m:sub>
                        </m:sSub>
                      </m:oMath>
                    </m:oMathPara>
                  </a14:m>
                  <a:endParaRPr lang="zh-CN" altLang="en-US" dirty="0"/>
                </a:p>
              </p:txBody>
            </p:sp>
          </mc:Choice>
          <mc:Fallback xmlns="">
            <p:sp>
              <p:nvSpPr>
                <p:cNvPr id="8" name="矩形 7"/>
                <p:cNvSpPr>
                  <a:spLocks noRot="1" noChangeAspect="1" noMove="1" noResize="1" noEditPoints="1" noAdjustHandles="1" noChangeArrowheads="1" noChangeShapeType="1" noTextEdit="1"/>
                </p:cNvSpPr>
                <p:nvPr/>
              </p:nvSpPr>
              <p:spPr>
                <a:xfrm>
                  <a:off x="4644008" y="3490527"/>
                  <a:ext cx="521746" cy="400110"/>
                </a:xfrm>
                <a:prstGeom prst="rect">
                  <a:avLst/>
                </a:prstGeom>
                <a:blipFill rotWithShape="1">
                  <a:blip r:embed="rId27"/>
                  <a:stretch>
                    <a:fillRect b="-4615"/>
                  </a:stretch>
                </a:blipFill>
              </p:spPr>
              <p:txBody>
                <a:bodyPr/>
                <a:lstStyle/>
                <a:p>
                  <a:r>
                    <a:rPr lang="zh-CN" altLang="en-US">
                      <a:noFill/>
                    </a:rPr>
                    <a:t> </a:t>
                  </a:r>
                </a:p>
              </p:txBody>
            </p:sp>
          </mc:Fallback>
        </mc:AlternateContent>
      </p:grpSp>
      <p:grpSp>
        <p:nvGrpSpPr>
          <p:cNvPr id="36" name="组合 35"/>
          <p:cNvGrpSpPr/>
          <p:nvPr/>
        </p:nvGrpSpPr>
        <p:grpSpPr>
          <a:xfrm>
            <a:off x="4484958" y="188639"/>
            <a:ext cx="4636596" cy="6516961"/>
            <a:chOff x="7786" y="188639"/>
            <a:chExt cx="4837585" cy="6516961"/>
          </a:xfrm>
        </p:grpSpPr>
        <p:pic>
          <p:nvPicPr>
            <p:cNvPr id="37" name="Picture 4" descr="C:\jobs\Marries\CH04\Tiff\AACFLOZ0.tif"/>
            <p:cNvPicPr>
              <a:picLocks noChangeAspect="1" noChangeArrowheads="1"/>
            </p:cNvPicPr>
            <p:nvPr/>
          </p:nvPicPr>
          <p:blipFill>
            <a:blip r:embed="rId28" cstate="print">
              <a:extLst>
                <a:ext uri="{28A0092B-C50C-407E-A947-70E740481C1C}">
                  <a14:useLocalDpi xmlns:a14="http://schemas.microsoft.com/office/drawing/2010/main" val="0"/>
                </a:ext>
              </a:extLst>
            </a:blip>
            <a:srcRect/>
            <a:stretch>
              <a:fillRect/>
            </a:stretch>
          </p:blipFill>
          <p:spPr bwMode="auto">
            <a:xfrm>
              <a:off x="7786" y="188639"/>
              <a:ext cx="4837585" cy="65169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38" name="矩形 37"/>
                <p:cNvSpPr/>
                <p:nvPr/>
              </p:nvSpPr>
              <p:spPr>
                <a:xfrm>
                  <a:off x="3347864" y="4458598"/>
                  <a:ext cx="469809"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600" i="1" smtClean="0">
                                <a:latin typeface="Cambria Math" panose="02040503050406030204" pitchFamily="18" charset="0"/>
                              </a:rPr>
                            </m:ctrlPr>
                          </m:sSubPr>
                          <m:e>
                            <m:r>
                              <a:rPr lang="en-US" altLang="zh-CN" sz="1600" b="0" i="1" smtClean="0">
                                <a:latin typeface="Cambria Math"/>
                              </a:rPr>
                              <m:t>𝐷</m:t>
                            </m:r>
                          </m:e>
                          <m:sub>
                            <m:r>
                              <a:rPr lang="en-US" altLang="zh-CN" sz="1600" b="0" i="1" smtClean="0">
                                <a:latin typeface="Cambria Math"/>
                              </a:rPr>
                              <m:t>1</m:t>
                            </m:r>
                          </m:sub>
                        </m:sSub>
                      </m:oMath>
                    </m:oMathPara>
                  </a14:m>
                  <a:endParaRPr lang="zh-CN" altLang="en-US" sz="1800" dirty="0"/>
                </a:p>
              </p:txBody>
            </p:sp>
          </mc:Choice>
          <mc:Fallback xmlns="">
            <p:sp>
              <p:nvSpPr>
                <p:cNvPr id="32" name="矩形 31"/>
                <p:cNvSpPr>
                  <a:spLocks noRot="1" noChangeAspect="1" noMove="1" noResize="1" noEditPoints="1" noAdjustHandles="1" noChangeArrowheads="1" noChangeShapeType="1" noTextEdit="1"/>
                </p:cNvSpPr>
                <p:nvPr/>
              </p:nvSpPr>
              <p:spPr>
                <a:xfrm>
                  <a:off x="3347864" y="4458598"/>
                  <a:ext cx="469809" cy="338554"/>
                </a:xfrm>
                <a:prstGeom prst="rect">
                  <a:avLst/>
                </a:prstGeom>
                <a:blipFill rotWithShape="1">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9" name="矩形 38"/>
                <p:cNvSpPr/>
                <p:nvPr/>
              </p:nvSpPr>
              <p:spPr>
                <a:xfrm>
                  <a:off x="2987824" y="4458598"/>
                  <a:ext cx="474553"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600" i="1" smtClean="0">
                                <a:latin typeface="Cambria Math" panose="02040503050406030204" pitchFamily="18" charset="0"/>
                              </a:rPr>
                            </m:ctrlPr>
                          </m:sSubPr>
                          <m:e>
                            <m:r>
                              <a:rPr lang="en-US" altLang="zh-CN" sz="1600" b="0" i="1" smtClean="0">
                                <a:latin typeface="Cambria Math"/>
                              </a:rPr>
                              <m:t>𝐷</m:t>
                            </m:r>
                          </m:e>
                          <m:sub>
                            <m:r>
                              <a:rPr lang="en-US" altLang="zh-CN" sz="1600" b="0" i="1" smtClean="0">
                                <a:latin typeface="Cambria Math"/>
                              </a:rPr>
                              <m:t>2</m:t>
                            </m:r>
                          </m:sub>
                        </m:sSub>
                      </m:oMath>
                    </m:oMathPara>
                  </a14:m>
                  <a:endParaRPr lang="zh-CN" altLang="en-US" sz="1800" dirty="0"/>
                </a:p>
              </p:txBody>
            </p:sp>
          </mc:Choice>
          <mc:Fallback xmlns="">
            <p:sp>
              <p:nvSpPr>
                <p:cNvPr id="33" name="矩形 32"/>
                <p:cNvSpPr>
                  <a:spLocks noRot="1" noChangeAspect="1" noMove="1" noResize="1" noEditPoints="1" noAdjustHandles="1" noChangeArrowheads="1" noChangeShapeType="1" noTextEdit="1"/>
                </p:cNvSpPr>
                <p:nvPr/>
              </p:nvSpPr>
              <p:spPr>
                <a:xfrm>
                  <a:off x="2987824" y="4458598"/>
                  <a:ext cx="474553" cy="338554"/>
                </a:xfrm>
                <a:prstGeom prst="rect">
                  <a:avLst/>
                </a:prstGeom>
                <a:blipFill rotWithShape="1">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0" name="矩形 39"/>
                <p:cNvSpPr/>
                <p:nvPr/>
              </p:nvSpPr>
              <p:spPr>
                <a:xfrm>
                  <a:off x="2687435" y="4458598"/>
                  <a:ext cx="474553"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600" i="1" smtClean="0">
                                <a:latin typeface="Cambria Math" panose="02040503050406030204" pitchFamily="18" charset="0"/>
                              </a:rPr>
                            </m:ctrlPr>
                          </m:sSubPr>
                          <m:e>
                            <m:r>
                              <a:rPr lang="en-US" altLang="zh-CN" sz="1600" b="0" i="1" smtClean="0">
                                <a:latin typeface="Cambria Math"/>
                              </a:rPr>
                              <m:t>𝐷</m:t>
                            </m:r>
                          </m:e>
                          <m:sub>
                            <m:r>
                              <a:rPr lang="en-US" altLang="zh-CN" sz="1600" b="0" i="1" smtClean="0">
                                <a:latin typeface="Cambria Math"/>
                              </a:rPr>
                              <m:t>3</m:t>
                            </m:r>
                          </m:sub>
                        </m:sSub>
                      </m:oMath>
                    </m:oMathPara>
                  </a14:m>
                  <a:endParaRPr lang="zh-CN" altLang="en-US" sz="1800" dirty="0"/>
                </a:p>
              </p:txBody>
            </p:sp>
          </mc:Choice>
          <mc:Fallback xmlns="">
            <p:sp>
              <p:nvSpPr>
                <p:cNvPr id="34" name="矩形 33"/>
                <p:cNvSpPr>
                  <a:spLocks noRot="1" noChangeAspect="1" noMove="1" noResize="1" noEditPoints="1" noAdjustHandles="1" noChangeArrowheads="1" noChangeShapeType="1" noTextEdit="1"/>
                </p:cNvSpPr>
                <p:nvPr/>
              </p:nvSpPr>
              <p:spPr>
                <a:xfrm>
                  <a:off x="2687435" y="4458598"/>
                  <a:ext cx="474553" cy="338554"/>
                </a:xfrm>
                <a:prstGeom prst="rect">
                  <a:avLst/>
                </a:prstGeom>
                <a:blipFill rotWithShape="1">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1" name="矩形 40"/>
                <p:cNvSpPr/>
                <p:nvPr/>
              </p:nvSpPr>
              <p:spPr>
                <a:xfrm>
                  <a:off x="2373999" y="4458598"/>
                  <a:ext cx="474553"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600" i="1" smtClean="0">
                                <a:latin typeface="Cambria Math" panose="02040503050406030204" pitchFamily="18" charset="0"/>
                              </a:rPr>
                            </m:ctrlPr>
                          </m:sSubPr>
                          <m:e>
                            <m:r>
                              <a:rPr lang="en-US" altLang="zh-CN" sz="1600" b="0" i="1" smtClean="0">
                                <a:latin typeface="Cambria Math"/>
                              </a:rPr>
                              <m:t>𝐷</m:t>
                            </m:r>
                          </m:e>
                          <m:sub>
                            <m:r>
                              <a:rPr lang="en-US" altLang="zh-CN" sz="1600" b="0" i="1" smtClean="0">
                                <a:latin typeface="Cambria Math"/>
                              </a:rPr>
                              <m:t>4</m:t>
                            </m:r>
                          </m:sub>
                        </m:sSub>
                      </m:oMath>
                    </m:oMathPara>
                  </a14:m>
                  <a:endParaRPr lang="zh-CN" altLang="en-US" sz="1800" dirty="0"/>
                </a:p>
              </p:txBody>
            </p:sp>
          </mc:Choice>
          <mc:Fallback xmlns="">
            <p:sp>
              <p:nvSpPr>
                <p:cNvPr id="35" name="矩形 34"/>
                <p:cNvSpPr>
                  <a:spLocks noRot="1" noChangeAspect="1" noMove="1" noResize="1" noEditPoints="1" noAdjustHandles="1" noChangeArrowheads="1" noChangeShapeType="1" noTextEdit="1"/>
                </p:cNvSpPr>
                <p:nvPr/>
              </p:nvSpPr>
              <p:spPr>
                <a:xfrm>
                  <a:off x="2373999" y="4458598"/>
                  <a:ext cx="474553" cy="338554"/>
                </a:xfrm>
                <a:prstGeom prst="rect">
                  <a:avLst/>
                </a:prstGeom>
                <a:blipFill rotWithShape="1">
                  <a:blip r:embed="rId7"/>
                  <a:stretch>
                    <a:fillRect/>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14600508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wipe(up)">
                                      <p:cBhvr>
                                        <p:cTn id="12"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323528" y="116632"/>
            <a:ext cx="8441109" cy="792088"/>
          </a:xfrm>
        </p:spPr>
        <p:txBody>
          <a:bodyPr/>
          <a:lstStyle/>
          <a:p>
            <a:pPr algn="ctr" eaLnBrk="1" hangingPunct="1"/>
            <a:r>
              <a:rPr lang="en-US" altLang="zh-CN" dirty="0" smtClean="0"/>
              <a:t>Contents</a:t>
            </a:r>
          </a:p>
        </p:txBody>
      </p:sp>
      <p:sp>
        <p:nvSpPr>
          <p:cNvPr id="2" name="灯片编号占位符 1"/>
          <p:cNvSpPr>
            <a:spLocks noGrp="1"/>
          </p:cNvSpPr>
          <p:nvPr>
            <p:ph type="sldNum" sz="quarter" idx="12"/>
          </p:nvPr>
        </p:nvSpPr>
        <p:spPr/>
        <p:txBody>
          <a:bodyPr/>
          <a:lstStyle/>
          <a:p>
            <a:pPr>
              <a:defRPr/>
            </a:pPr>
            <a:fld id="{EF27CFC5-7FD8-49A5-BC14-6A12B5DF6A48}" type="slidenum">
              <a:rPr lang="en-US" altLang="zh-CN" smtClean="0"/>
              <a:pPr>
                <a:defRPr/>
              </a:pPr>
              <a:t>12</a:t>
            </a:fld>
            <a:endParaRPr lang="en-US" altLang="zh-CN"/>
          </a:p>
        </p:txBody>
      </p:sp>
      <p:sp>
        <p:nvSpPr>
          <p:cNvPr id="5" name="矩形 4"/>
          <p:cNvSpPr/>
          <p:nvPr/>
        </p:nvSpPr>
        <p:spPr>
          <a:xfrm>
            <a:off x="3419872" y="1844824"/>
            <a:ext cx="1731564" cy="477054"/>
          </a:xfrm>
          <a:prstGeom prst="rect">
            <a:avLst/>
          </a:prstGeom>
        </p:spPr>
        <p:txBody>
          <a:bodyPr wrap="none">
            <a:spAutoFit/>
          </a:bodyPr>
          <a:lstStyle/>
          <a:p>
            <a:pPr marL="0" indent="0" eaLnBrk="1" hangingPunct="1">
              <a:lnSpc>
                <a:spcPts val="3000"/>
              </a:lnSpc>
              <a:buNone/>
              <a:tabLst>
                <a:tab pos="5111750" algn="l"/>
              </a:tabLst>
            </a:pPr>
            <a:r>
              <a:rPr lang="zh-CN" altLang="en-US" b="1" dirty="0"/>
              <a:t>数值比较器</a:t>
            </a:r>
            <a:endParaRPr lang="en-US" altLang="zh-CN" b="1" dirty="0"/>
          </a:p>
        </p:txBody>
      </p:sp>
      <mc:AlternateContent xmlns:mc="http://schemas.openxmlformats.org/markup-compatibility/2006">
        <mc:Choice xmlns:a14="http://schemas.microsoft.com/office/drawing/2010/main" Requires="a14">
          <p:sp>
            <p:nvSpPr>
              <p:cNvPr id="3" name="矩形 2"/>
              <p:cNvSpPr/>
              <p:nvPr/>
            </p:nvSpPr>
            <p:spPr>
              <a:xfrm>
                <a:off x="1803847" y="2965594"/>
                <a:ext cx="5432449" cy="584775"/>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altLang="zh-CN" sz="3200" b="1" i="1">
                          <a:latin typeface="Cambria Math"/>
                        </a:rPr>
                        <m:t>𝑨</m:t>
                      </m:r>
                      <m:r>
                        <a:rPr lang="en-US" altLang="zh-CN" sz="3200" b="1" i="1">
                          <a:latin typeface="Cambria Math"/>
                        </a:rPr>
                        <m:t>=</m:t>
                      </m:r>
                      <m:r>
                        <a:rPr lang="en-US" altLang="zh-CN" sz="3200" b="1" i="1">
                          <a:latin typeface="Cambria Math"/>
                        </a:rPr>
                        <m:t>𝑩</m:t>
                      </m:r>
                      <m:r>
                        <a:rPr lang="en-US" altLang="zh-CN" sz="3200" b="1" i="1">
                          <a:latin typeface="Cambria Math"/>
                        </a:rPr>
                        <m:t>,  </m:t>
                      </m:r>
                      <m:r>
                        <a:rPr lang="en-US" altLang="zh-CN" sz="3200" b="1" i="1">
                          <a:latin typeface="Cambria Math"/>
                        </a:rPr>
                        <m:t>𝑨</m:t>
                      </m:r>
                      <m:r>
                        <a:rPr lang="en-US" altLang="zh-CN" sz="3200" b="1" i="1">
                          <a:latin typeface="Cambria Math"/>
                        </a:rPr>
                        <m:t>&gt;</m:t>
                      </m:r>
                      <m:r>
                        <a:rPr lang="en-US" altLang="zh-CN" sz="3200" b="1" i="1">
                          <a:latin typeface="Cambria Math"/>
                        </a:rPr>
                        <m:t>𝑩</m:t>
                      </m:r>
                      <m:r>
                        <a:rPr lang="en-US" altLang="zh-CN" sz="3200" b="1" i="1">
                          <a:latin typeface="Cambria Math"/>
                        </a:rPr>
                        <m:t>,  </m:t>
                      </m:r>
                      <m:r>
                        <a:rPr lang="en-US" altLang="zh-CN" sz="3200" b="1" i="1">
                          <a:latin typeface="Cambria Math"/>
                        </a:rPr>
                        <m:t>𝑨</m:t>
                      </m:r>
                      <m:r>
                        <a:rPr lang="en-US" altLang="zh-CN" sz="3200" b="1" i="1">
                          <a:latin typeface="Cambria Math"/>
                        </a:rPr>
                        <m:t>&lt;</m:t>
                      </m:r>
                      <m:r>
                        <a:rPr lang="en-US" altLang="zh-CN" sz="3200" b="1" i="1">
                          <a:latin typeface="Cambria Math"/>
                        </a:rPr>
                        <m:t>𝑩</m:t>
                      </m:r>
                    </m:oMath>
                  </m:oMathPara>
                </a14:m>
                <a:endParaRPr lang="zh-CN" altLang="en-US" sz="3200" dirty="0"/>
              </a:p>
            </p:txBody>
          </p:sp>
        </mc:Choice>
        <mc:Fallback>
          <p:sp>
            <p:nvSpPr>
              <p:cNvPr id="3" name="矩形 2"/>
              <p:cNvSpPr>
                <a:spLocks noRot="1" noChangeAspect="1" noMove="1" noResize="1" noEditPoints="1" noAdjustHandles="1" noChangeArrowheads="1" noChangeShapeType="1" noTextEdit="1"/>
              </p:cNvSpPr>
              <p:nvPr/>
            </p:nvSpPr>
            <p:spPr>
              <a:xfrm>
                <a:off x="1803847" y="2965594"/>
                <a:ext cx="5432449" cy="584775"/>
              </a:xfrm>
              <a:prstGeom prst="rect">
                <a:avLst/>
              </a:prstGeom>
              <a:blipFill rotWithShape="0">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88142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3253" name="Rectangle 2"/>
              <p:cNvSpPr>
                <a:spLocks noGrp="1" noChangeArrowheads="1"/>
              </p:cNvSpPr>
              <p:nvPr>
                <p:ph type="title"/>
              </p:nvPr>
            </p:nvSpPr>
            <p:spPr/>
            <p:txBody>
              <a:bodyPr/>
              <a:lstStyle/>
              <a:p>
                <a:pPr/>
                <a14:m>
                  <m:oMathPara xmlns:m="http://schemas.openxmlformats.org/officeDocument/2006/math">
                    <m:oMathParaPr>
                      <m:jc m:val="centerGroup"/>
                    </m:oMathParaPr>
                    <m:oMath xmlns:m="http://schemas.openxmlformats.org/officeDocument/2006/math">
                      <m:r>
                        <a:rPr lang="en-US" altLang="zh-CN" b="1" i="1">
                          <a:latin typeface="Cambria Math"/>
                        </a:rPr>
                        <m:t>𝑨</m:t>
                      </m:r>
                      <m:r>
                        <a:rPr lang="en-US" altLang="zh-CN" b="1" i="1">
                          <a:latin typeface="Cambria Math"/>
                        </a:rPr>
                        <m:t>=</m:t>
                      </m:r>
                      <m:r>
                        <a:rPr lang="en-US" altLang="zh-CN" b="1" i="1">
                          <a:latin typeface="Cambria Math"/>
                        </a:rPr>
                        <m:t>𝑩</m:t>
                      </m:r>
                      <m:r>
                        <a:rPr lang="en-US" altLang="zh-CN" b="1" i="1">
                          <a:latin typeface="Cambria Math"/>
                        </a:rPr>
                        <m:t>,  </m:t>
                      </m:r>
                      <m:r>
                        <a:rPr lang="en-US" altLang="zh-CN" b="1" i="1">
                          <a:latin typeface="Cambria Math"/>
                        </a:rPr>
                        <m:t>𝑨</m:t>
                      </m:r>
                      <m:r>
                        <a:rPr lang="en-US" altLang="zh-CN" b="1" i="1">
                          <a:latin typeface="Cambria Math"/>
                        </a:rPr>
                        <m:t>&gt;</m:t>
                      </m:r>
                      <m:r>
                        <a:rPr lang="en-US" altLang="zh-CN" b="1" i="1">
                          <a:latin typeface="Cambria Math"/>
                        </a:rPr>
                        <m:t>𝑩</m:t>
                      </m:r>
                      <m:r>
                        <a:rPr lang="en-US" altLang="zh-CN" b="1" i="1">
                          <a:latin typeface="Cambria Math"/>
                        </a:rPr>
                        <m:t>,  </m:t>
                      </m:r>
                      <m:r>
                        <a:rPr lang="en-US" altLang="zh-CN" b="1" i="1">
                          <a:latin typeface="Cambria Math"/>
                        </a:rPr>
                        <m:t>𝑨</m:t>
                      </m:r>
                      <m:r>
                        <a:rPr lang="en-US" altLang="zh-CN" b="1" i="1">
                          <a:latin typeface="Cambria Math"/>
                        </a:rPr>
                        <m:t>&lt;</m:t>
                      </m:r>
                      <m:r>
                        <a:rPr lang="en-US" altLang="zh-CN" b="1" i="1">
                          <a:latin typeface="Cambria Math"/>
                        </a:rPr>
                        <m:t>𝑩</m:t>
                      </m:r>
                    </m:oMath>
                  </m:oMathPara>
                </a14:m>
                <a:endParaRPr lang="zh-CN" altLang="en-US" b="1" dirty="0"/>
              </a:p>
            </p:txBody>
          </p:sp>
        </mc:Choice>
        <mc:Fallback xmlns="">
          <p:sp>
            <p:nvSpPr>
              <p:cNvPr id="53253" name="Rectangle 2"/>
              <p:cNvSpPr>
                <a:spLocks noGrp="1" noRot="1" noChangeAspect="1" noMove="1" noResize="1" noEditPoints="1" noAdjustHandles="1" noChangeArrowheads="1" noChangeShapeType="1" noTextEdit="1"/>
              </p:cNvSpPr>
              <p:nvPr>
                <p:ph type="title"/>
              </p:nvPr>
            </p:nvSpPr>
            <p:spPr>
              <a:blipFill rotWithShape="1">
                <a:blip r:embed="rId4"/>
                <a:stretch>
                  <a:fillRect/>
                </a:stretch>
              </a:blipFill>
            </p:spPr>
            <p:txBody>
              <a:bodyPr/>
              <a:lstStyle/>
              <a:p>
                <a:r>
                  <a:rPr lang="zh-CN" altLang="en-US">
                    <a:noFill/>
                  </a:rPr>
                  <a:t> </a:t>
                </a:r>
              </a:p>
            </p:txBody>
          </p:sp>
        </mc:Fallback>
      </mc:AlternateContent>
      <p:sp>
        <p:nvSpPr>
          <p:cNvPr id="2" name="灯片编号占位符 1"/>
          <p:cNvSpPr>
            <a:spLocks noGrp="1"/>
          </p:cNvSpPr>
          <p:nvPr>
            <p:ph type="sldNum" sz="quarter" idx="12"/>
          </p:nvPr>
        </p:nvSpPr>
        <p:spPr/>
        <p:txBody>
          <a:bodyPr/>
          <a:lstStyle/>
          <a:p>
            <a:pPr>
              <a:defRPr/>
            </a:pPr>
            <a:fld id="{EF27CFC5-7FD8-49A5-BC14-6A12B5DF6A48}" type="slidenum">
              <a:rPr lang="en-US" altLang="zh-CN" smtClean="0"/>
              <a:pPr>
                <a:defRPr/>
              </a:pPr>
              <a:t>13</a:t>
            </a:fld>
            <a:endParaRPr lang="en-US" altLang="zh-CN"/>
          </a:p>
        </p:txBody>
      </p:sp>
      <p:pic>
        <p:nvPicPr>
          <p:cNvPr id="53576" name="Picture 32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6637" y="5069904"/>
            <a:ext cx="8230143" cy="1671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3" name="文本框 2"/>
              <p:cNvSpPr txBox="1"/>
              <p:nvPr/>
            </p:nvSpPr>
            <p:spPr>
              <a:xfrm>
                <a:off x="229137" y="1030994"/>
                <a:ext cx="8755856" cy="4573560"/>
              </a:xfrm>
              <a:prstGeom prst="rect">
                <a:avLst/>
              </a:prstGeom>
              <a:noFill/>
            </p:spPr>
            <p:txBody>
              <a:bodyPr wrap="square" rtlCol="0">
                <a:spAutoFit/>
              </a:bodyPr>
              <a:lstStyle/>
              <a:p>
                <a:pPr marL="342900" indent="-342900">
                  <a:lnSpc>
                    <a:spcPct val="130000"/>
                  </a:lnSpc>
                  <a:buFont typeface="Arial" panose="020B0604020202020204" pitchFamily="34" charset="0"/>
                  <a:buChar char="•"/>
                </a:pPr>
                <a:r>
                  <a:rPr lang="zh-CN" altLang="en-US" sz="2800" dirty="0" smtClean="0"/>
                  <a:t>假设：</a:t>
                </a:r>
                <a:r>
                  <a:rPr lang="zh-CN" altLang="en-US" sz="2800" b="1" dirty="0" smtClean="0"/>
                  <a:t>两个</a:t>
                </a:r>
                <a:r>
                  <a:rPr lang="en-US" altLang="zh-CN" sz="2800" b="1" dirty="0" smtClean="0"/>
                  <a:t>4</a:t>
                </a:r>
                <a:r>
                  <a:rPr lang="zh-CN" altLang="en-US" sz="2800" b="1" dirty="0" smtClean="0"/>
                  <a:t>位二进制数</a:t>
                </a:r>
                <a:endParaRPr lang="en-US" altLang="zh-CN" sz="2800" dirty="0" smtClean="0"/>
              </a:p>
              <a:p>
                <a:pPr marL="800100" lvl="1" indent="-342900">
                  <a:lnSpc>
                    <a:spcPct val="130000"/>
                  </a:lnSpc>
                  <a:buFont typeface="Arial" panose="020B0604020202020204" pitchFamily="34" charset="0"/>
                  <a:buChar char="•"/>
                </a:pPr>
                <a14:m>
                  <m:oMath xmlns:m="http://schemas.openxmlformats.org/officeDocument/2006/math">
                    <m:r>
                      <a:rPr lang="en-US" altLang="zh-CN" sz="2800" b="0" i="1" smtClean="0">
                        <a:latin typeface="Cambria Math" panose="02040503050406030204" pitchFamily="18" charset="0"/>
                      </a:rPr>
                      <m:t>𝐴</m:t>
                    </m:r>
                    <m:r>
                      <a:rPr lang="en-US" altLang="zh-CN" sz="2800" b="0" i="1" smtClean="0">
                        <a:latin typeface="Cambria Math" panose="02040503050406030204" pitchFamily="18" charset="0"/>
                      </a:rPr>
                      <m:t>=</m:t>
                    </m:r>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𝐴</m:t>
                        </m:r>
                      </m:e>
                      <m:sub>
                        <m:r>
                          <a:rPr lang="en-US" altLang="zh-CN" sz="2800" b="0" i="1" smtClean="0">
                            <a:latin typeface="Cambria Math" panose="02040503050406030204" pitchFamily="18" charset="0"/>
                          </a:rPr>
                          <m:t>3</m:t>
                        </m:r>
                      </m:sub>
                    </m:sSub>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𝐴</m:t>
                        </m:r>
                      </m:e>
                      <m:sub>
                        <m:r>
                          <a:rPr lang="en-US" altLang="zh-CN" sz="2800" b="0" i="1" smtClean="0">
                            <a:latin typeface="Cambria Math" panose="02040503050406030204" pitchFamily="18" charset="0"/>
                          </a:rPr>
                          <m:t>2</m:t>
                        </m:r>
                      </m:sub>
                    </m:sSub>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𝐴</m:t>
                        </m:r>
                      </m:e>
                      <m:sub>
                        <m:r>
                          <a:rPr lang="en-US" altLang="zh-CN" sz="2800" b="0" i="1" smtClean="0">
                            <a:latin typeface="Cambria Math" panose="02040503050406030204" pitchFamily="18" charset="0"/>
                          </a:rPr>
                          <m:t>1</m:t>
                        </m:r>
                      </m:sub>
                    </m:sSub>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𝐴</m:t>
                        </m:r>
                      </m:e>
                      <m:sub>
                        <m:r>
                          <a:rPr lang="en-US" altLang="zh-CN" sz="2800" b="0" i="1" smtClean="0">
                            <a:latin typeface="Cambria Math" panose="02040503050406030204" pitchFamily="18" charset="0"/>
                          </a:rPr>
                          <m:t>0</m:t>
                        </m:r>
                      </m:sub>
                    </m:sSub>
                  </m:oMath>
                </a14:m>
                <a:endParaRPr lang="en-US" altLang="zh-CN" sz="2800" dirty="0" smtClean="0"/>
              </a:p>
              <a:p>
                <a:pPr marL="800100" lvl="1" indent="-342900">
                  <a:lnSpc>
                    <a:spcPct val="130000"/>
                  </a:lnSpc>
                  <a:buFont typeface="Arial" panose="020B0604020202020204" pitchFamily="34" charset="0"/>
                  <a:buChar char="•"/>
                </a:pPr>
                <a14:m>
                  <m:oMath xmlns:m="http://schemas.openxmlformats.org/officeDocument/2006/math">
                    <m:r>
                      <a:rPr lang="en-US" altLang="zh-CN" sz="2800" b="0" i="1" smtClean="0">
                        <a:latin typeface="Cambria Math" panose="02040503050406030204" pitchFamily="18" charset="0"/>
                      </a:rPr>
                      <m:t>𝐵</m:t>
                    </m:r>
                    <m:r>
                      <a:rPr lang="en-US" altLang="zh-CN" sz="2800" i="1">
                        <a:latin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b="0" i="1" smtClean="0">
                            <a:latin typeface="Cambria Math" panose="02040503050406030204" pitchFamily="18" charset="0"/>
                          </a:rPr>
                          <m:t>𝐵</m:t>
                        </m:r>
                      </m:e>
                      <m:sub>
                        <m:r>
                          <a:rPr lang="en-US" altLang="zh-CN" sz="2800" i="1">
                            <a:latin typeface="Cambria Math" panose="02040503050406030204" pitchFamily="18" charset="0"/>
                          </a:rPr>
                          <m:t>3</m:t>
                        </m:r>
                      </m:sub>
                    </m:sSub>
                    <m:sSub>
                      <m:sSubPr>
                        <m:ctrlPr>
                          <a:rPr lang="en-US" altLang="zh-CN" sz="2800" i="1">
                            <a:latin typeface="Cambria Math" panose="02040503050406030204" pitchFamily="18" charset="0"/>
                          </a:rPr>
                        </m:ctrlPr>
                      </m:sSubPr>
                      <m:e>
                        <m:r>
                          <a:rPr lang="en-US" altLang="zh-CN" sz="2800" b="0" i="1" smtClean="0">
                            <a:latin typeface="Cambria Math" panose="02040503050406030204" pitchFamily="18" charset="0"/>
                          </a:rPr>
                          <m:t>𝐵</m:t>
                        </m:r>
                      </m:e>
                      <m:sub>
                        <m:r>
                          <a:rPr lang="en-US" altLang="zh-CN" sz="2800" i="1">
                            <a:latin typeface="Cambria Math" panose="02040503050406030204" pitchFamily="18" charset="0"/>
                          </a:rPr>
                          <m:t>2</m:t>
                        </m:r>
                      </m:sub>
                    </m:sSub>
                    <m:sSub>
                      <m:sSubPr>
                        <m:ctrlPr>
                          <a:rPr lang="en-US" altLang="zh-CN" sz="2800" i="1">
                            <a:latin typeface="Cambria Math" panose="02040503050406030204" pitchFamily="18" charset="0"/>
                          </a:rPr>
                        </m:ctrlPr>
                      </m:sSubPr>
                      <m:e>
                        <m:r>
                          <a:rPr lang="en-US" altLang="zh-CN" sz="2800" b="0" i="1" smtClean="0">
                            <a:latin typeface="Cambria Math" panose="02040503050406030204" pitchFamily="18" charset="0"/>
                          </a:rPr>
                          <m:t>𝐵</m:t>
                        </m:r>
                      </m:e>
                      <m:sub>
                        <m:r>
                          <a:rPr lang="en-US" altLang="zh-CN" sz="2800" i="1">
                            <a:latin typeface="Cambria Math" panose="02040503050406030204" pitchFamily="18" charset="0"/>
                          </a:rPr>
                          <m:t>1</m:t>
                        </m:r>
                      </m:sub>
                    </m:sSub>
                    <m:sSub>
                      <m:sSubPr>
                        <m:ctrlPr>
                          <a:rPr lang="en-US" altLang="zh-CN" sz="2800" i="1">
                            <a:latin typeface="Cambria Math" panose="02040503050406030204" pitchFamily="18" charset="0"/>
                          </a:rPr>
                        </m:ctrlPr>
                      </m:sSubPr>
                      <m:e>
                        <m:r>
                          <a:rPr lang="en-US" altLang="zh-CN" sz="2800" b="0" i="1" smtClean="0">
                            <a:latin typeface="Cambria Math" panose="02040503050406030204" pitchFamily="18" charset="0"/>
                          </a:rPr>
                          <m:t>𝐵</m:t>
                        </m:r>
                      </m:e>
                      <m:sub>
                        <m:r>
                          <a:rPr lang="en-US" altLang="zh-CN" sz="2800" i="1">
                            <a:latin typeface="Cambria Math" panose="02040503050406030204" pitchFamily="18" charset="0"/>
                          </a:rPr>
                          <m:t>0</m:t>
                        </m:r>
                      </m:sub>
                    </m:sSub>
                  </m:oMath>
                </a14:m>
                <a:endParaRPr lang="en-US" altLang="zh-CN" sz="2800" dirty="0" smtClean="0"/>
              </a:p>
              <a:p>
                <a:pPr marL="342900" indent="-342900">
                  <a:lnSpc>
                    <a:spcPct val="130000"/>
                  </a:lnSpc>
                  <a:buFont typeface="Arial" panose="020B0604020202020204" pitchFamily="34" charset="0"/>
                  <a:buChar char="•"/>
                </a:pPr>
                <a:r>
                  <a:rPr lang="zh-CN" altLang="en-US" sz="2800" dirty="0" smtClean="0"/>
                  <a:t>相等：</a:t>
                </a:r>
                <a14:m>
                  <m:oMath xmlns:m="http://schemas.openxmlformats.org/officeDocument/2006/math">
                    <m:sSub>
                      <m:sSubPr>
                        <m:ctrlPr>
                          <a:rPr lang="en-US" altLang="zh-CN" sz="2800" i="1">
                            <a:latin typeface="Cambria Math" panose="02040503050406030204" pitchFamily="18" charset="0"/>
                          </a:rPr>
                        </m:ctrlPr>
                      </m:sSubPr>
                      <m:e>
                        <m:r>
                          <a:rPr lang="en-US" altLang="zh-CN" sz="2800" b="0" i="1" smtClean="0">
                            <a:latin typeface="Cambria Math" panose="02040503050406030204" pitchFamily="18" charset="0"/>
                          </a:rPr>
                          <m:t>𝐴</m:t>
                        </m:r>
                      </m:e>
                      <m:sub>
                        <m:r>
                          <a:rPr lang="en-US" altLang="zh-CN" sz="2800" i="1">
                            <a:latin typeface="Cambria Math" panose="02040503050406030204" pitchFamily="18" charset="0"/>
                          </a:rPr>
                          <m:t>3</m:t>
                        </m:r>
                      </m:sub>
                    </m:sSub>
                    <m:r>
                      <a:rPr lang="en-US" altLang="zh-CN" sz="2800" i="1">
                        <a:latin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𝐵</m:t>
                        </m:r>
                      </m:e>
                      <m:sub>
                        <m:r>
                          <a:rPr lang="en-US" altLang="zh-CN" sz="2800" i="1">
                            <a:latin typeface="Cambria Math" panose="02040503050406030204" pitchFamily="18" charset="0"/>
                          </a:rPr>
                          <m:t>3</m:t>
                        </m:r>
                      </m:sub>
                    </m:sSub>
                    <m:r>
                      <a:rPr lang="zh-CN" altLang="en-US" sz="2800" b="0" i="1" smtClean="0">
                        <a:latin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𝐴</m:t>
                        </m:r>
                      </m:e>
                      <m:sub>
                        <m:r>
                          <a:rPr lang="en-US" altLang="zh-CN" sz="2800" b="0" i="1" smtClean="0">
                            <a:latin typeface="Cambria Math" panose="02040503050406030204" pitchFamily="18" charset="0"/>
                          </a:rPr>
                          <m:t>2</m:t>
                        </m:r>
                      </m:sub>
                    </m:sSub>
                    <m:r>
                      <a:rPr lang="en-US" altLang="zh-CN" sz="2800" i="1">
                        <a:latin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𝐵</m:t>
                        </m:r>
                      </m:e>
                      <m:sub>
                        <m:r>
                          <a:rPr lang="en-US" altLang="zh-CN" sz="2800" b="0" i="1" smtClean="0">
                            <a:latin typeface="Cambria Math" panose="02040503050406030204" pitchFamily="18" charset="0"/>
                          </a:rPr>
                          <m:t>2</m:t>
                        </m:r>
                      </m:sub>
                    </m:sSub>
                  </m:oMath>
                </a14:m>
                <a:r>
                  <a:rPr lang="zh-CN" altLang="en-US" sz="2800" dirty="0" smtClean="0"/>
                  <a:t>、</a:t>
                </a:r>
                <a14:m>
                  <m:oMath xmlns:m="http://schemas.openxmlformats.org/officeDocument/2006/math">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𝐴</m:t>
                        </m:r>
                      </m:e>
                      <m:sub>
                        <m:r>
                          <a:rPr lang="en-US" altLang="zh-CN" sz="2800" b="0" i="1" smtClean="0">
                            <a:latin typeface="Cambria Math" panose="02040503050406030204" pitchFamily="18" charset="0"/>
                          </a:rPr>
                          <m:t>1</m:t>
                        </m:r>
                      </m:sub>
                    </m:sSub>
                    <m:r>
                      <a:rPr lang="en-US" altLang="zh-CN" sz="2800" i="1">
                        <a:latin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𝐵</m:t>
                        </m:r>
                      </m:e>
                      <m:sub>
                        <m:r>
                          <a:rPr lang="en-US" altLang="zh-CN" sz="2800" b="0" i="1" smtClean="0">
                            <a:latin typeface="Cambria Math" panose="02040503050406030204" pitchFamily="18" charset="0"/>
                          </a:rPr>
                          <m:t>1</m:t>
                        </m:r>
                      </m:sub>
                    </m:sSub>
                  </m:oMath>
                </a14:m>
                <a:r>
                  <a:rPr lang="zh-CN" altLang="en-US" sz="2800" dirty="0" smtClean="0"/>
                  <a:t>、</a:t>
                </a:r>
                <a14:m>
                  <m:oMath xmlns:m="http://schemas.openxmlformats.org/officeDocument/2006/math">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𝐴</m:t>
                        </m:r>
                      </m:e>
                      <m:sub>
                        <m:r>
                          <a:rPr lang="en-US" altLang="zh-CN" sz="2800" b="0" i="1" smtClean="0">
                            <a:latin typeface="Cambria Math" panose="02040503050406030204" pitchFamily="18" charset="0"/>
                          </a:rPr>
                          <m:t>0</m:t>
                        </m:r>
                      </m:sub>
                    </m:sSub>
                    <m:r>
                      <a:rPr lang="en-US" altLang="zh-CN" sz="2800" i="1">
                        <a:latin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𝐵</m:t>
                        </m:r>
                      </m:e>
                      <m:sub>
                        <m:r>
                          <a:rPr lang="en-US" altLang="zh-CN" sz="2800" b="0" i="1" smtClean="0">
                            <a:latin typeface="Cambria Math" panose="02040503050406030204" pitchFamily="18" charset="0"/>
                          </a:rPr>
                          <m:t>0</m:t>
                        </m:r>
                      </m:sub>
                    </m:sSub>
                  </m:oMath>
                </a14:m>
                <a:r>
                  <a:rPr lang="en-US" altLang="zh-CN" sz="2800" dirty="0" smtClean="0"/>
                  <a:t/>
                </a:r>
                <a:br>
                  <a:rPr lang="en-US" altLang="zh-CN" sz="2800" dirty="0" smtClean="0"/>
                </a:br>
                <a:r>
                  <a:rPr lang="en-US" altLang="zh-CN" sz="2800" dirty="0" smtClean="0"/>
                  <a:t>          </a:t>
                </a:r>
                <a14:m>
                  <m:oMath xmlns:m="http://schemas.openxmlformats.org/officeDocument/2006/math">
                    <m:sSub>
                      <m:sSubPr>
                        <m:ctrlPr>
                          <a:rPr lang="en-US" altLang="zh-CN" sz="2800" b="1" i="1">
                            <a:latin typeface="Cambria Math" panose="02040503050406030204" pitchFamily="18" charset="0"/>
                          </a:rPr>
                        </m:ctrlPr>
                      </m:sSubPr>
                      <m:e>
                        <m:r>
                          <a:rPr lang="en-US" altLang="zh-CN" sz="2800" b="1" i="1" smtClean="0">
                            <a:latin typeface="Cambria Math" panose="02040503050406030204" pitchFamily="18" charset="0"/>
                          </a:rPr>
                          <m:t>𝒙</m:t>
                        </m:r>
                      </m:e>
                      <m:sub>
                        <m:r>
                          <a:rPr lang="en-US" altLang="zh-CN" sz="2800" b="1" i="1" smtClean="0">
                            <a:latin typeface="Cambria Math" panose="02040503050406030204" pitchFamily="18" charset="0"/>
                          </a:rPr>
                          <m:t>𝒊</m:t>
                        </m:r>
                      </m:sub>
                    </m:sSub>
                    <m:r>
                      <a:rPr lang="en-US" altLang="zh-CN" sz="2800" b="1" i="1">
                        <a:latin typeface="Cambria Math" panose="02040503050406030204" pitchFamily="18" charset="0"/>
                      </a:rPr>
                      <m:t>=</m:t>
                    </m:r>
                    <m:sSub>
                      <m:sSubPr>
                        <m:ctrlPr>
                          <a:rPr lang="en-US" altLang="zh-CN" sz="2800" b="1" i="1">
                            <a:latin typeface="Cambria Math" panose="02040503050406030204" pitchFamily="18" charset="0"/>
                          </a:rPr>
                        </m:ctrlPr>
                      </m:sSubPr>
                      <m:e>
                        <m:r>
                          <a:rPr lang="en-US" altLang="zh-CN" sz="2800" b="1" i="1" smtClean="0">
                            <a:latin typeface="Cambria Math" panose="02040503050406030204" pitchFamily="18" charset="0"/>
                          </a:rPr>
                          <m:t>𝑨</m:t>
                        </m:r>
                      </m:e>
                      <m:sub>
                        <m:r>
                          <a:rPr lang="en-US" altLang="zh-CN" sz="2800" b="1" i="1" smtClean="0">
                            <a:latin typeface="Cambria Math" panose="02040503050406030204" pitchFamily="18" charset="0"/>
                          </a:rPr>
                          <m:t>𝒊</m:t>
                        </m:r>
                      </m:sub>
                    </m:sSub>
                    <m:sSub>
                      <m:sSubPr>
                        <m:ctrlPr>
                          <a:rPr lang="en-US" altLang="zh-CN" sz="2800" b="1" i="1">
                            <a:latin typeface="Cambria Math" panose="02040503050406030204" pitchFamily="18" charset="0"/>
                          </a:rPr>
                        </m:ctrlPr>
                      </m:sSubPr>
                      <m:e>
                        <m:r>
                          <a:rPr lang="en-US" altLang="zh-CN" sz="2800" b="1" i="1">
                            <a:latin typeface="Cambria Math" panose="02040503050406030204" pitchFamily="18" charset="0"/>
                          </a:rPr>
                          <m:t>𝑩</m:t>
                        </m:r>
                      </m:e>
                      <m:sub>
                        <m:r>
                          <a:rPr lang="en-US" altLang="zh-CN" sz="2800" b="1" i="1" smtClean="0">
                            <a:latin typeface="Cambria Math" panose="02040503050406030204" pitchFamily="18" charset="0"/>
                          </a:rPr>
                          <m:t>𝒊</m:t>
                        </m:r>
                      </m:sub>
                    </m:sSub>
                    <m:r>
                      <a:rPr lang="en-US" altLang="zh-CN" sz="2800" b="1" i="1" smtClean="0">
                        <a:latin typeface="Cambria Math" panose="02040503050406030204" pitchFamily="18" charset="0"/>
                      </a:rPr>
                      <m:t>+</m:t>
                    </m:r>
                    <m:sSub>
                      <m:sSubPr>
                        <m:ctrlPr>
                          <a:rPr lang="en-US" altLang="zh-CN" sz="2800" b="1" i="1">
                            <a:latin typeface="Cambria Math" panose="02040503050406030204" pitchFamily="18" charset="0"/>
                          </a:rPr>
                        </m:ctrlPr>
                      </m:sSubPr>
                      <m:e>
                        <m:r>
                          <a:rPr lang="en-US" altLang="zh-CN" sz="2800" b="1" i="1">
                            <a:latin typeface="Cambria Math" panose="02040503050406030204" pitchFamily="18" charset="0"/>
                          </a:rPr>
                          <m:t>𝑨</m:t>
                        </m:r>
                        <m:r>
                          <a:rPr lang="en-US" altLang="zh-CN" sz="2800" b="1" i="1" smtClean="0">
                            <a:latin typeface="Cambria Math" panose="02040503050406030204" pitchFamily="18" charset="0"/>
                          </a:rPr>
                          <m:t>′</m:t>
                        </m:r>
                      </m:e>
                      <m:sub>
                        <m:r>
                          <a:rPr lang="en-US" altLang="zh-CN" sz="2800" b="1" i="1">
                            <a:latin typeface="Cambria Math" panose="02040503050406030204" pitchFamily="18" charset="0"/>
                          </a:rPr>
                          <m:t>𝒊</m:t>
                        </m:r>
                      </m:sub>
                    </m:sSub>
                    <m:sSub>
                      <m:sSubPr>
                        <m:ctrlPr>
                          <a:rPr lang="en-US" altLang="zh-CN" sz="2800" b="1" i="1">
                            <a:latin typeface="Cambria Math" panose="02040503050406030204" pitchFamily="18" charset="0"/>
                          </a:rPr>
                        </m:ctrlPr>
                      </m:sSubPr>
                      <m:e>
                        <m:r>
                          <a:rPr lang="en-US" altLang="zh-CN" sz="2800" b="1" i="1">
                            <a:latin typeface="Cambria Math" panose="02040503050406030204" pitchFamily="18" charset="0"/>
                          </a:rPr>
                          <m:t>𝑩</m:t>
                        </m:r>
                        <m:r>
                          <a:rPr lang="en-US" altLang="zh-CN" sz="2800" b="1" i="1" smtClean="0">
                            <a:latin typeface="Cambria Math" panose="02040503050406030204" pitchFamily="18" charset="0"/>
                          </a:rPr>
                          <m:t>′</m:t>
                        </m:r>
                      </m:e>
                      <m:sub>
                        <m:r>
                          <a:rPr lang="en-US" altLang="zh-CN" sz="2800" b="1" i="1">
                            <a:latin typeface="Cambria Math" panose="02040503050406030204" pitchFamily="18" charset="0"/>
                          </a:rPr>
                          <m:t>𝒊</m:t>
                        </m:r>
                      </m:sub>
                    </m:sSub>
                  </m:oMath>
                </a14:m>
                <a:r>
                  <a:rPr lang="zh-CN" altLang="en-US" sz="2800" dirty="0" smtClean="0"/>
                  <a:t>      </a:t>
                </a:r>
                <a14:m>
                  <m:oMath xmlns:m="http://schemas.openxmlformats.org/officeDocument/2006/math">
                    <m:d>
                      <m:dPr>
                        <m:ctrlPr>
                          <a:rPr lang="en-US" altLang="zh-CN" sz="2800" b="0" i="1" dirty="0" smtClean="0">
                            <a:latin typeface="Cambria Math" panose="02040503050406030204" pitchFamily="18" charset="0"/>
                          </a:rPr>
                        </m:ctrlPr>
                      </m:dPr>
                      <m:e>
                        <m:r>
                          <a:rPr lang="en-US" altLang="zh-CN" sz="2800" b="0" i="1" dirty="0" smtClean="0">
                            <a:latin typeface="Cambria Math" panose="02040503050406030204" pitchFamily="18" charset="0"/>
                          </a:rPr>
                          <m:t>𝑖</m:t>
                        </m:r>
                        <m:r>
                          <a:rPr lang="en-US" altLang="zh-CN" sz="2800" b="0" i="1" dirty="0" smtClean="0">
                            <a:latin typeface="Cambria Math" panose="02040503050406030204" pitchFamily="18" charset="0"/>
                          </a:rPr>
                          <m:t>=0,1,2,3</m:t>
                        </m:r>
                      </m:e>
                    </m:d>
                  </m:oMath>
                </a14:m>
                <a:r>
                  <a:rPr lang="en-US" altLang="zh-CN" sz="2800" b="0" dirty="0" smtClean="0"/>
                  <a:t/>
                </a:r>
                <a:br>
                  <a:rPr lang="en-US" altLang="zh-CN" sz="2800" b="0" dirty="0" smtClean="0"/>
                </a:br>
                <a:r>
                  <a:rPr lang="en-US" altLang="zh-CN" sz="2800" b="0" dirty="0" smtClean="0"/>
                  <a:t>       </a:t>
                </a:r>
                <a:r>
                  <a:rPr lang="zh-CN" altLang="en-US" b="0" dirty="0" smtClean="0">
                    <a:solidFill>
                      <a:srgbClr val="FF0000"/>
                    </a:solidFill>
                  </a:rPr>
                  <a:t>只有当</a:t>
                </a:r>
                <a14:m>
                  <m:oMath xmlns:m="http://schemas.openxmlformats.org/officeDocument/2006/math">
                    <m:r>
                      <a:rPr lang="en-US" altLang="zh-CN" b="0" i="1" dirty="0" smtClean="0">
                        <a:solidFill>
                          <a:srgbClr val="FF0000"/>
                        </a:solidFill>
                        <a:latin typeface="Cambria Math" panose="02040503050406030204" pitchFamily="18" charset="0"/>
                      </a:rPr>
                      <m:t>𝑖</m:t>
                    </m:r>
                  </m:oMath>
                </a14:m>
                <a:r>
                  <a:rPr lang="zh-CN" altLang="en-US" b="0" dirty="0" smtClean="0">
                    <a:solidFill>
                      <a:srgbClr val="FF0000"/>
                    </a:solidFill>
                  </a:rPr>
                  <a:t>位置上的一组比特相等</a:t>
                </a:r>
                <a:r>
                  <a:rPr lang="en-US" altLang="zh-CN" b="0" dirty="0" smtClean="0">
                    <a:solidFill>
                      <a:srgbClr val="FF0000"/>
                    </a:solidFill>
                  </a:rPr>
                  <a:t>(</a:t>
                </a:r>
                <a:r>
                  <a:rPr lang="zh-CN" altLang="en-US" dirty="0" smtClean="0">
                    <a:solidFill>
                      <a:srgbClr val="FF0000"/>
                    </a:solidFill>
                  </a:rPr>
                  <a:t>全</a:t>
                </a:r>
                <a:r>
                  <a:rPr lang="en-US" altLang="zh-CN" dirty="0" smtClean="0">
                    <a:solidFill>
                      <a:srgbClr val="FF0000"/>
                    </a:solidFill>
                  </a:rPr>
                  <a:t>0</a:t>
                </a:r>
                <a:r>
                  <a:rPr lang="zh-CN" altLang="en-US" dirty="0" smtClean="0">
                    <a:solidFill>
                      <a:srgbClr val="FF0000"/>
                    </a:solidFill>
                  </a:rPr>
                  <a:t>或全</a:t>
                </a:r>
                <a:r>
                  <a:rPr lang="en-US" altLang="zh-CN" dirty="0" smtClean="0">
                    <a:solidFill>
                      <a:srgbClr val="FF0000"/>
                    </a:solidFill>
                  </a:rPr>
                  <a:t>1</a:t>
                </a:r>
                <a:r>
                  <a:rPr lang="en-US" altLang="zh-CN" b="0" dirty="0" smtClean="0">
                    <a:solidFill>
                      <a:srgbClr val="FF0000"/>
                    </a:solidFill>
                  </a:rPr>
                  <a:t>)</a:t>
                </a:r>
                <a:r>
                  <a:rPr lang="zh-CN" altLang="en-US" b="0" dirty="0" smtClean="0">
                    <a:solidFill>
                      <a:srgbClr val="FF0000"/>
                    </a:solidFill>
                  </a:rPr>
                  <a:t>时</a:t>
                </a:r>
                <a14:m>
                  <m:oMath xmlns:m="http://schemas.openxmlformats.org/officeDocument/2006/math">
                    <m:sSub>
                      <m:sSubPr>
                        <m:ctrlPr>
                          <a:rPr lang="en-US" altLang="zh-CN" b="1" i="1">
                            <a:solidFill>
                              <a:srgbClr val="FF0000"/>
                            </a:solidFill>
                            <a:latin typeface="Cambria Math" panose="02040503050406030204" pitchFamily="18" charset="0"/>
                          </a:rPr>
                        </m:ctrlPr>
                      </m:sSubPr>
                      <m:e>
                        <m:r>
                          <a:rPr lang="en-US" altLang="zh-CN" b="1" i="1">
                            <a:solidFill>
                              <a:srgbClr val="FF0000"/>
                            </a:solidFill>
                            <a:latin typeface="Cambria Math" panose="02040503050406030204" pitchFamily="18" charset="0"/>
                          </a:rPr>
                          <m:t>𝒙</m:t>
                        </m:r>
                      </m:e>
                      <m:sub>
                        <m:r>
                          <a:rPr lang="en-US" altLang="zh-CN" b="1" i="1">
                            <a:solidFill>
                              <a:srgbClr val="FF0000"/>
                            </a:solidFill>
                            <a:latin typeface="Cambria Math" panose="02040503050406030204" pitchFamily="18" charset="0"/>
                          </a:rPr>
                          <m:t>𝒊</m:t>
                        </m:r>
                      </m:sub>
                    </m:sSub>
                    <m:r>
                      <a:rPr lang="en-US" altLang="zh-CN" b="1" i="1">
                        <a:solidFill>
                          <a:srgbClr val="FF0000"/>
                        </a:solidFill>
                        <a:latin typeface="Cambria Math" panose="02040503050406030204" pitchFamily="18" charset="0"/>
                      </a:rPr>
                      <m:t>=</m:t>
                    </m:r>
                    <m:r>
                      <a:rPr lang="en-US" altLang="zh-CN" b="1" i="1" smtClean="0">
                        <a:solidFill>
                          <a:srgbClr val="FF0000"/>
                        </a:solidFill>
                        <a:latin typeface="Cambria Math" panose="02040503050406030204" pitchFamily="18" charset="0"/>
                      </a:rPr>
                      <m:t>𝟏</m:t>
                    </m:r>
                  </m:oMath>
                </a14:m>
                <a:r>
                  <a:rPr lang="en-US" altLang="zh-CN" sz="2800" b="0" dirty="0" smtClean="0">
                    <a:solidFill>
                      <a:srgbClr val="FF0000"/>
                    </a:solidFill>
                  </a:rPr>
                  <a:t/>
                </a:r>
                <a:br>
                  <a:rPr lang="en-US" altLang="zh-CN" sz="2800" b="0" dirty="0" smtClean="0">
                    <a:solidFill>
                      <a:srgbClr val="FF0000"/>
                    </a:solidFill>
                  </a:rPr>
                </a:br>
                <a14:m>
                  <m:oMath xmlns:m="http://schemas.openxmlformats.org/officeDocument/2006/math">
                    <m:d>
                      <m:dPr>
                        <m:ctrlPr>
                          <a:rPr lang="en-US" altLang="zh-CN" sz="2800" b="1" i="1" smtClean="0">
                            <a:latin typeface="Cambria Math" panose="02040503050406030204" pitchFamily="18" charset="0"/>
                          </a:rPr>
                        </m:ctrlPr>
                      </m:dPr>
                      <m:e>
                        <m:r>
                          <a:rPr lang="en-US" altLang="zh-CN" sz="2800" b="1" i="1" smtClean="0">
                            <a:latin typeface="Cambria Math" panose="02040503050406030204" pitchFamily="18" charset="0"/>
                          </a:rPr>
                          <m:t>𝑨</m:t>
                        </m:r>
                        <m:r>
                          <a:rPr lang="en-US" altLang="zh-CN" sz="2800" b="1" i="1" smtClean="0">
                            <a:latin typeface="Cambria Math" panose="02040503050406030204" pitchFamily="18" charset="0"/>
                          </a:rPr>
                          <m:t>=</m:t>
                        </m:r>
                        <m:r>
                          <a:rPr lang="en-US" altLang="zh-CN" sz="2800" b="1" i="1" smtClean="0">
                            <a:latin typeface="Cambria Math" panose="02040503050406030204" pitchFamily="18" charset="0"/>
                          </a:rPr>
                          <m:t>𝑩</m:t>
                        </m:r>
                      </m:e>
                    </m:d>
                    <m:r>
                      <a:rPr lang="en-US" altLang="zh-CN" sz="2800" b="1" i="1" smtClean="0">
                        <a:latin typeface="Cambria Math" panose="02040503050406030204" pitchFamily="18" charset="0"/>
                      </a:rPr>
                      <m:t>=</m:t>
                    </m:r>
                    <m:sSub>
                      <m:sSubPr>
                        <m:ctrlPr>
                          <a:rPr lang="en-US" altLang="zh-CN" sz="2800" b="1" i="1" smtClean="0">
                            <a:latin typeface="Cambria Math" panose="02040503050406030204" pitchFamily="18" charset="0"/>
                          </a:rPr>
                        </m:ctrlPr>
                      </m:sSubPr>
                      <m:e>
                        <m:r>
                          <a:rPr lang="en-US" altLang="zh-CN" sz="2800" b="1" i="1" smtClean="0">
                            <a:latin typeface="Cambria Math" panose="02040503050406030204" pitchFamily="18" charset="0"/>
                          </a:rPr>
                          <m:t>𝒙</m:t>
                        </m:r>
                      </m:e>
                      <m:sub>
                        <m:r>
                          <a:rPr lang="en-US" altLang="zh-CN" sz="2800" b="1" i="1" smtClean="0">
                            <a:latin typeface="Cambria Math" panose="02040503050406030204" pitchFamily="18" charset="0"/>
                          </a:rPr>
                          <m:t>𝟑</m:t>
                        </m:r>
                      </m:sub>
                    </m:sSub>
                    <m:sSub>
                      <m:sSubPr>
                        <m:ctrlPr>
                          <a:rPr lang="en-US" altLang="zh-CN" sz="2800" b="1" i="1">
                            <a:latin typeface="Cambria Math" panose="02040503050406030204" pitchFamily="18" charset="0"/>
                          </a:rPr>
                        </m:ctrlPr>
                      </m:sSubPr>
                      <m:e>
                        <m:r>
                          <a:rPr lang="en-US" altLang="zh-CN" sz="2800" b="1" i="1">
                            <a:latin typeface="Cambria Math" panose="02040503050406030204" pitchFamily="18" charset="0"/>
                          </a:rPr>
                          <m:t>𝒙</m:t>
                        </m:r>
                      </m:e>
                      <m:sub>
                        <m:r>
                          <a:rPr lang="en-US" altLang="zh-CN" sz="2800" b="1" i="1" smtClean="0">
                            <a:latin typeface="Cambria Math" panose="02040503050406030204" pitchFamily="18" charset="0"/>
                          </a:rPr>
                          <m:t>𝟐</m:t>
                        </m:r>
                      </m:sub>
                    </m:sSub>
                    <m:sSub>
                      <m:sSubPr>
                        <m:ctrlPr>
                          <a:rPr lang="en-US" altLang="zh-CN" sz="2800" b="1" i="1">
                            <a:latin typeface="Cambria Math" panose="02040503050406030204" pitchFamily="18" charset="0"/>
                          </a:rPr>
                        </m:ctrlPr>
                      </m:sSubPr>
                      <m:e>
                        <m:r>
                          <a:rPr lang="en-US" altLang="zh-CN" sz="2800" b="1" i="1">
                            <a:latin typeface="Cambria Math" panose="02040503050406030204" pitchFamily="18" charset="0"/>
                          </a:rPr>
                          <m:t>𝒙</m:t>
                        </m:r>
                      </m:e>
                      <m:sub>
                        <m:r>
                          <a:rPr lang="en-US" altLang="zh-CN" sz="2800" b="1" i="1" smtClean="0">
                            <a:latin typeface="Cambria Math" panose="02040503050406030204" pitchFamily="18" charset="0"/>
                          </a:rPr>
                          <m:t>𝟏</m:t>
                        </m:r>
                      </m:sub>
                    </m:sSub>
                    <m:sSub>
                      <m:sSubPr>
                        <m:ctrlPr>
                          <a:rPr lang="en-US" altLang="zh-CN" sz="2800" b="1" i="1">
                            <a:latin typeface="Cambria Math" panose="02040503050406030204" pitchFamily="18" charset="0"/>
                          </a:rPr>
                        </m:ctrlPr>
                      </m:sSubPr>
                      <m:e>
                        <m:r>
                          <a:rPr lang="en-US" altLang="zh-CN" sz="2800" b="1" i="1">
                            <a:latin typeface="Cambria Math" panose="02040503050406030204" pitchFamily="18" charset="0"/>
                          </a:rPr>
                          <m:t>𝒙</m:t>
                        </m:r>
                      </m:e>
                      <m:sub>
                        <m:r>
                          <a:rPr lang="en-US" altLang="zh-CN" sz="2800" b="1" i="1" smtClean="0">
                            <a:latin typeface="Cambria Math" panose="02040503050406030204" pitchFamily="18" charset="0"/>
                          </a:rPr>
                          <m:t>𝟎</m:t>
                        </m:r>
                      </m:sub>
                    </m:sSub>
                  </m:oMath>
                </a14:m>
                <a:endParaRPr lang="en-US" altLang="zh-CN" sz="2800" b="1" dirty="0" smtClean="0"/>
              </a:p>
              <a:p>
                <a:pPr marL="342900" indent="-342900">
                  <a:lnSpc>
                    <a:spcPct val="130000"/>
                  </a:lnSpc>
                  <a:buFont typeface="Arial" panose="020B0604020202020204" pitchFamily="34" charset="0"/>
                  <a:buChar char="•"/>
                </a:pPr>
                <a:endParaRPr lang="zh-CN" altLang="en-US" sz="2800" dirty="0"/>
              </a:p>
            </p:txBody>
          </p:sp>
        </mc:Choice>
        <mc:Fallback xmlns="">
          <p:sp>
            <p:nvSpPr>
              <p:cNvPr id="3" name="文本框 2"/>
              <p:cNvSpPr txBox="1">
                <a:spLocks noRot="1" noChangeAspect="1" noMove="1" noResize="1" noEditPoints="1" noAdjustHandles="1" noChangeArrowheads="1" noChangeShapeType="1" noTextEdit="1"/>
              </p:cNvSpPr>
              <p:nvPr/>
            </p:nvSpPr>
            <p:spPr>
              <a:xfrm>
                <a:off x="229137" y="1030994"/>
                <a:ext cx="8755856" cy="4573560"/>
              </a:xfrm>
              <a:prstGeom prst="rect">
                <a:avLst/>
              </a:prstGeom>
              <a:blipFill rotWithShape="0">
                <a:blip r:embed="rId6"/>
                <a:stretch>
                  <a:fillRect l="-1253" t="-26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105866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3253" name="Rectangle 2"/>
              <p:cNvSpPr>
                <a:spLocks noGrp="1" noChangeArrowheads="1"/>
              </p:cNvSpPr>
              <p:nvPr>
                <p:ph type="title"/>
              </p:nvPr>
            </p:nvSpPr>
            <p:spPr/>
            <p:txBody>
              <a:bodyPr/>
              <a:lstStyle/>
              <a:p>
                <a:pPr/>
                <a14:m>
                  <m:oMathPara xmlns:m="http://schemas.openxmlformats.org/officeDocument/2006/math">
                    <m:oMathParaPr>
                      <m:jc m:val="centerGroup"/>
                    </m:oMathParaPr>
                    <m:oMath xmlns:m="http://schemas.openxmlformats.org/officeDocument/2006/math">
                      <m:r>
                        <a:rPr lang="en-US" altLang="zh-CN" b="1" i="1">
                          <a:latin typeface="Cambria Math"/>
                        </a:rPr>
                        <m:t>𝑨</m:t>
                      </m:r>
                      <m:r>
                        <a:rPr lang="en-US" altLang="zh-CN" b="1" i="1">
                          <a:latin typeface="Cambria Math"/>
                        </a:rPr>
                        <m:t>=</m:t>
                      </m:r>
                      <m:r>
                        <a:rPr lang="en-US" altLang="zh-CN" b="1" i="1">
                          <a:latin typeface="Cambria Math"/>
                        </a:rPr>
                        <m:t>𝑩</m:t>
                      </m:r>
                      <m:r>
                        <a:rPr lang="en-US" altLang="zh-CN" b="1" i="1">
                          <a:latin typeface="Cambria Math"/>
                        </a:rPr>
                        <m:t>,  </m:t>
                      </m:r>
                      <m:r>
                        <a:rPr lang="en-US" altLang="zh-CN" b="1" i="1">
                          <a:latin typeface="Cambria Math"/>
                        </a:rPr>
                        <m:t>𝑨</m:t>
                      </m:r>
                      <m:r>
                        <a:rPr lang="en-US" altLang="zh-CN" b="1" i="1">
                          <a:latin typeface="Cambria Math"/>
                        </a:rPr>
                        <m:t>&gt;</m:t>
                      </m:r>
                      <m:r>
                        <a:rPr lang="en-US" altLang="zh-CN" b="1" i="1">
                          <a:latin typeface="Cambria Math"/>
                        </a:rPr>
                        <m:t>𝑩</m:t>
                      </m:r>
                      <m:r>
                        <a:rPr lang="en-US" altLang="zh-CN" b="1" i="1">
                          <a:latin typeface="Cambria Math"/>
                        </a:rPr>
                        <m:t>,  </m:t>
                      </m:r>
                      <m:r>
                        <a:rPr lang="en-US" altLang="zh-CN" b="1" i="1">
                          <a:latin typeface="Cambria Math"/>
                        </a:rPr>
                        <m:t>𝑨</m:t>
                      </m:r>
                      <m:r>
                        <a:rPr lang="en-US" altLang="zh-CN" b="1" i="1">
                          <a:latin typeface="Cambria Math"/>
                        </a:rPr>
                        <m:t>&lt;</m:t>
                      </m:r>
                      <m:r>
                        <a:rPr lang="en-US" altLang="zh-CN" b="1" i="1">
                          <a:latin typeface="Cambria Math"/>
                        </a:rPr>
                        <m:t>𝑩</m:t>
                      </m:r>
                    </m:oMath>
                  </m:oMathPara>
                </a14:m>
                <a:endParaRPr lang="zh-CN" altLang="en-US" b="1" dirty="0"/>
              </a:p>
            </p:txBody>
          </p:sp>
        </mc:Choice>
        <mc:Fallback xmlns="">
          <p:sp>
            <p:nvSpPr>
              <p:cNvPr id="53253" name="Rectangle 2"/>
              <p:cNvSpPr>
                <a:spLocks noGrp="1" noRot="1" noChangeAspect="1" noMove="1" noResize="1" noEditPoints="1" noAdjustHandles="1" noChangeArrowheads="1" noChangeShapeType="1" noTextEdit="1"/>
              </p:cNvSpPr>
              <p:nvPr>
                <p:ph type="title"/>
              </p:nvPr>
            </p:nvSpPr>
            <p:spPr>
              <a:blipFill rotWithShape="1">
                <a:blip r:embed="rId4"/>
                <a:stretch>
                  <a:fillRect/>
                </a:stretch>
              </a:blipFill>
            </p:spPr>
            <p:txBody>
              <a:bodyPr/>
              <a:lstStyle/>
              <a:p>
                <a:r>
                  <a:rPr lang="zh-CN" altLang="en-US">
                    <a:noFill/>
                  </a:rPr>
                  <a:t> </a:t>
                </a:r>
              </a:p>
            </p:txBody>
          </p:sp>
        </mc:Fallback>
      </mc:AlternateContent>
      <p:sp>
        <p:nvSpPr>
          <p:cNvPr id="2" name="灯片编号占位符 1"/>
          <p:cNvSpPr>
            <a:spLocks noGrp="1"/>
          </p:cNvSpPr>
          <p:nvPr>
            <p:ph type="sldNum" sz="quarter" idx="12"/>
          </p:nvPr>
        </p:nvSpPr>
        <p:spPr/>
        <p:txBody>
          <a:bodyPr/>
          <a:lstStyle/>
          <a:p>
            <a:pPr>
              <a:defRPr/>
            </a:pPr>
            <a:fld id="{EF27CFC5-7FD8-49A5-BC14-6A12B5DF6A48}" type="slidenum">
              <a:rPr lang="en-US" altLang="zh-CN" smtClean="0"/>
              <a:pPr>
                <a:defRPr/>
              </a:pPr>
              <a:t>14</a:t>
            </a:fld>
            <a:endParaRPr lang="en-US" altLang="zh-CN"/>
          </a:p>
        </p:txBody>
      </p:sp>
      <p:pic>
        <p:nvPicPr>
          <p:cNvPr id="53576" name="Picture 32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497" y="5410114"/>
            <a:ext cx="6984776" cy="14185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3" name="文本框 2"/>
              <p:cNvSpPr txBox="1"/>
              <p:nvPr/>
            </p:nvSpPr>
            <p:spPr>
              <a:xfrm>
                <a:off x="229137" y="1030994"/>
                <a:ext cx="8755856" cy="4013406"/>
              </a:xfrm>
              <a:prstGeom prst="rect">
                <a:avLst/>
              </a:prstGeom>
              <a:noFill/>
            </p:spPr>
            <p:txBody>
              <a:bodyPr wrap="square" rtlCol="0">
                <a:spAutoFit/>
              </a:bodyPr>
              <a:lstStyle/>
              <a:p>
                <a:pPr marL="342900" indent="-342900">
                  <a:lnSpc>
                    <a:spcPct val="130000"/>
                  </a:lnSpc>
                  <a:buFont typeface="Arial" panose="020B0604020202020204" pitchFamily="34" charset="0"/>
                  <a:buChar char="•"/>
                </a:pPr>
                <a:r>
                  <a:rPr lang="zh-CN" altLang="en-US" sz="2800" dirty="0" smtClean="0"/>
                  <a:t>假设：</a:t>
                </a:r>
                <a:r>
                  <a:rPr lang="zh-CN" altLang="en-US" sz="2800" b="1" dirty="0" smtClean="0"/>
                  <a:t>两个</a:t>
                </a:r>
                <a:r>
                  <a:rPr lang="en-US" altLang="zh-CN" sz="2800" b="1" dirty="0" smtClean="0"/>
                  <a:t>4</a:t>
                </a:r>
                <a:r>
                  <a:rPr lang="zh-CN" altLang="en-US" sz="2800" b="1" dirty="0" smtClean="0"/>
                  <a:t>位二进制数</a:t>
                </a:r>
                <a:endParaRPr lang="en-US" altLang="zh-CN" sz="2800" dirty="0" smtClean="0"/>
              </a:p>
              <a:p>
                <a:pPr marL="800100" lvl="1" indent="-342900">
                  <a:lnSpc>
                    <a:spcPct val="130000"/>
                  </a:lnSpc>
                  <a:buFont typeface="Arial" panose="020B0604020202020204" pitchFamily="34" charset="0"/>
                  <a:buChar char="•"/>
                </a:pPr>
                <a14:m>
                  <m:oMath xmlns:m="http://schemas.openxmlformats.org/officeDocument/2006/math">
                    <m:r>
                      <a:rPr lang="en-US" altLang="zh-CN" sz="2800" b="0" i="1" smtClean="0">
                        <a:latin typeface="Cambria Math" panose="02040503050406030204" pitchFamily="18" charset="0"/>
                      </a:rPr>
                      <m:t>𝐴</m:t>
                    </m:r>
                    <m:r>
                      <a:rPr lang="en-US" altLang="zh-CN" sz="2800" b="0" i="1" smtClean="0">
                        <a:latin typeface="Cambria Math" panose="02040503050406030204" pitchFamily="18" charset="0"/>
                      </a:rPr>
                      <m:t>=</m:t>
                    </m:r>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𝐴</m:t>
                        </m:r>
                      </m:e>
                      <m:sub>
                        <m:r>
                          <a:rPr lang="en-US" altLang="zh-CN" sz="2800" b="0" i="1" smtClean="0">
                            <a:latin typeface="Cambria Math" panose="02040503050406030204" pitchFamily="18" charset="0"/>
                          </a:rPr>
                          <m:t>3</m:t>
                        </m:r>
                      </m:sub>
                    </m:sSub>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𝐴</m:t>
                        </m:r>
                      </m:e>
                      <m:sub>
                        <m:r>
                          <a:rPr lang="en-US" altLang="zh-CN" sz="2800" b="0" i="1" smtClean="0">
                            <a:latin typeface="Cambria Math" panose="02040503050406030204" pitchFamily="18" charset="0"/>
                          </a:rPr>
                          <m:t>2</m:t>
                        </m:r>
                      </m:sub>
                    </m:sSub>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𝐴</m:t>
                        </m:r>
                      </m:e>
                      <m:sub>
                        <m:r>
                          <a:rPr lang="en-US" altLang="zh-CN" sz="2800" b="0" i="1" smtClean="0">
                            <a:latin typeface="Cambria Math" panose="02040503050406030204" pitchFamily="18" charset="0"/>
                          </a:rPr>
                          <m:t>1</m:t>
                        </m:r>
                      </m:sub>
                    </m:sSub>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𝐴</m:t>
                        </m:r>
                      </m:e>
                      <m:sub>
                        <m:r>
                          <a:rPr lang="en-US" altLang="zh-CN" sz="2800" b="0" i="1" smtClean="0">
                            <a:latin typeface="Cambria Math" panose="02040503050406030204" pitchFamily="18" charset="0"/>
                          </a:rPr>
                          <m:t>0</m:t>
                        </m:r>
                      </m:sub>
                    </m:sSub>
                  </m:oMath>
                </a14:m>
                <a:endParaRPr lang="en-US" altLang="zh-CN" sz="2800" dirty="0" smtClean="0"/>
              </a:p>
              <a:p>
                <a:pPr marL="800100" lvl="1" indent="-342900">
                  <a:lnSpc>
                    <a:spcPct val="130000"/>
                  </a:lnSpc>
                  <a:buFont typeface="Arial" panose="020B0604020202020204" pitchFamily="34" charset="0"/>
                  <a:buChar char="•"/>
                </a:pPr>
                <a14:m>
                  <m:oMath xmlns:m="http://schemas.openxmlformats.org/officeDocument/2006/math">
                    <m:r>
                      <a:rPr lang="en-US" altLang="zh-CN" sz="2800" b="0" i="1" smtClean="0">
                        <a:latin typeface="Cambria Math" panose="02040503050406030204" pitchFamily="18" charset="0"/>
                      </a:rPr>
                      <m:t>𝐵</m:t>
                    </m:r>
                    <m:r>
                      <a:rPr lang="en-US" altLang="zh-CN" sz="2800" i="1">
                        <a:latin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b="0" i="1" smtClean="0">
                            <a:latin typeface="Cambria Math" panose="02040503050406030204" pitchFamily="18" charset="0"/>
                          </a:rPr>
                          <m:t>𝐵</m:t>
                        </m:r>
                      </m:e>
                      <m:sub>
                        <m:r>
                          <a:rPr lang="en-US" altLang="zh-CN" sz="2800" i="1">
                            <a:latin typeface="Cambria Math" panose="02040503050406030204" pitchFamily="18" charset="0"/>
                          </a:rPr>
                          <m:t>3</m:t>
                        </m:r>
                      </m:sub>
                    </m:sSub>
                    <m:sSub>
                      <m:sSubPr>
                        <m:ctrlPr>
                          <a:rPr lang="en-US" altLang="zh-CN" sz="2800" i="1">
                            <a:latin typeface="Cambria Math" panose="02040503050406030204" pitchFamily="18" charset="0"/>
                          </a:rPr>
                        </m:ctrlPr>
                      </m:sSubPr>
                      <m:e>
                        <m:r>
                          <a:rPr lang="en-US" altLang="zh-CN" sz="2800" b="0" i="1" smtClean="0">
                            <a:latin typeface="Cambria Math" panose="02040503050406030204" pitchFamily="18" charset="0"/>
                          </a:rPr>
                          <m:t>𝐵</m:t>
                        </m:r>
                      </m:e>
                      <m:sub>
                        <m:r>
                          <a:rPr lang="en-US" altLang="zh-CN" sz="2800" i="1">
                            <a:latin typeface="Cambria Math" panose="02040503050406030204" pitchFamily="18" charset="0"/>
                          </a:rPr>
                          <m:t>2</m:t>
                        </m:r>
                      </m:sub>
                    </m:sSub>
                    <m:sSub>
                      <m:sSubPr>
                        <m:ctrlPr>
                          <a:rPr lang="en-US" altLang="zh-CN" sz="2800" i="1">
                            <a:latin typeface="Cambria Math" panose="02040503050406030204" pitchFamily="18" charset="0"/>
                          </a:rPr>
                        </m:ctrlPr>
                      </m:sSubPr>
                      <m:e>
                        <m:r>
                          <a:rPr lang="en-US" altLang="zh-CN" sz="2800" b="0" i="1" smtClean="0">
                            <a:latin typeface="Cambria Math" panose="02040503050406030204" pitchFamily="18" charset="0"/>
                          </a:rPr>
                          <m:t>𝐵</m:t>
                        </m:r>
                      </m:e>
                      <m:sub>
                        <m:r>
                          <a:rPr lang="en-US" altLang="zh-CN" sz="2800" i="1">
                            <a:latin typeface="Cambria Math" panose="02040503050406030204" pitchFamily="18" charset="0"/>
                          </a:rPr>
                          <m:t>1</m:t>
                        </m:r>
                      </m:sub>
                    </m:sSub>
                    <m:sSub>
                      <m:sSubPr>
                        <m:ctrlPr>
                          <a:rPr lang="en-US" altLang="zh-CN" sz="2800" i="1">
                            <a:latin typeface="Cambria Math" panose="02040503050406030204" pitchFamily="18" charset="0"/>
                          </a:rPr>
                        </m:ctrlPr>
                      </m:sSubPr>
                      <m:e>
                        <m:r>
                          <a:rPr lang="en-US" altLang="zh-CN" sz="2800" b="0" i="1" smtClean="0">
                            <a:latin typeface="Cambria Math" panose="02040503050406030204" pitchFamily="18" charset="0"/>
                          </a:rPr>
                          <m:t>𝐵</m:t>
                        </m:r>
                      </m:e>
                      <m:sub>
                        <m:r>
                          <a:rPr lang="en-US" altLang="zh-CN" sz="2800" i="1">
                            <a:latin typeface="Cambria Math" panose="02040503050406030204" pitchFamily="18" charset="0"/>
                          </a:rPr>
                          <m:t>0</m:t>
                        </m:r>
                      </m:sub>
                    </m:sSub>
                  </m:oMath>
                </a14:m>
                <a:endParaRPr lang="en-US" altLang="zh-CN" sz="2800" dirty="0" smtClean="0"/>
              </a:p>
              <a:p>
                <a:pPr marL="342900" indent="-342900">
                  <a:lnSpc>
                    <a:spcPct val="130000"/>
                  </a:lnSpc>
                  <a:buFont typeface="Arial" panose="020B0604020202020204" pitchFamily="34" charset="0"/>
                  <a:buChar char="•"/>
                </a:pPr>
                <a:r>
                  <a:rPr lang="zh-CN" altLang="en-US" sz="2800" dirty="0" smtClean="0"/>
                  <a:t>相等：</a:t>
                </a:r>
                <a14:m>
                  <m:oMath xmlns:m="http://schemas.openxmlformats.org/officeDocument/2006/math">
                    <m:sSub>
                      <m:sSubPr>
                        <m:ctrlPr>
                          <a:rPr lang="en-US" altLang="zh-CN" sz="2800" i="1">
                            <a:latin typeface="Cambria Math" panose="02040503050406030204" pitchFamily="18" charset="0"/>
                          </a:rPr>
                        </m:ctrlPr>
                      </m:sSubPr>
                      <m:e>
                        <m:r>
                          <a:rPr lang="en-US" altLang="zh-CN" sz="2800" b="0" i="1" smtClean="0">
                            <a:latin typeface="Cambria Math" panose="02040503050406030204" pitchFamily="18" charset="0"/>
                          </a:rPr>
                          <m:t>𝐴</m:t>
                        </m:r>
                      </m:e>
                      <m:sub>
                        <m:r>
                          <a:rPr lang="en-US" altLang="zh-CN" sz="2800" i="1">
                            <a:latin typeface="Cambria Math" panose="02040503050406030204" pitchFamily="18" charset="0"/>
                          </a:rPr>
                          <m:t>3</m:t>
                        </m:r>
                      </m:sub>
                    </m:sSub>
                    <m:r>
                      <a:rPr lang="en-US" altLang="zh-CN" sz="2800" i="1">
                        <a:latin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𝐵</m:t>
                        </m:r>
                      </m:e>
                      <m:sub>
                        <m:r>
                          <a:rPr lang="en-US" altLang="zh-CN" sz="2800" i="1">
                            <a:latin typeface="Cambria Math" panose="02040503050406030204" pitchFamily="18" charset="0"/>
                          </a:rPr>
                          <m:t>3</m:t>
                        </m:r>
                      </m:sub>
                    </m:sSub>
                    <m:r>
                      <a:rPr lang="zh-CN" altLang="en-US" sz="2800" b="0" i="1" smtClean="0">
                        <a:latin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𝐴</m:t>
                        </m:r>
                      </m:e>
                      <m:sub>
                        <m:r>
                          <a:rPr lang="en-US" altLang="zh-CN" sz="2800" b="0" i="1" smtClean="0">
                            <a:latin typeface="Cambria Math" panose="02040503050406030204" pitchFamily="18" charset="0"/>
                          </a:rPr>
                          <m:t>2</m:t>
                        </m:r>
                      </m:sub>
                    </m:sSub>
                    <m:r>
                      <a:rPr lang="en-US" altLang="zh-CN" sz="2800" i="1">
                        <a:latin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𝐵</m:t>
                        </m:r>
                      </m:e>
                      <m:sub>
                        <m:r>
                          <a:rPr lang="en-US" altLang="zh-CN" sz="2800" b="0" i="1" smtClean="0">
                            <a:latin typeface="Cambria Math" panose="02040503050406030204" pitchFamily="18" charset="0"/>
                          </a:rPr>
                          <m:t>2</m:t>
                        </m:r>
                      </m:sub>
                    </m:sSub>
                  </m:oMath>
                </a14:m>
                <a:r>
                  <a:rPr lang="zh-CN" altLang="en-US" sz="2800" dirty="0" smtClean="0"/>
                  <a:t>、</a:t>
                </a:r>
                <a14:m>
                  <m:oMath xmlns:m="http://schemas.openxmlformats.org/officeDocument/2006/math">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𝐴</m:t>
                        </m:r>
                      </m:e>
                      <m:sub>
                        <m:r>
                          <a:rPr lang="en-US" altLang="zh-CN" sz="2800" b="0" i="1" smtClean="0">
                            <a:latin typeface="Cambria Math" panose="02040503050406030204" pitchFamily="18" charset="0"/>
                          </a:rPr>
                          <m:t>1</m:t>
                        </m:r>
                      </m:sub>
                    </m:sSub>
                    <m:r>
                      <a:rPr lang="en-US" altLang="zh-CN" sz="2800" i="1">
                        <a:latin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𝐵</m:t>
                        </m:r>
                      </m:e>
                      <m:sub>
                        <m:r>
                          <a:rPr lang="en-US" altLang="zh-CN" sz="2800" b="0" i="1" smtClean="0">
                            <a:latin typeface="Cambria Math" panose="02040503050406030204" pitchFamily="18" charset="0"/>
                          </a:rPr>
                          <m:t>1</m:t>
                        </m:r>
                      </m:sub>
                    </m:sSub>
                  </m:oMath>
                </a14:m>
                <a:r>
                  <a:rPr lang="zh-CN" altLang="en-US" sz="2800" dirty="0" smtClean="0"/>
                  <a:t>、</a:t>
                </a:r>
                <a14:m>
                  <m:oMath xmlns:m="http://schemas.openxmlformats.org/officeDocument/2006/math">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𝐴</m:t>
                        </m:r>
                      </m:e>
                      <m:sub>
                        <m:r>
                          <a:rPr lang="en-US" altLang="zh-CN" sz="2800" b="0" i="1" smtClean="0">
                            <a:latin typeface="Cambria Math" panose="02040503050406030204" pitchFamily="18" charset="0"/>
                          </a:rPr>
                          <m:t>0</m:t>
                        </m:r>
                      </m:sub>
                    </m:sSub>
                    <m:r>
                      <a:rPr lang="en-US" altLang="zh-CN" sz="2800" i="1">
                        <a:latin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𝐵</m:t>
                        </m:r>
                      </m:e>
                      <m:sub>
                        <m:r>
                          <a:rPr lang="en-US" altLang="zh-CN" sz="2800" b="0" i="1" smtClean="0">
                            <a:latin typeface="Cambria Math" panose="02040503050406030204" pitchFamily="18" charset="0"/>
                          </a:rPr>
                          <m:t>0</m:t>
                        </m:r>
                      </m:sub>
                    </m:sSub>
                  </m:oMath>
                </a14:m>
                <a:r>
                  <a:rPr lang="en-US" altLang="zh-CN" sz="2800" dirty="0" smtClean="0"/>
                  <a:t/>
                </a:r>
                <a:br>
                  <a:rPr lang="en-US" altLang="zh-CN" sz="2800" dirty="0" smtClean="0"/>
                </a:br>
                <a:r>
                  <a:rPr lang="en-US" altLang="zh-CN" sz="2800" dirty="0" smtClean="0"/>
                  <a:t>          </a:t>
                </a:r>
                <a14:m>
                  <m:oMath xmlns:m="http://schemas.openxmlformats.org/officeDocument/2006/math">
                    <m:sSub>
                      <m:sSubPr>
                        <m:ctrlPr>
                          <a:rPr lang="en-US" altLang="zh-CN" sz="2800" b="1" i="1">
                            <a:latin typeface="Cambria Math" panose="02040503050406030204" pitchFamily="18" charset="0"/>
                          </a:rPr>
                        </m:ctrlPr>
                      </m:sSubPr>
                      <m:e>
                        <m:r>
                          <a:rPr lang="en-US" altLang="zh-CN" sz="2800" b="1" i="1" smtClean="0">
                            <a:latin typeface="Cambria Math" panose="02040503050406030204" pitchFamily="18" charset="0"/>
                          </a:rPr>
                          <m:t>𝒙</m:t>
                        </m:r>
                      </m:e>
                      <m:sub>
                        <m:r>
                          <a:rPr lang="en-US" altLang="zh-CN" sz="2800" b="1" i="1" smtClean="0">
                            <a:latin typeface="Cambria Math" panose="02040503050406030204" pitchFamily="18" charset="0"/>
                          </a:rPr>
                          <m:t>𝒊</m:t>
                        </m:r>
                      </m:sub>
                    </m:sSub>
                    <m:r>
                      <a:rPr lang="en-US" altLang="zh-CN" sz="2800" b="1" i="1">
                        <a:latin typeface="Cambria Math" panose="02040503050406030204" pitchFamily="18" charset="0"/>
                      </a:rPr>
                      <m:t>=</m:t>
                    </m:r>
                    <m:sSub>
                      <m:sSubPr>
                        <m:ctrlPr>
                          <a:rPr lang="en-US" altLang="zh-CN" sz="2800" b="1" i="1">
                            <a:latin typeface="Cambria Math" panose="02040503050406030204" pitchFamily="18" charset="0"/>
                          </a:rPr>
                        </m:ctrlPr>
                      </m:sSubPr>
                      <m:e>
                        <m:r>
                          <a:rPr lang="en-US" altLang="zh-CN" sz="2800" b="1" i="1" smtClean="0">
                            <a:latin typeface="Cambria Math" panose="02040503050406030204" pitchFamily="18" charset="0"/>
                          </a:rPr>
                          <m:t>𝑨</m:t>
                        </m:r>
                      </m:e>
                      <m:sub>
                        <m:r>
                          <a:rPr lang="en-US" altLang="zh-CN" sz="2800" b="1" i="1" smtClean="0">
                            <a:latin typeface="Cambria Math" panose="02040503050406030204" pitchFamily="18" charset="0"/>
                          </a:rPr>
                          <m:t>𝒊</m:t>
                        </m:r>
                      </m:sub>
                    </m:sSub>
                    <m:sSub>
                      <m:sSubPr>
                        <m:ctrlPr>
                          <a:rPr lang="en-US" altLang="zh-CN" sz="2800" b="1" i="1">
                            <a:latin typeface="Cambria Math" panose="02040503050406030204" pitchFamily="18" charset="0"/>
                          </a:rPr>
                        </m:ctrlPr>
                      </m:sSubPr>
                      <m:e>
                        <m:r>
                          <a:rPr lang="en-US" altLang="zh-CN" sz="2800" b="1" i="1">
                            <a:latin typeface="Cambria Math" panose="02040503050406030204" pitchFamily="18" charset="0"/>
                          </a:rPr>
                          <m:t>𝑩</m:t>
                        </m:r>
                      </m:e>
                      <m:sub>
                        <m:r>
                          <a:rPr lang="en-US" altLang="zh-CN" sz="2800" b="1" i="1" smtClean="0">
                            <a:latin typeface="Cambria Math" panose="02040503050406030204" pitchFamily="18" charset="0"/>
                          </a:rPr>
                          <m:t>𝒊</m:t>
                        </m:r>
                      </m:sub>
                    </m:sSub>
                    <m:r>
                      <a:rPr lang="en-US" altLang="zh-CN" sz="2800" b="1" i="1" smtClean="0">
                        <a:latin typeface="Cambria Math" panose="02040503050406030204" pitchFamily="18" charset="0"/>
                      </a:rPr>
                      <m:t>+</m:t>
                    </m:r>
                    <m:sSub>
                      <m:sSubPr>
                        <m:ctrlPr>
                          <a:rPr lang="en-US" altLang="zh-CN" sz="2800" b="1" i="1">
                            <a:latin typeface="Cambria Math" panose="02040503050406030204" pitchFamily="18" charset="0"/>
                          </a:rPr>
                        </m:ctrlPr>
                      </m:sSubPr>
                      <m:e>
                        <m:r>
                          <a:rPr lang="en-US" altLang="zh-CN" sz="2800" b="1" i="1">
                            <a:latin typeface="Cambria Math" panose="02040503050406030204" pitchFamily="18" charset="0"/>
                          </a:rPr>
                          <m:t>𝑨</m:t>
                        </m:r>
                        <m:r>
                          <a:rPr lang="en-US" altLang="zh-CN" sz="2800" b="1" i="1" smtClean="0">
                            <a:latin typeface="Cambria Math" panose="02040503050406030204" pitchFamily="18" charset="0"/>
                          </a:rPr>
                          <m:t>′</m:t>
                        </m:r>
                      </m:e>
                      <m:sub>
                        <m:r>
                          <a:rPr lang="en-US" altLang="zh-CN" sz="2800" b="1" i="1">
                            <a:latin typeface="Cambria Math" panose="02040503050406030204" pitchFamily="18" charset="0"/>
                          </a:rPr>
                          <m:t>𝒊</m:t>
                        </m:r>
                      </m:sub>
                    </m:sSub>
                    <m:sSub>
                      <m:sSubPr>
                        <m:ctrlPr>
                          <a:rPr lang="en-US" altLang="zh-CN" sz="2800" b="1" i="1">
                            <a:latin typeface="Cambria Math" panose="02040503050406030204" pitchFamily="18" charset="0"/>
                          </a:rPr>
                        </m:ctrlPr>
                      </m:sSubPr>
                      <m:e>
                        <m:r>
                          <a:rPr lang="en-US" altLang="zh-CN" sz="2800" b="1" i="1">
                            <a:latin typeface="Cambria Math" panose="02040503050406030204" pitchFamily="18" charset="0"/>
                          </a:rPr>
                          <m:t>𝑩</m:t>
                        </m:r>
                        <m:r>
                          <a:rPr lang="en-US" altLang="zh-CN" sz="2800" b="1" i="1" smtClean="0">
                            <a:latin typeface="Cambria Math" panose="02040503050406030204" pitchFamily="18" charset="0"/>
                          </a:rPr>
                          <m:t>′</m:t>
                        </m:r>
                      </m:e>
                      <m:sub>
                        <m:r>
                          <a:rPr lang="en-US" altLang="zh-CN" sz="2800" b="1" i="1">
                            <a:latin typeface="Cambria Math" panose="02040503050406030204" pitchFamily="18" charset="0"/>
                          </a:rPr>
                          <m:t>𝒊</m:t>
                        </m:r>
                      </m:sub>
                    </m:sSub>
                  </m:oMath>
                </a14:m>
                <a:r>
                  <a:rPr lang="zh-CN" altLang="en-US" sz="2800" dirty="0" smtClean="0"/>
                  <a:t>               </a:t>
                </a:r>
                <a14:m>
                  <m:oMath xmlns:m="http://schemas.openxmlformats.org/officeDocument/2006/math">
                    <m:r>
                      <a:rPr lang="en-US" altLang="zh-CN" sz="2800" b="0" i="1" dirty="0" smtClean="0">
                        <a:latin typeface="Cambria Math" panose="02040503050406030204" pitchFamily="18" charset="0"/>
                      </a:rPr>
                      <m:t>𝑖</m:t>
                    </m:r>
                    <m:r>
                      <a:rPr lang="en-US" altLang="zh-CN" sz="2800" b="0" i="1" dirty="0" smtClean="0">
                        <a:latin typeface="Cambria Math" panose="02040503050406030204" pitchFamily="18" charset="0"/>
                      </a:rPr>
                      <m:t>=0,1,2,3</m:t>
                    </m:r>
                  </m:oMath>
                </a14:m>
                <a:r>
                  <a:rPr lang="en-US" altLang="zh-CN" sz="2800" b="0" dirty="0" smtClean="0"/>
                  <a:t/>
                </a:r>
                <a:br>
                  <a:rPr lang="en-US" altLang="zh-CN" sz="2800" b="0" dirty="0" smtClean="0"/>
                </a:br>
                <a14:m>
                  <m:oMath xmlns:m="http://schemas.openxmlformats.org/officeDocument/2006/math">
                    <m:d>
                      <m:dPr>
                        <m:ctrlPr>
                          <a:rPr lang="en-US" altLang="zh-CN" sz="2800" b="1" i="1" smtClean="0">
                            <a:latin typeface="Cambria Math" panose="02040503050406030204" pitchFamily="18" charset="0"/>
                          </a:rPr>
                        </m:ctrlPr>
                      </m:dPr>
                      <m:e>
                        <m:r>
                          <a:rPr lang="en-US" altLang="zh-CN" sz="2800" b="1" i="1" smtClean="0">
                            <a:latin typeface="Cambria Math" panose="02040503050406030204" pitchFamily="18" charset="0"/>
                          </a:rPr>
                          <m:t>𝑨</m:t>
                        </m:r>
                        <m:r>
                          <a:rPr lang="en-US" altLang="zh-CN" sz="2800" b="1" i="1" smtClean="0">
                            <a:latin typeface="Cambria Math" panose="02040503050406030204" pitchFamily="18" charset="0"/>
                          </a:rPr>
                          <m:t>=</m:t>
                        </m:r>
                        <m:r>
                          <a:rPr lang="en-US" altLang="zh-CN" sz="2800" b="1" i="1" smtClean="0">
                            <a:latin typeface="Cambria Math" panose="02040503050406030204" pitchFamily="18" charset="0"/>
                          </a:rPr>
                          <m:t>𝑩</m:t>
                        </m:r>
                      </m:e>
                    </m:d>
                    <m:r>
                      <a:rPr lang="en-US" altLang="zh-CN" sz="2800" b="1" i="1" smtClean="0">
                        <a:latin typeface="Cambria Math" panose="02040503050406030204" pitchFamily="18" charset="0"/>
                      </a:rPr>
                      <m:t>=</m:t>
                    </m:r>
                    <m:sSub>
                      <m:sSubPr>
                        <m:ctrlPr>
                          <a:rPr lang="en-US" altLang="zh-CN" sz="2800" b="1" i="1" smtClean="0">
                            <a:latin typeface="Cambria Math" panose="02040503050406030204" pitchFamily="18" charset="0"/>
                          </a:rPr>
                        </m:ctrlPr>
                      </m:sSubPr>
                      <m:e>
                        <m:r>
                          <a:rPr lang="en-US" altLang="zh-CN" sz="2800" b="1" i="1" smtClean="0">
                            <a:latin typeface="Cambria Math" panose="02040503050406030204" pitchFamily="18" charset="0"/>
                          </a:rPr>
                          <m:t>𝒙</m:t>
                        </m:r>
                      </m:e>
                      <m:sub>
                        <m:r>
                          <a:rPr lang="en-US" altLang="zh-CN" sz="2800" b="1" i="1" smtClean="0">
                            <a:latin typeface="Cambria Math" panose="02040503050406030204" pitchFamily="18" charset="0"/>
                          </a:rPr>
                          <m:t>𝟑</m:t>
                        </m:r>
                      </m:sub>
                    </m:sSub>
                    <m:sSub>
                      <m:sSubPr>
                        <m:ctrlPr>
                          <a:rPr lang="en-US" altLang="zh-CN" sz="2800" b="1" i="1">
                            <a:latin typeface="Cambria Math" panose="02040503050406030204" pitchFamily="18" charset="0"/>
                          </a:rPr>
                        </m:ctrlPr>
                      </m:sSubPr>
                      <m:e>
                        <m:r>
                          <a:rPr lang="en-US" altLang="zh-CN" sz="2800" b="1" i="1">
                            <a:latin typeface="Cambria Math" panose="02040503050406030204" pitchFamily="18" charset="0"/>
                          </a:rPr>
                          <m:t>𝒙</m:t>
                        </m:r>
                      </m:e>
                      <m:sub>
                        <m:r>
                          <a:rPr lang="en-US" altLang="zh-CN" sz="2800" b="1" i="1" smtClean="0">
                            <a:latin typeface="Cambria Math" panose="02040503050406030204" pitchFamily="18" charset="0"/>
                          </a:rPr>
                          <m:t>𝟐</m:t>
                        </m:r>
                      </m:sub>
                    </m:sSub>
                    <m:sSub>
                      <m:sSubPr>
                        <m:ctrlPr>
                          <a:rPr lang="en-US" altLang="zh-CN" sz="2800" b="1" i="1">
                            <a:latin typeface="Cambria Math" panose="02040503050406030204" pitchFamily="18" charset="0"/>
                          </a:rPr>
                        </m:ctrlPr>
                      </m:sSubPr>
                      <m:e>
                        <m:r>
                          <a:rPr lang="en-US" altLang="zh-CN" sz="2800" b="1" i="1">
                            <a:latin typeface="Cambria Math" panose="02040503050406030204" pitchFamily="18" charset="0"/>
                          </a:rPr>
                          <m:t>𝒙</m:t>
                        </m:r>
                      </m:e>
                      <m:sub>
                        <m:r>
                          <a:rPr lang="en-US" altLang="zh-CN" sz="2800" b="1" i="1" smtClean="0">
                            <a:latin typeface="Cambria Math" panose="02040503050406030204" pitchFamily="18" charset="0"/>
                          </a:rPr>
                          <m:t>𝟏</m:t>
                        </m:r>
                      </m:sub>
                    </m:sSub>
                    <m:sSub>
                      <m:sSubPr>
                        <m:ctrlPr>
                          <a:rPr lang="en-US" altLang="zh-CN" sz="2800" b="1" i="1">
                            <a:latin typeface="Cambria Math" panose="02040503050406030204" pitchFamily="18" charset="0"/>
                          </a:rPr>
                        </m:ctrlPr>
                      </m:sSubPr>
                      <m:e>
                        <m:r>
                          <a:rPr lang="en-US" altLang="zh-CN" sz="2800" b="1" i="1">
                            <a:latin typeface="Cambria Math" panose="02040503050406030204" pitchFamily="18" charset="0"/>
                          </a:rPr>
                          <m:t>𝒙</m:t>
                        </m:r>
                      </m:e>
                      <m:sub>
                        <m:r>
                          <a:rPr lang="en-US" altLang="zh-CN" sz="2800" b="1" i="1" smtClean="0">
                            <a:latin typeface="Cambria Math" panose="02040503050406030204" pitchFamily="18" charset="0"/>
                          </a:rPr>
                          <m:t>𝟎</m:t>
                        </m:r>
                      </m:sub>
                    </m:sSub>
                  </m:oMath>
                </a14:m>
                <a:endParaRPr lang="en-US" altLang="zh-CN" sz="2800" b="1" dirty="0" smtClean="0"/>
              </a:p>
              <a:p>
                <a:pPr marL="342900" indent="-342900">
                  <a:lnSpc>
                    <a:spcPct val="130000"/>
                  </a:lnSpc>
                  <a:buFont typeface="Arial" panose="020B0604020202020204" pitchFamily="34" charset="0"/>
                  <a:buChar char="•"/>
                </a:pPr>
                <a:endParaRPr lang="zh-CN" altLang="en-US" sz="2800" dirty="0"/>
              </a:p>
            </p:txBody>
          </p:sp>
        </mc:Choice>
        <mc:Fallback xmlns="">
          <p:sp>
            <p:nvSpPr>
              <p:cNvPr id="3" name="文本框 2"/>
              <p:cNvSpPr txBox="1">
                <a:spLocks noRot="1" noChangeAspect="1" noMove="1" noResize="1" noEditPoints="1" noAdjustHandles="1" noChangeArrowheads="1" noChangeShapeType="1" noTextEdit="1"/>
              </p:cNvSpPr>
              <p:nvPr/>
            </p:nvSpPr>
            <p:spPr>
              <a:xfrm>
                <a:off x="229137" y="1030994"/>
                <a:ext cx="8755856" cy="4013406"/>
              </a:xfrm>
              <a:prstGeom prst="rect">
                <a:avLst/>
              </a:prstGeom>
              <a:blipFill rotWithShape="0">
                <a:blip r:embed="rId6"/>
                <a:stretch>
                  <a:fillRect l="-1253" t="-304"/>
                </a:stretch>
              </a:blipFill>
            </p:spPr>
            <p:txBody>
              <a:bodyPr/>
              <a:lstStyle/>
              <a:p>
                <a:r>
                  <a:rPr lang="zh-CN" altLang="en-US">
                    <a:noFill/>
                  </a:rPr>
                  <a:t> </a:t>
                </a:r>
              </a:p>
            </p:txBody>
          </p:sp>
        </mc:Fallback>
      </mc:AlternateContent>
      <p:pic>
        <p:nvPicPr>
          <p:cNvPr id="6" name="Picture 4" descr="C:\jobs\Marries\CH04\Tiff\AACFLPA0.tif"/>
          <p:cNvPicPr>
            <a:picLocks noChangeAspect="1" noChangeArrowheads="1"/>
          </p:cNvPicPr>
          <p:nvPr/>
        </p:nvPicPr>
        <p:blipFill rotWithShape="1">
          <a:blip r:embed="rId7">
            <a:extLst>
              <a:ext uri="{28A0092B-C50C-407E-A947-70E740481C1C}">
                <a14:useLocalDpi xmlns:a14="http://schemas.microsoft.com/office/drawing/2010/main" val="0"/>
              </a:ext>
            </a:extLst>
          </a:blip>
          <a:srcRect b="6258"/>
          <a:stretch/>
        </p:blipFill>
        <p:spPr bwMode="auto">
          <a:xfrm>
            <a:off x="3491880" y="44624"/>
            <a:ext cx="5570742" cy="5832911"/>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60994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323528" y="188640"/>
            <a:ext cx="8441109" cy="792088"/>
          </a:xfrm>
        </p:spPr>
        <p:txBody>
          <a:bodyPr/>
          <a:lstStyle/>
          <a:p>
            <a:pPr algn="ctr" eaLnBrk="1" hangingPunct="1"/>
            <a:r>
              <a:rPr lang="en-US" altLang="zh-CN" dirty="0" smtClean="0"/>
              <a:t>Contents</a:t>
            </a:r>
          </a:p>
        </p:txBody>
      </p:sp>
      <p:sp>
        <p:nvSpPr>
          <p:cNvPr id="2" name="矩形 1"/>
          <p:cNvSpPr/>
          <p:nvPr/>
        </p:nvSpPr>
        <p:spPr>
          <a:xfrm>
            <a:off x="491766" y="1797775"/>
            <a:ext cx="8208912" cy="2086725"/>
          </a:xfrm>
          <a:prstGeom prst="rect">
            <a:avLst/>
          </a:prstGeom>
          <a:solidFill>
            <a:srgbClr val="0070C0"/>
          </a:solidFill>
        </p:spPr>
        <p:style>
          <a:lnRef idx="0">
            <a:schemeClr val="accent1"/>
          </a:lnRef>
          <a:fillRef idx="3">
            <a:schemeClr val="accent1"/>
          </a:fillRef>
          <a:effectRef idx="3">
            <a:schemeClr val="accent1"/>
          </a:effectRef>
          <a:fontRef idx="minor">
            <a:schemeClr val="lt1"/>
          </a:fontRef>
        </p:style>
        <p:txBody>
          <a:bodyPr wrap="square">
            <a:spAutoFit/>
          </a:bodyPr>
          <a:lstStyle/>
          <a:p>
            <a:pPr>
              <a:lnSpc>
                <a:spcPct val="120000"/>
              </a:lnSpc>
            </a:pPr>
            <a:r>
              <a:rPr lang="en-US" altLang="zh-CN" b="1" dirty="0" smtClean="0">
                <a:solidFill>
                  <a:srgbClr val="FFFF00"/>
                </a:solidFill>
              </a:rPr>
              <a:t>Decode</a:t>
            </a:r>
            <a:r>
              <a:rPr lang="en-US" altLang="zh-CN" dirty="0"/>
              <a:t>: </a:t>
            </a:r>
            <a:r>
              <a:rPr lang="en-US" altLang="zh-CN" dirty="0" smtClean="0"/>
              <a:t>if </a:t>
            </a:r>
            <a:r>
              <a:rPr lang="en-US" altLang="zh-CN" dirty="0"/>
              <a:t>a computer decodes  data , it receives it and changes it into a form that can be used by the computer or understood by a </a:t>
            </a:r>
            <a:r>
              <a:rPr lang="en-US" altLang="zh-CN" b="1" dirty="0" smtClean="0"/>
              <a:t>person</a:t>
            </a:r>
            <a:r>
              <a:rPr lang="en-US" altLang="zh-CN" dirty="0" smtClean="0"/>
              <a:t>.</a:t>
            </a:r>
          </a:p>
          <a:p>
            <a:pPr>
              <a:lnSpc>
                <a:spcPct val="120000"/>
              </a:lnSpc>
            </a:pPr>
            <a:endParaRPr lang="en-US" altLang="zh-CN" sz="1050" dirty="0"/>
          </a:p>
          <a:p>
            <a:pPr>
              <a:lnSpc>
                <a:spcPct val="120000"/>
              </a:lnSpc>
            </a:pPr>
            <a:r>
              <a:rPr lang="en-US" altLang="zh-CN" b="1" dirty="0">
                <a:solidFill>
                  <a:srgbClr val="FFFF00"/>
                </a:solidFill>
              </a:rPr>
              <a:t>Encode</a:t>
            </a:r>
            <a:r>
              <a:rPr lang="en-US" altLang="zh-CN" dirty="0"/>
              <a:t>: to put a message or other information into </a:t>
            </a:r>
            <a:r>
              <a:rPr lang="en-US" altLang="zh-CN" dirty="0" smtClean="0"/>
              <a:t>code. </a:t>
            </a:r>
            <a:endParaRPr lang="zh-CN" altLang="en-US" dirty="0"/>
          </a:p>
        </p:txBody>
      </p:sp>
      <p:sp>
        <p:nvSpPr>
          <p:cNvPr id="9" name="灯片编号占位符 8"/>
          <p:cNvSpPr>
            <a:spLocks noGrp="1"/>
          </p:cNvSpPr>
          <p:nvPr>
            <p:ph type="sldNum" sz="quarter" idx="12"/>
          </p:nvPr>
        </p:nvSpPr>
        <p:spPr/>
        <p:txBody>
          <a:bodyPr/>
          <a:lstStyle/>
          <a:p>
            <a:pPr>
              <a:defRPr/>
            </a:pPr>
            <a:fld id="{EF27CFC5-7FD8-49A5-BC14-6A12B5DF6A48}" type="slidenum">
              <a:rPr lang="en-US" altLang="zh-CN" smtClean="0"/>
              <a:pPr>
                <a:defRPr/>
              </a:pPr>
              <a:t>15</a:t>
            </a:fld>
            <a:endParaRPr lang="en-US" altLang="zh-CN"/>
          </a:p>
        </p:txBody>
      </p:sp>
      <p:sp>
        <p:nvSpPr>
          <p:cNvPr id="10" name="矩形 9"/>
          <p:cNvSpPr/>
          <p:nvPr/>
        </p:nvSpPr>
        <p:spPr>
          <a:xfrm>
            <a:off x="1187624" y="942934"/>
            <a:ext cx="7056784" cy="861774"/>
          </a:xfrm>
          <a:prstGeom prst="rect">
            <a:avLst/>
          </a:prstGeom>
        </p:spPr>
        <p:txBody>
          <a:bodyPr wrap="square">
            <a:spAutoFit/>
          </a:bodyPr>
          <a:lstStyle/>
          <a:p>
            <a:pPr marL="0" indent="0" eaLnBrk="1" hangingPunct="1">
              <a:lnSpc>
                <a:spcPts val="3000"/>
              </a:lnSpc>
              <a:buNone/>
              <a:tabLst>
                <a:tab pos="5111750" algn="l"/>
              </a:tabLst>
            </a:pPr>
            <a:r>
              <a:rPr lang="en-US" altLang="zh-CN" b="1" dirty="0"/>
              <a:t>Decoders	</a:t>
            </a:r>
            <a:r>
              <a:rPr lang="zh-CN" altLang="en-US" b="1" dirty="0"/>
              <a:t>译码器</a:t>
            </a:r>
            <a:endParaRPr lang="en-US" altLang="zh-CN" b="1" dirty="0"/>
          </a:p>
          <a:p>
            <a:pPr marL="0" indent="0" eaLnBrk="1" hangingPunct="1">
              <a:lnSpc>
                <a:spcPts val="3000"/>
              </a:lnSpc>
              <a:buNone/>
              <a:tabLst>
                <a:tab pos="5111750" algn="l"/>
              </a:tabLst>
            </a:pPr>
            <a:r>
              <a:rPr lang="en-US" altLang="zh-CN" dirty="0" smtClean="0">
                <a:solidFill>
                  <a:schemeClr val="bg1">
                    <a:lumMod val="50000"/>
                  </a:schemeClr>
                </a:solidFill>
              </a:rPr>
              <a:t>Encoders</a:t>
            </a:r>
            <a:r>
              <a:rPr lang="en-US" altLang="zh-CN" dirty="0">
                <a:solidFill>
                  <a:schemeClr val="bg1">
                    <a:lumMod val="50000"/>
                  </a:schemeClr>
                </a:solidFill>
              </a:rPr>
              <a:t>	</a:t>
            </a:r>
            <a:r>
              <a:rPr lang="zh-CN" altLang="en-US" dirty="0">
                <a:solidFill>
                  <a:schemeClr val="bg1">
                    <a:lumMod val="50000"/>
                  </a:schemeClr>
                </a:solidFill>
              </a:rPr>
              <a:t>编码器</a:t>
            </a:r>
            <a:endParaRPr lang="en-US" altLang="zh-CN" dirty="0">
              <a:solidFill>
                <a:schemeClr val="bg1">
                  <a:lumMod val="50000"/>
                </a:schemeClr>
              </a:solidFill>
            </a:endParaRPr>
          </a:p>
        </p:txBody>
      </p:sp>
      <p:grpSp>
        <p:nvGrpSpPr>
          <p:cNvPr id="4" name="组合 3"/>
          <p:cNvGrpSpPr/>
          <p:nvPr/>
        </p:nvGrpSpPr>
        <p:grpSpPr>
          <a:xfrm>
            <a:off x="1843782" y="4057179"/>
            <a:ext cx="5400600" cy="2664296"/>
            <a:chOff x="1843782" y="4057179"/>
            <a:chExt cx="5400600" cy="2664296"/>
          </a:xfrm>
        </p:grpSpPr>
        <p:sp>
          <p:nvSpPr>
            <p:cNvPr id="5" name="矩形 4"/>
            <p:cNvSpPr/>
            <p:nvPr/>
          </p:nvSpPr>
          <p:spPr bwMode="auto">
            <a:xfrm>
              <a:off x="1843782" y="4057179"/>
              <a:ext cx="5400600" cy="2664296"/>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dirty="0" smtClean="0">
                <a:ln>
                  <a:noFill/>
                </a:ln>
                <a:solidFill>
                  <a:schemeClr val="tx1"/>
                </a:solidFill>
                <a:effectLst/>
                <a:latin typeface="Tahoma" pitchFamily="34" charset="0"/>
                <a:ea typeface="宋体" pitchFamily="2" charset="-122"/>
              </a:endParaRPr>
            </a:p>
          </p:txBody>
        </p:sp>
        <p:pic>
          <p:nvPicPr>
            <p:cNvPr id="788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8589" y="4533525"/>
              <a:ext cx="4219669" cy="1728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右箭头 5"/>
            <p:cNvSpPr/>
            <p:nvPr/>
          </p:nvSpPr>
          <p:spPr bwMode="auto">
            <a:xfrm>
              <a:off x="4716016" y="4122673"/>
              <a:ext cx="1368152" cy="360040"/>
            </a:xfrm>
            <a:prstGeom prst="rightArrow">
              <a:avLst/>
            </a:prstGeom>
            <a:solidFill>
              <a:srgbClr val="FFFF00"/>
            </a:solidFill>
            <a:ln w="9525" cap="flat" cmpd="sng" algn="ctr">
              <a:solidFill>
                <a:srgbClr val="FF0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sp>
          <p:nvSpPr>
            <p:cNvPr id="7" name="矩形 6"/>
            <p:cNvSpPr/>
            <p:nvPr/>
          </p:nvSpPr>
          <p:spPr>
            <a:xfrm>
              <a:off x="2703666" y="4071860"/>
              <a:ext cx="2008883" cy="461665"/>
            </a:xfrm>
            <a:prstGeom prst="rect">
              <a:avLst/>
            </a:prstGeom>
          </p:spPr>
          <p:txBody>
            <a:bodyPr wrap="none">
              <a:spAutoFit/>
            </a:bodyPr>
            <a:lstStyle/>
            <a:p>
              <a:pPr lvl="0"/>
              <a:r>
                <a:rPr lang="en-US" altLang="zh-CN" b="1" dirty="0" smtClean="0">
                  <a:solidFill>
                    <a:srgbClr val="FFFF00"/>
                  </a:solidFill>
                  <a:ea typeface="宋体" pitchFamily="2" charset="-122"/>
                </a:rPr>
                <a:t>Encode </a:t>
              </a:r>
              <a:r>
                <a:rPr lang="zh-CN" altLang="en-US" b="1" dirty="0" smtClean="0">
                  <a:solidFill>
                    <a:srgbClr val="FFFF00"/>
                  </a:solidFill>
                  <a:ea typeface="宋体" pitchFamily="2" charset="-122"/>
                </a:rPr>
                <a:t>编码</a:t>
              </a:r>
              <a:endParaRPr lang="zh-CN" altLang="en-US" b="1" dirty="0">
                <a:solidFill>
                  <a:srgbClr val="FFFF00"/>
                </a:solidFill>
                <a:ea typeface="宋体" pitchFamily="2" charset="-122"/>
              </a:endParaRPr>
            </a:p>
          </p:txBody>
        </p:sp>
        <p:sp>
          <p:nvSpPr>
            <p:cNvPr id="11" name="右箭头 10"/>
            <p:cNvSpPr/>
            <p:nvPr/>
          </p:nvSpPr>
          <p:spPr bwMode="auto">
            <a:xfrm flipH="1">
              <a:off x="4716016" y="6282912"/>
              <a:ext cx="1368152" cy="360040"/>
            </a:xfrm>
            <a:prstGeom prst="rightArrow">
              <a:avLst/>
            </a:prstGeom>
            <a:solidFill>
              <a:srgbClr val="FFFF00"/>
            </a:solidFill>
            <a:ln w="9525" cap="flat" cmpd="sng" algn="ctr">
              <a:solidFill>
                <a:srgbClr val="FF0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sp>
          <p:nvSpPr>
            <p:cNvPr id="12" name="矩形 11"/>
            <p:cNvSpPr/>
            <p:nvPr/>
          </p:nvSpPr>
          <p:spPr>
            <a:xfrm>
              <a:off x="2563862" y="6232100"/>
              <a:ext cx="2037737" cy="461665"/>
            </a:xfrm>
            <a:prstGeom prst="rect">
              <a:avLst/>
            </a:prstGeom>
          </p:spPr>
          <p:txBody>
            <a:bodyPr wrap="none">
              <a:spAutoFit/>
            </a:bodyPr>
            <a:lstStyle/>
            <a:p>
              <a:pPr lvl="0"/>
              <a:r>
                <a:rPr lang="en-US" altLang="zh-CN" b="1" dirty="0" smtClean="0">
                  <a:solidFill>
                    <a:srgbClr val="FFFF00"/>
                  </a:solidFill>
                  <a:ea typeface="宋体" pitchFamily="2" charset="-122"/>
                </a:rPr>
                <a:t>Decode </a:t>
              </a:r>
              <a:r>
                <a:rPr lang="zh-CN" altLang="en-US" b="1" dirty="0" smtClean="0">
                  <a:solidFill>
                    <a:srgbClr val="FFFF00"/>
                  </a:solidFill>
                  <a:ea typeface="宋体" pitchFamily="2" charset="-122"/>
                </a:rPr>
                <a:t>译码</a:t>
              </a:r>
              <a:endParaRPr lang="zh-CN" altLang="en-US" b="1" dirty="0">
                <a:solidFill>
                  <a:srgbClr val="FFFF00"/>
                </a:solidFill>
                <a:ea typeface="宋体" pitchFamily="2" charset="-122"/>
              </a:endParaRPr>
            </a:p>
          </p:txBody>
        </p:sp>
        <p:sp>
          <p:nvSpPr>
            <p:cNvPr id="3" name="圆角矩形 2"/>
            <p:cNvSpPr/>
            <p:nvPr/>
          </p:nvSpPr>
          <p:spPr>
            <a:xfrm>
              <a:off x="2483768" y="4869160"/>
              <a:ext cx="2736304" cy="129614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a:off x="5275250" y="4879758"/>
              <a:ext cx="1285055" cy="129614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2301573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5298" name="Object 5"/>
          <p:cNvGraphicFramePr>
            <a:graphicFrameLocks noChangeAspect="1"/>
          </p:cNvGraphicFramePr>
          <p:nvPr>
            <p:extLst/>
          </p:nvPr>
        </p:nvGraphicFramePr>
        <p:xfrm>
          <a:off x="107504" y="1052737"/>
          <a:ext cx="7128792" cy="1487704"/>
        </p:xfrm>
        <a:graphic>
          <a:graphicData uri="http://schemas.openxmlformats.org/presentationml/2006/ole">
            <mc:AlternateContent xmlns:mc="http://schemas.openxmlformats.org/markup-compatibility/2006">
              <mc:Choice xmlns:v="urn:schemas-microsoft-com:vml" Requires="v">
                <p:oleObj spid="_x0000_s14373" name="位图图像" r:id="rId4" imgW="4252329" imgH="830476" progId="Paint.Picture">
                  <p:embed/>
                </p:oleObj>
              </mc:Choice>
              <mc:Fallback>
                <p:oleObj name="位图图像" r:id="rId4" imgW="4252329" imgH="830476" progId="Paint.Pictur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504" y="1052737"/>
                        <a:ext cx="7128792" cy="1487704"/>
                      </a:xfrm>
                      <a:prstGeom prst="rect">
                        <a:avLst/>
                      </a:prstGeom>
                      <a:noFill/>
                      <a:ln>
                        <a:noFill/>
                      </a:ln>
                      <a:effectLst/>
                      <a:extLst/>
                    </p:spPr>
                  </p:pic>
                </p:oleObj>
              </mc:Fallback>
            </mc:AlternateContent>
          </a:graphicData>
        </a:graphic>
      </p:graphicFrame>
      <p:sp>
        <p:nvSpPr>
          <p:cNvPr id="2" name="矩形 1"/>
          <p:cNvSpPr/>
          <p:nvPr/>
        </p:nvSpPr>
        <p:spPr>
          <a:xfrm>
            <a:off x="251520" y="2780928"/>
            <a:ext cx="8712968" cy="4081117"/>
          </a:xfrm>
          <a:prstGeom prst="rect">
            <a:avLst/>
          </a:prstGeom>
        </p:spPr>
        <p:txBody>
          <a:bodyPr wrap="square">
            <a:spAutoFit/>
          </a:bodyPr>
          <a:lstStyle/>
          <a:p>
            <a:pPr>
              <a:lnSpc>
                <a:spcPct val="120000"/>
              </a:lnSpc>
            </a:pPr>
            <a:r>
              <a:rPr lang="zh-CN" altLang="en-US" b="1" dirty="0"/>
              <a:t>译码器</a:t>
            </a:r>
            <a:r>
              <a:rPr lang="zh-CN" altLang="en-US" dirty="0"/>
              <a:t>是电子技术中的一种多输入多输出的组合逻辑电路</a:t>
            </a:r>
            <a:r>
              <a:rPr lang="zh-CN" altLang="en-US" dirty="0" smtClean="0"/>
              <a:t>，</a:t>
            </a:r>
            <a:r>
              <a:rPr lang="en-US" altLang="zh-CN" dirty="0" smtClean="0"/>
              <a:t/>
            </a:r>
            <a:br>
              <a:rPr lang="en-US" altLang="zh-CN" dirty="0" smtClean="0"/>
            </a:br>
            <a:r>
              <a:rPr lang="zh-CN" altLang="en-US" dirty="0" smtClean="0"/>
              <a:t>负责</a:t>
            </a:r>
            <a:r>
              <a:rPr lang="zh-CN" altLang="en-US" dirty="0"/>
              <a:t>将二进制代码翻译为特定的对象（如逻辑电平等</a:t>
            </a:r>
            <a:r>
              <a:rPr lang="zh-CN" altLang="en-US" dirty="0" smtClean="0"/>
              <a:t>），</a:t>
            </a:r>
            <a:r>
              <a:rPr lang="en-US" altLang="zh-CN" dirty="0" smtClean="0"/>
              <a:t/>
            </a:r>
            <a:br>
              <a:rPr lang="en-US" altLang="zh-CN" dirty="0" smtClean="0"/>
            </a:br>
            <a:r>
              <a:rPr lang="zh-CN" altLang="en-US" dirty="0" smtClean="0"/>
              <a:t>功能</a:t>
            </a:r>
            <a:r>
              <a:rPr lang="zh-CN" altLang="en-US" dirty="0"/>
              <a:t>与编码器相反</a:t>
            </a:r>
            <a:r>
              <a:rPr lang="zh-CN" altLang="en-US" dirty="0" smtClean="0"/>
              <a:t>。</a:t>
            </a:r>
            <a:endParaRPr lang="en-US" altLang="zh-CN" dirty="0" smtClean="0"/>
          </a:p>
          <a:p>
            <a:pPr>
              <a:lnSpc>
                <a:spcPct val="120000"/>
              </a:lnSpc>
            </a:pPr>
            <a:r>
              <a:rPr lang="zh-CN" altLang="en-US" dirty="0" smtClean="0"/>
              <a:t>分为：</a:t>
            </a:r>
            <a:r>
              <a:rPr lang="zh-CN" altLang="en-US" b="1" dirty="0" smtClean="0"/>
              <a:t>通用</a:t>
            </a:r>
            <a:r>
              <a:rPr lang="zh-CN" altLang="en-US" b="1" dirty="0"/>
              <a:t>译码器</a:t>
            </a:r>
            <a:r>
              <a:rPr lang="zh-CN" altLang="en-US" dirty="0"/>
              <a:t>和</a:t>
            </a:r>
            <a:r>
              <a:rPr lang="zh-CN" altLang="en-US" b="1" dirty="0"/>
              <a:t>数字显示译码器</a:t>
            </a:r>
            <a:r>
              <a:rPr lang="zh-CN" altLang="en-US" dirty="0"/>
              <a:t>两</a:t>
            </a:r>
            <a:r>
              <a:rPr lang="zh-CN" altLang="en-US" dirty="0" smtClean="0"/>
              <a:t>大类。</a:t>
            </a:r>
            <a:endParaRPr lang="en-US" altLang="zh-CN" dirty="0" smtClean="0"/>
          </a:p>
          <a:p>
            <a:pPr>
              <a:lnSpc>
                <a:spcPct val="120000"/>
              </a:lnSpc>
            </a:pPr>
            <a:r>
              <a:rPr lang="zh-CN" altLang="en-US" dirty="0" smtClean="0"/>
              <a:t>译码器担任</a:t>
            </a:r>
            <a:r>
              <a:rPr lang="zh-CN" altLang="en-US" dirty="0"/>
              <a:t>多输入多输出逻辑门的角色</a:t>
            </a:r>
            <a:r>
              <a:rPr lang="zh-CN" altLang="en-US" dirty="0" smtClean="0"/>
              <a:t>，</a:t>
            </a:r>
            <a:r>
              <a:rPr lang="en-US" altLang="zh-CN" dirty="0" smtClean="0"/>
              <a:t/>
            </a:r>
            <a:br>
              <a:rPr lang="en-US" altLang="zh-CN" dirty="0" smtClean="0"/>
            </a:br>
            <a:r>
              <a:rPr lang="zh-CN" altLang="en-US" dirty="0" smtClean="0"/>
              <a:t>能</a:t>
            </a:r>
            <a:r>
              <a:rPr lang="zh-CN" altLang="en-US" dirty="0"/>
              <a:t>将已编码的输入转换成已编码的输出</a:t>
            </a:r>
            <a:r>
              <a:rPr lang="zh-CN" altLang="en-US" dirty="0" smtClean="0"/>
              <a:t>，</a:t>
            </a:r>
            <a:r>
              <a:rPr lang="en-US" altLang="zh-CN" dirty="0" smtClean="0"/>
              <a:t/>
            </a:r>
            <a:br>
              <a:rPr lang="en-US" altLang="zh-CN" dirty="0" smtClean="0"/>
            </a:br>
            <a:r>
              <a:rPr lang="zh-CN" altLang="en-US" dirty="0" smtClean="0"/>
              <a:t>这里</a:t>
            </a:r>
            <a:r>
              <a:rPr lang="zh-CN" altLang="en-US" dirty="0"/>
              <a:t>输入和输出的编码是不同的</a:t>
            </a:r>
            <a:r>
              <a:rPr lang="zh-CN" altLang="en-US" dirty="0" smtClean="0"/>
              <a:t>。</a:t>
            </a:r>
            <a:endParaRPr lang="en-US" altLang="zh-CN" dirty="0" smtClean="0"/>
          </a:p>
          <a:p>
            <a:pPr>
              <a:lnSpc>
                <a:spcPct val="120000"/>
              </a:lnSpc>
            </a:pPr>
            <a:r>
              <a:rPr lang="zh-CN" altLang="en-US" dirty="0"/>
              <a:t>译码在</a:t>
            </a:r>
            <a:r>
              <a:rPr lang="zh-CN" altLang="en-US" dirty="0">
                <a:latin typeface="楷体" pitchFamily="49" charset="-122"/>
                <a:ea typeface="楷体" pitchFamily="49" charset="-122"/>
              </a:rPr>
              <a:t>多路复用</a:t>
            </a:r>
            <a:r>
              <a:rPr lang="zh-CN" altLang="en-US" dirty="0"/>
              <a:t>、 </a:t>
            </a:r>
            <a:r>
              <a:rPr lang="zh-CN" altLang="en-US" dirty="0">
                <a:latin typeface="楷体" pitchFamily="49" charset="-122"/>
                <a:ea typeface="楷体" pitchFamily="49" charset="-122"/>
              </a:rPr>
              <a:t>七段数码管</a:t>
            </a:r>
            <a:r>
              <a:rPr lang="zh-CN" altLang="en-US" dirty="0"/>
              <a:t>和</a:t>
            </a:r>
            <a:r>
              <a:rPr lang="zh-CN" altLang="en-US" dirty="0">
                <a:latin typeface="楷体" pitchFamily="49" charset="-122"/>
                <a:ea typeface="楷体" pitchFamily="49" charset="-122"/>
              </a:rPr>
              <a:t>内存地址译码</a:t>
            </a:r>
            <a:r>
              <a:rPr lang="zh-CN" altLang="en-US" dirty="0" smtClean="0"/>
              <a:t>等是</a:t>
            </a:r>
            <a:r>
              <a:rPr lang="zh-CN" altLang="en-US" dirty="0"/>
              <a:t>必要的。</a:t>
            </a:r>
            <a:endParaRPr lang="en-US" altLang="zh-CN" dirty="0"/>
          </a:p>
          <a:p>
            <a:pPr algn="r">
              <a:lnSpc>
                <a:spcPct val="120000"/>
              </a:lnSpc>
            </a:pPr>
            <a:r>
              <a:rPr lang="zh-CN" altLang="en-US" dirty="0" smtClean="0"/>
              <a:t>～</a:t>
            </a:r>
            <a:r>
              <a:rPr lang="zh-CN" altLang="en-US" dirty="0"/>
              <a:t>维基百科</a:t>
            </a:r>
          </a:p>
        </p:txBody>
      </p:sp>
      <p:sp>
        <p:nvSpPr>
          <p:cNvPr id="4" name="Rectangle 2"/>
          <p:cNvSpPr>
            <a:spLocks noGrp="1" noChangeArrowheads="1"/>
          </p:cNvSpPr>
          <p:nvPr>
            <p:ph type="title"/>
          </p:nvPr>
        </p:nvSpPr>
        <p:spPr>
          <a:xfrm>
            <a:off x="107504" y="72800"/>
            <a:ext cx="8928992" cy="835920"/>
          </a:xfrm>
        </p:spPr>
        <p:txBody>
          <a:bodyPr/>
          <a:lstStyle/>
          <a:p>
            <a:pPr eaLnBrk="1" hangingPunct="1"/>
            <a:r>
              <a:rPr lang="zh-CN" altLang="en-US" dirty="0" smtClean="0"/>
              <a:t>译码器</a:t>
            </a:r>
            <a:endParaRPr lang="en-US" altLang="zh-CN" dirty="0" smtClean="0"/>
          </a:p>
        </p:txBody>
      </p:sp>
      <p:sp>
        <p:nvSpPr>
          <p:cNvPr id="5" name="灯片编号占位符 4"/>
          <p:cNvSpPr>
            <a:spLocks noGrp="1"/>
          </p:cNvSpPr>
          <p:nvPr>
            <p:ph type="sldNum" sz="quarter" idx="12"/>
          </p:nvPr>
        </p:nvSpPr>
        <p:spPr/>
        <p:txBody>
          <a:bodyPr/>
          <a:lstStyle/>
          <a:p>
            <a:pPr>
              <a:defRPr/>
            </a:pPr>
            <a:fld id="{EF27CFC5-7FD8-49A5-BC14-6A12B5DF6A48}" type="slidenum">
              <a:rPr lang="en-US" altLang="zh-CN" smtClean="0"/>
              <a:pPr>
                <a:defRPr/>
              </a:pPr>
              <a:t>16</a:t>
            </a:fld>
            <a:endParaRPr lang="en-US" altLang="zh-CN"/>
          </a:p>
        </p:txBody>
      </p:sp>
      <p:pic>
        <p:nvPicPr>
          <p:cNvPr id="55412" name="Picture 116" descr="c:\users\sam2013\appdata\roaming\360se6\USERDA~1\Temp\512PX-~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36296" y="836712"/>
            <a:ext cx="1907704" cy="1907704"/>
          </a:xfrm>
          <a:prstGeom prst="rect">
            <a:avLst/>
          </a:prstGeom>
          <a:noFill/>
          <a:extLst>
            <a:ext uri="{909E8E84-426E-40DD-AFC4-6F175D3DCCD1}">
              <a14:hiddenFill xmlns:a14="http://schemas.microsoft.com/office/drawing/2010/main">
                <a:solidFill>
                  <a:srgbClr val="FFFFFF"/>
                </a:solidFill>
              </a14:hiddenFill>
            </a:ext>
          </a:extLst>
        </p:spPr>
      </p:pic>
      <p:grpSp>
        <p:nvGrpSpPr>
          <p:cNvPr id="3" name="组合 2"/>
          <p:cNvGrpSpPr/>
          <p:nvPr/>
        </p:nvGrpSpPr>
        <p:grpSpPr>
          <a:xfrm>
            <a:off x="6456908" y="3933056"/>
            <a:ext cx="2520280" cy="1440160"/>
            <a:chOff x="6456908" y="4195688"/>
            <a:chExt cx="2520280" cy="1440160"/>
          </a:xfrm>
        </p:grpSpPr>
        <p:pic>
          <p:nvPicPr>
            <p:cNvPr id="8" name="Picture 3"/>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a:stretch/>
          </p:blipFill>
          <p:spPr bwMode="auto">
            <a:xfrm rot="5400000">
              <a:off x="6996968" y="3655628"/>
              <a:ext cx="1440160" cy="2520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5414" name="Picture 118" descr="c:\users\sam2013\appdata\roaming\360se6\USERDA~1\Temp\7-SEGM~1.GIF"/>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a:off x="7234460" y="4365104"/>
              <a:ext cx="857250" cy="116205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8313975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2"/>
          <p:cNvSpPr>
            <a:spLocks noGrp="1" noChangeArrowheads="1"/>
          </p:cNvSpPr>
          <p:nvPr>
            <p:ph type="title"/>
          </p:nvPr>
        </p:nvSpPr>
        <p:spPr/>
        <p:txBody>
          <a:bodyPr/>
          <a:lstStyle/>
          <a:p>
            <a:pPr eaLnBrk="1" hangingPunct="1"/>
            <a:r>
              <a:rPr lang="en-US" altLang="zh-CN" dirty="0" smtClean="0"/>
              <a:t>3-to-8 Line Decoder </a:t>
            </a:r>
            <a:r>
              <a:rPr lang="zh-CN" altLang="en-US" dirty="0" smtClean="0"/>
              <a:t>译码器</a:t>
            </a:r>
            <a:endParaRPr lang="en-US" altLang="zh-CN" dirty="0" smtClean="0"/>
          </a:p>
        </p:txBody>
      </p:sp>
      <p:pic>
        <p:nvPicPr>
          <p:cNvPr id="56378" name="Picture 58" descr="File:3-8 decoder.svg">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16216" y="764705"/>
            <a:ext cx="2808311" cy="2808312"/>
          </a:xfrm>
          <a:prstGeom prst="rect">
            <a:avLst/>
          </a:prstGeom>
          <a:noFill/>
          <a:extLst>
            <a:ext uri="{909E8E84-426E-40DD-AFC4-6F175D3DCCD1}">
              <a14:hiddenFill xmlns:a14="http://schemas.microsoft.com/office/drawing/2010/main">
                <a:solidFill>
                  <a:srgbClr val="FFFFFF"/>
                </a:solidFill>
              </a14:hiddenFill>
            </a:ext>
          </a:extLst>
        </p:spPr>
      </p:pic>
      <p:sp>
        <p:nvSpPr>
          <p:cNvPr id="2" name="灯片编号占位符 1"/>
          <p:cNvSpPr>
            <a:spLocks noGrp="1"/>
          </p:cNvSpPr>
          <p:nvPr>
            <p:ph type="sldNum" sz="quarter" idx="12"/>
          </p:nvPr>
        </p:nvSpPr>
        <p:spPr/>
        <p:txBody>
          <a:bodyPr/>
          <a:lstStyle/>
          <a:p>
            <a:pPr>
              <a:defRPr/>
            </a:pPr>
            <a:fld id="{EF27CFC5-7FD8-49A5-BC14-6A12B5DF6A48}" type="slidenum">
              <a:rPr lang="en-US" altLang="zh-CN" smtClean="0"/>
              <a:pPr>
                <a:defRPr/>
              </a:pPr>
              <a:t>17</a:t>
            </a:fld>
            <a:endParaRPr lang="en-US" altLang="zh-CN"/>
          </a:p>
        </p:txBody>
      </p:sp>
      <p:pic>
        <p:nvPicPr>
          <p:cNvPr id="56442" name="Picture 122" descr="C:\Users\Sam2013\AppData\Roaming\Tencent\Users\1850360580\QQ\WinTemp\RichOle\KM2%ZLSGY%Z4MDODYZXG3@A.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9512" y="3521918"/>
            <a:ext cx="8439150" cy="3219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05412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122" descr="C:\Users\Sam2013\AppData\Roaming\Tencent\Users\1850360580\QQ\WinTemp\RichOle\KM2%ZLSGY%Z4MDODYZXG3@A.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512" y="3521918"/>
            <a:ext cx="8439150" cy="3219450"/>
          </a:xfrm>
          <a:prstGeom prst="rect">
            <a:avLst/>
          </a:prstGeom>
          <a:noFill/>
          <a:extLst>
            <a:ext uri="{909E8E84-426E-40DD-AFC4-6F175D3DCCD1}">
              <a14:hiddenFill xmlns:a14="http://schemas.microsoft.com/office/drawing/2010/main">
                <a:solidFill>
                  <a:srgbClr val="FFFFFF"/>
                </a:solidFill>
              </a14:hiddenFill>
            </a:ext>
          </a:extLst>
        </p:spPr>
      </p:pic>
      <p:sp>
        <p:nvSpPr>
          <p:cNvPr id="56323" name="Rectangle 2"/>
          <p:cNvSpPr>
            <a:spLocks noGrp="1" noChangeArrowheads="1"/>
          </p:cNvSpPr>
          <p:nvPr>
            <p:ph type="title"/>
          </p:nvPr>
        </p:nvSpPr>
        <p:spPr>
          <a:xfrm>
            <a:off x="107504" y="72800"/>
            <a:ext cx="8784976" cy="835920"/>
          </a:xfrm>
        </p:spPr>
        <p:txBody>
          <a:bodyPr>
            <a:normAutofit fontScale="90000"/>
          </a:bodyPr>
          <a:lstStyle/>
          <a:p>
            <a:pPr algn="r" eaLnBrk="1" hangingPunct="1"/>
            <a:r>
              <a:rPr lang="en-US" altLang="zh-CN" sz="3600" dirty="0" smtClean="0">
                <a:latin typeface="+mn-lt"/>
              </a:rPr>
              <a:t>3-to-8 </a:t>
            </a:r>
            <a:br>
              <a:rPr lang="en-US" altLang="zh-CN" sz="3600" dirty="0" smtClean="0">
                <a:latin typeface="+mn-lt"/>
              </a:rPr>
            </a:br>
            <a:r>
              <a:rPr lang="en-US" altLang="zh-CN" sz="3600" dirty="0" smtClean="0">
                <a:latin typeface="+mn-lt"/>
              </a:rPr>
              <a:t>Decoder</a:t>
            </a:r>
          </a:p>
        </p:txBody>
      </p:sp>
      <p:graphicFrame>
        <p:nvGraphicFramePr>
          <p:cNvPr id="56322" name="Object 4"/>
          <p:cNvGraphicFramePr>
            <a:graphicFrameLocks noChangeAspect="1"/>
          </p:cNvGraphicFramePr>
          <p:nvPr>
            <p:extLst>
              <p:ext uri="{D42A27DB-BD31-4B8C-83A1-F6EECF244321}">
                <p14:modId xmlns:p14="http://schemas.microsoft.com/office/powerpoint/2010/main" val="3441612364"/>
              </p:ext>
            </p:extLst>
          </p:nvPr>
        </p:nvGraphicFramePr>
        <p:xfrm>
          <a:off x="90713" y="116632"/>
          <a:ext cx="6281487" cy="5688632"/>
        </p:xfrm>
        <a:graphic>
          <a:graphicData uri="http://schemas.openxmlformats.org/presentationml/2006/ole">
            <mc:AlternateContent xmlns:mc="http://schemas.openxmlformats.org/markup-compatibility/2006">
              <mc:Choice xmlns:v="urn:schemas-microsoft-com:vml" Requires="v">
                <p:oleObj spid="_x0000_s15398" name="位图图像" r:id="rId5" imgW="3231160" imgH="2926334" progId="Paint.Picture">
                  <p:embed/>
                </p:oleObj>
              </mc:Choice>
              <mc:Fallback>
                <p:oleObj name="位图图像" r:id="rId5" imgW="3231160" imgH="2926334" progId="Paint.Picture">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713" y="116632"/>
                        <a:ext cx="6281487" cy="5688632"/>
                      </a:xfrm>
                      <a:prstGeom prst="rect">
                        <a:avLst/>
                      </a:prstGeom>
                      <a:noFill/>
                      <a:ln w="38100">
                        <a:solidFill>
                          <a:srgbClr val="FF0000"/>
                        </a:solidFill>
                      </a:ln>
                      <a:effectLst/>
                      <a:extLst/>
                    </p:spPr>
                  </p:pic>
                </p:oleObj>
              </mc:Fallback>
            </mc:AlternateContent>
          </a:graphicData>
        </a:graphic>
      </p:graphicFrame>
      <p:pic>
        <p:nvPicPr>
          <p:cNvPr id="56378" name="Picture 58" descr="File:3-8 decoder.svg">
            <a:hlinkClick r:id="rId7"/>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516216" y="764705"/>
            <a:ext cx="2808311" cy="2808312"/>
          </a:xfrm>
          <a:prstGeom prst="rect">
            <a:avLst/>
          </a:prstGeom>
          <a:noFill/>
          <a:extLst>
            <a:ext uri="{909E8E84-426E-40DD-AFC4-6F175D3DCCD1}">
              <a14:hiddenFill xmlns:a14="http://schemas.microsoft.com/office/drawing/2010/main">
                <a:solidFill>
                  <a:srgbClr val="FFFFFF"/>
                </a:solidFill>
              </a14:hiddenFill>
            </a:ext>
          </a:extLst>
        </p:spPr>
      </p:pic>
      <p:sp>
        <p:nvSpPr>
          <p:cNvPr id="2" name="灯片编号占位符 1"/>
          <p:cNvSpPr>
            <a:spLocks noGrp="1"/>
          </p:cNvSpPr>
          <p:nvPr>
            <p:ph type="sldNum" sz="quarter" idx="12"/>
          </p:nvPr>
        </p:nvSpPr>
        <p:spPr/>
        <p:txBody>
          <a:bodyPr/>
          <a:lstStyle/>
          <a:p>
            <a:pPr>
              <a:defRPr/>
            </a:pPr>
            <a:fld id="{EF27CFC5-7FD8-49A5-BC14-6A12B5DF6A48}" type="slidenum">
              <a:rPr lang="en-US" altLang="zh-CN" smtClean="0"/>
              <a:pPr>
                <a:defRPr/>
              </a:pPr>
              <a:t>18</a:t>
            </a:fld>
            <a:endParaRPr lang="en-US" altLang="zh-CN"/>
          </a:p>
        </p:txBody>
      </p:sp>
    </p:spTree>
    <p:extLst>
      <p:ext uri="{BB962C8B-B14F-4D97-AF65-F5344CB8AC3E}">
        <p14:creationId xmlns:p14="http://schemas.microsoft.com/office/powerpoint/2010/main" val="1493690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2"/>
          <p:cNvSpPr>
            <a:spLocks noGrp="1" noChangeArrowheads="1"/>
          </p:cNvSpPr>
          <p:nvPr>
            <p:ph type="title"/>
          </p:nvPr>
        </p:nvSpPr>
        <p:spPr/>
        <p:txBody>
          <a:bodyPr/>
          <a:lstStyle/>
          <a:p>
            <a:pPr eaLnBrk="1" hangingPunct="1"/>
            <a:r>
              <a:rPr lang="zh-CN" altLang="en-US" sz="3600" dirty="0" smtClean="0">
                <a:latin typeface="+mn-lt"/>
              </a:rPr>
              <a:t>练习：</a:t>
            </a:r>
            <a:r>
              <a:rPr lang="en-US" altLang="zh-CN" sz="3200" dirty="0" smtClean="0">
                <a:latin typeface="+mn-lt"/>
              </a:rPr>
              <a:t>2-to-4-Line </a:t>
            </a:r>
            <a:r>
              <a:rPr lang="en-US" altLang="zh-CN" sz="3200" dirty="0" smtClean="0">
                <a:latin typeface="+mn-lt"/>
              </a:rPr>
              <a:t>Decoder</a:t>
            </a:r>
            <a:endParaRPr lang="en-US" altLang="zh-CN" sz="3200" dirty="0" smtClean="0">
              <a:latin typeface="+mn-lt"/>
            </a:endParaRPr>
          </a:p>
        </p:txBody>
      </p:sp>
      <p:sp>
        <p:nvSpPr>
          <p:cNvPr id="3" name="灯片编号占位符 2"/>
          <p:cNvSpPr>
            <a:spLocks noGrp="1"/>
          </p:cNvSpPr>
          <p:nvPr>
            <p:ph type="sldNum" sz="quarter" idx="12"/>
          </p:nvPr>
        </p:nvSpPr>
        <p:spPr/>
        <p:txBody>
          <a:bodyPr/>
          <a:lstStyle/>
          <a:p>
            <a:pPr>
              <a:defRPr/>
            </a:pPr>
            <a:fld id="{EF27CFC5-7FD8-49A5-BC14-6A12B5DF6A48}" type="slidenum">
              <a:rPr lang="en-US" altLang="zh-CN" smtClean="0"/>
              <a:pPr>
                <a:defRPr/>
              </a:pPr>
              <a:t>19</a:t>
            </a:fld>
            <a:endParaRPr lang="en-US" altLang="zh-CN"/>
          </a:p>
        </p:txBody>
      </p:sp>
      <p:pic>
        <p:nvPicPr>
          <p:cNvPr id="8"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052736"/>
            <a:ext cx="4320480" cy="50225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148064" y="1700808"/>
            <a:ext cx="3694113"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948711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3"/>
          <p:cNvSpPr txBox="1">
            <a:spLocks noChangeArrowheads="1"/>
          </p:cNvSpPr>
          <p:nvPr/>
        </p:nvSpPr>
        <p:spPr bwMode="auto">
          <a:xfrm>
            <a:off x="160607" y="1018686"/>
            <a:ext cx="8172400" cy="5733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marL="0" marR="0" lvl="0" indent="0" algn="l" defTabSz="436563" rtl="0" eaLnBrk="1" fontAlgn="base" latinLnBrk="0" hangingPunct="1">
              <a:lnSpc>
                <a:spcPct val="130000"/>
              </a:lnSpc>
              <a:spcBef>
                <a:spcPct val="20000"/>
              </a:spcBef>
              <a:spcAft>
                <a:spcPct val="0"/>
              </a:spcAft>
              <a:buClr>
                <a:srgbClr val="3333CC"/>
              </a:buClr>
              <a:buSzPct val="60000"/>
              <a:buFont typeface="Wingdings" pitchFamily="2" charset="2"/>
              <a:buNone/>
              <a:tabLst>
                <a:tab pos="5565775" algn="l"/>
              </a:tabLst>
              <a:defRPr/>
            </a:pPr>
            <a:r>
              <a:rPr kumimoji="1" lang="en-US" altLang="zh-CN" sz="2400" b="1" i="0" u="none" strike="noStrike" kern="1200" cap="none" spc="0" normalizeH="0" baseline="0" noProof="0" dirty="0" smtClean="0">
                <a:ln>
                  <a:noFill/>
                </a:ln>
                <a:solidFill>
                  <a:srgbClr val="FFFFFF">
                    <a:lumMod val="50000"/>
                  </a:srgbClr>
                </a:solidFill>
                <a:effectLst/>
                <a:uLnTx/>
                <a:uFillTx/>
                <a:latin typeface="Calibri" pitchFamily="34" charset="0"/>
                <a:ea typeface="宋体"/>
                <a:cs typeface="Calibri" pitchFamily="34" charset="0"/>
              </a:rPr>
              <a:t>2.1 </a:t>
            </a:r>
            <a:r>
              <a:rPr kumimoji="1" lang="zh-CN" altLang="en-US" sz="2400" b="1" i="0" u="none" strike="noStrike" kern="1200" cap="none" spc="0" normalizeH="0" baseline="0" noProof="0" dirty="0" smtClean="0">
                <a:ln>
                  <a:noFill/>
                </a:ln>
                <a:solidFill>
                  <a:srgbClr val="FFFFFF">
                    <a:lumMod val="50000"/>
                  </a:srgbClr>
                </a:solidFill>
                <a:effectLst/>
                <a:uLnTx/>
                <a:uFillTx/>
                <a:latin typeface="Calibri" pitchFamily="34" charset="0"/>
                <a:ea typeface="宋体"/>
                <a:cs typeface="Calibri" pitchFamily="34" charset="0"/>
              </a:rPr>
              <a:t>引言</a:t>
            </a:r>
            <a:endParaRPr kumimoji="1" lang="en-US" altLang="zh-CN" sz="2400" b="1" i="0" u="none" strike="noStrike" kern="1200" cap="none" spc="0" normalizeH="0" baseline="0" noProof="0" dirty="0" smtClean="0">
              <a:ln>
                <a:noFill/>
              </a:ln>
              <a:solidFill>
                <a:srgbClr val="FFFFFF">
                  <a:lumMod val="50000"/>
                </a:srgbClr>
              </a:solidFill>
              <a:effectLst/>
              <a:uLnTx/>
              <a:uFillTx/>
              <a:latin typeface="Calibri" pitchFamily="34" charset="0"/>
              <a:ea typeface="宋体"/>
              <a:cs typeface="Calibri" pitchFamily="34" charset="0"/>
            </a:endParaRPr>
          </a:p>
          <a:p>
            <a:pPr marL="0" marR="0" lvl="0" indent="0" algn="l" defTabSz="914400" rtl="0" eaLnBrk="1" fontAlgn="base" latinLnBrk="0" hangingPunct="1">
              <a:lnSpc>
                <a:spcPct val="130000"/>
              </a:lnSpc>
              <a:spcBef>
                <a:spcPct val="20000"/>
              </a:spcBef>
              <a:spcAft>
                <a:spcPct val="0"/>
              </a:spcAft>
              <a:buClr>
                <a:srgbClr val="3333CC"/>
              </a:buClr>
              <a:buSzPct val="60000"/>
              <a:buFont typeface="Wingdings" pitchFamily="2" charset="2"/>
              <a:buNone/>
              <a:tabLst>
                <a:tab pos="5565775" algn="l"/>
              </a:tabLst>
              <a:defRPr/>
            </a:pPr>
            <a:r>
              <a:rPr kumimoji="1" lang="en-US" altLang="zh-CN" sz="2400" b="1" i="0" u="none" strike="noStrike" kern="1200" cap="none" spc="0" normalizeH="0" baseline="0" noProof="0" dirty="0" smtClean="0">
                <a:ln>
                  <a:noFill/>
                </a:ln>
                <a:solidFill>
                  <a:srgbClr val="FFFFFF">
                    <a:lumMod val="50000"/>
                  </a:srgbClr>
                </a:solidFill>
                <a:effectLst/>
                <a:uLnTx/>
                <a:uFillTx/>
                <a:latin typeface="Calibri" pitchFamily="34" charset="0"/>
                <a:ea typeface="宋体"/>
                <a:cs typeface="Calibri" pitchFamily="34" charset="0"/>
              </a:rPr>
              <a:t>2.2 </a:t>
            </a:r>
            <a:r>
              <a:rPr kumimoji="1" lang="zh-CN" altLang="en-US" sz="2400" b="1" i="0" u="none" strike="noStrike" kern="1200" cap="none" spc="0" normalizeH="0" baseline="0" noProof="0" dirty="0" smtClean="0">
                <a:ln>
                  <a:noFill/>
                </a:ln>
                <a:solidFill>
                  <a:srgbClr val="FFFFFF">
                    <a:lumMod val="50000"/>
                  </a:srgbClr>
                </a:solidFill>
                <a:effectLst/>
                <a:uLnTx/>
                <a:uFillTx/>
                <a:latin typeface="Calibri" pitchFamily="34" charset="0"/>
                <a:ea typeface="宋体"/>
                <a:cs typeface="Calibri" pitchFamily="34" charset="0"/>
              </a:rPr>
              <a:t>布尔表达式</a:t>
            </a:r>
            <a:endParaRPr kumimoji="1" lang="en-US" altLang="zh-CN" sz="2400" b="1" i="0" u="none" strike="noStrike" kern="1200" cap="none" spc="0" normalizeH="0" baseline="0" noProof="0" dirty="0" smtClean="0">
              <a:ln>
                <a:noFill/>
              </a:ln>
              <a:solidFill>
                <a:srgbClr val="FFFFFF">
                  <a:lumMod val="50000"/>
                </a:srgbClr>
              </a:solidFill>
              <a:effectLst/>
              <a:uLnTx/>
              <a:uFillTx/>
              <a:latin typeface="Calibri" pitchFamily="34" charset="0"/>
              <a:ea typeface="宋体"/>
              <a:cs typeface="Calibri" pitchFamily="34" charset="0"/>
            </a:endParaRPr>
          </a:p>
          <a:p>
            <a:pPr marL="0" marR="0" lvl="0" indent="0" algn="l" defTabSz="914400" rtl="0" eaLnBrk="1" fontAlgn="base" latinLnBrk="0" hangingPunct="1">
              <a:lnSpc>
                <a:spcPct val="130000"/>
              </a:lnSpc>
              <a:spcBef>
                <a:spcPct val="20000"/>
              </a:spcBef>
              <a:spcAft>
                <a:spcPct val="0"/>
              </a:spcAft>
              <a:buClr>
                <a:srgbClr val="3333CC"/>
              </a:buClr>
              <a:buSzPct val="60000"/>
              <a:buFont typeface="Wingdings" pitchFamily="2" charset="2"/>
              <a:buNone/>
              <a:tabLst>
                <a:tab pos="5565775" algn="l"/>
              </a:tabLst>
              <a:defRPr/>
            </a:pPr>
            <a:r>
              <a:rPr kumimoji="1" lang="en-US" altLang="zh-CN" sz="2400" b="1" i="0" u="none" strike="noStrike" kern="1200" cap="none" spc="0" normalizeH="0" baseline="0" noProof="0" dirty="0" smtClean="0">
                <a:ln>
                  <a:noFill/>
                </a:ln>
                <a:solidFill>
                  <a:srgbClr val="FFFFFF">
                    <a:lumMod val="50000"/>
                  </a:srgbClr>
                </a:solidFill>
                <a:effectLst/>
                <a:uLnTx/>
                <a:uFillTx/>
                <a:latin typeface="Calibri" pitchFamily="34" charset="0"/>
                <a:ea typeface="宋体"/>
                <a:cs typeface="Calibri" pitchFamily="34" charset="0"/>
              </a:rPr>
              <a:t>2.3 </a:t>
            </a:r>
            <a:r>
              <a:rPr kumimoji="1" lang="zh-CN" altLang="en-US" sz="2400" b="1" i="0" u="none" strike="noStrike" kern="1200" cap="none" spc="0" normalizeH="0" baseline="0" noProof="0" dirty="0" smtClean="0">
                <a:ln>
                  <a:noFill/>
                </a:ln>
                <a:solidFill>
                  <a:srgbClr val="FFFFFF">
                    <a:lumMod val="50000"/>
                  </a:srgbClr>
                </a:solidFill>
                <a:effectLst/>
                <a:uLnTx/>
                <a:uFillTx/>
                <a:latin typeface="Calibri" pitchFamily="34" charset="0"/>
                <a:ea typeface="宋体"/>
                <a:cs typeface="Calibri" pitchFamily="34" charset="0"/>
              </a:rPr>
              <a:t>布尔代数</a:t>
            </a:r>
            <a:endParaRPr kumimoji="1" lang="en-US" altLang="zh-CN" sz="2400" b="1" i="0" u="none" strike="noStrike" kern="1200" cap="none" spc="0" normalizeH="0" baseline="0" noProof="0" dirty="0" smtClean="0">
              <a:ln>
                <a:noFill/>
              </a:ln>
              <a:solidFill>
                <a:srgbClr val="FFFFFF">
                  <a:lumMod val="50000"/>
                </a:srgbClr>
              </a:solidFill>
              <a:effectLst/>
              <a:uLnTx/>
              <a:uFillTx/>
              <a:latin typeface="Calibri" pitchFamily="34" charset="0"/>
              <a:ea typeface="宋体"/>
              <a:cs typeface="Calibri" pitchFamily="34" charset="0"/>
            </a:endParaRPr>
          </a:p>
          <a:p>
            <a:pPr marL="0" marR="0" lvl="0" indent="0" algn="l" defTabSz="914400" rtl="0" eaLnBrk="1" fontAlgn="base" latinLnBrk="0" hangingPunct="1">
              <a:lnSpc>
                <a:spcPct val="130000"/>
              </a:lnSpc>
              <a:spcBef>
                <a:spcPct val="20000"/>
              </a:spcBef>
              <a:spcAft>
                <a:spcPct val="0"/>
              </a:spcAft>
              <a:buClr>
                <a:srgbClr val="3333CC"/>
              </a:buClr>
              <a:buSzPct val="60000"/>
              <a:buFont typeface="Wingdings" pitchFamily="2" charset="2"/>
              <a:buNone/>
              <a:tabLst/>
              <a:defRPr/>
            </a:pPr>
            <a:r>
              <a:rPr kumimoji="1" lang="en-US" altLang="zh-CN" sz="2400" b="1" i="0" u="none" strike="noStrike" kern="1200" cap="none" spc="0" normalizeH="0" baseline="0" noProof="0" dirty="0" smtClean="0">
                <a:ln>
                  <a:noFill/>
                </a:ln>
                <a:solidFill>
                  <a:schemeClr val="bg1">
                    <a:lumMod val="50000"/>
                  </a:schemeClr>
                </a:solidFill>
                <a:effectLst/>
                <a:uLnTx/>
                <a:uFillTx/>
                <a:latin typeface="Calibri" pitchFamily="34" charset="0"/>
                <a:ea typeface="宋体"/>
                <a:cs typeface="Calibri" pitchFamily="34" charset="0"/>
              </a:rPr>
              <a:t>2.4 </a:t>
            </a:r>
            <a:r>
              <a:rPr kumimoji="1" lang="zh-CN" altLang="en-US" sz="2400" b="1" i="0" u="none" strike="noStrike" kern="1200" cap="none" spc="0" normalizeH="0" baseline="0" noProof="0" dirty="0" smtClean="0">
                <a:ln>
                  <a:noFill/>
                </a:ln>
                <a:solidFill>
                  <a:schemeClr val="bg1">
                    <a:lumMod val="50000"/>
                  </a:schemeClr>
                </a:solidFill>
                <a:effectLst/>
                <a:uLnTx/>
                <a:uFillTx/>
                <a:latin typeface="Calibri" pitchFamily="34" charset="0"/>
                <a:ea typeface="宋体"/>
                <a:cs typeface="Calibri" pitchFamily="34" charset="0"/>
              </a:rPr>
              <a:t>从逻辑到门</a:t>
            </a:r>
            <a:endParaRPr kumimoji="1" lang="en-US" altLang="zh-CN" sz="2400" b="1" i="0" u="none" strike="noStrike" kern="1200" cap="none" spc="0" normalizeH="0" baseline="0" noProof="0" dirty="0" smtClean="0">
              <a:ln>
                <a:noFill/>
              </a:ln>
              <a:solidFill>
                <a:schemeClr val="bg1">
                  <a:lumMod val="50000"/>
                </a:schemeClr>
              </a:solidFill>
              <a:effectLst/>
              <a:uLnTx/>
              <a:uFillTx/>
              <a:latin typeface="Calibri" pitchFamily="34" charset="0"/>
              <a:ea typeface="宋体"/>
              <a:cs typeface="Calibri" pitchFamily="34" charset="0"/>
            </a:endParaRPr>
          </a:p>
          <a:p>
            <a:pPr marL="0" marR="0" lvl="0" indent="0" algn="l" defTabSz="914400" rtl="0" eaLnBrk="1" fontAlgn="base" latinLnBrk="0" hangingPunct="1">
              <a:lnSpc>
                <a:spcPct val="130000"/>
              </a:lnSpc>
              <a:spcBef>
                <a:spcPct val="20000"/>
              </a:spcBef>
              <a:spcAft>
                <a:spcPct val="0"/>
              </a:spcAft>
              <a:buClr>
                <a:srgbClr val="3333CC"/>
              </a:buClr>
              <a:buSzPct val="60000"/>
              <a:buFont typeface="Wingdings" pitchFamily="2" charset="2"/>
              <a:buNone/>
              <a:tabLst>
                <a:tab pos="5565775" algn="l"/>
              </a:tabLst>
              <a:defRPr/>
            </a:pPr>
            <a:r>
              <a:rPr kumimoji="1" lang="en-US" altLang="zh-CN" sz="2400" b="1" i="0" u="none" strike="noStrike" kern="1200" cap="none" spc="0" normalizeH="0" baseline="0" noProof="0" dirty="0" smtClean="0">
                <a:ln>
                  <a:noFill/>
                </a:ln>
                <a:solidFill>
                  <a:schemeClr val="bg1">
                    <a:lumMod val="50000"/>
                  </a:schemeClr>
                </a:solidFill>
                <a:effectLst/>
                <a:uLnTx/>
                <a:uFillTx/>
                <a:latin typeface="Calibri" pitchFamily="34" charset="0"/>
                <a:ea typeface="宋体"/>
                <a:cs typeface="Calibri" pitchFamily="34" charset="0"/>
              </a:rPr>
              <a:t>2.5 </a:t>
            </a:r>
            <a:r>
              <a:rPr kumimoji="1" lang="zh-CN" altLang="en-US" sz="2400" b="1" i="0" u="none" strike="noStrike" kern="1200" cap="none" spc="0" normalizeH="0" baseline="0" noProof="0" dirty="0" smtClean="0">
                <a:ln>
                  <a:noFill/>
                </a:ln>
                <a:solidFill>
                  <a:schemeClr val="bg1">
                    <a:lumMod val="50000"/>
                  </a:schemeClr>
                </a:solidFill>
                <a:effectLst/>
                <a:uLnTx/>
                <a:uFillTx/>
                <a:latin typeface="Calibri" pitchFamily="34" charset="0"/>
                <a:ea typeface="宋体"/>
                <a:cs typeface="Calibri" pitchFamily="34" charset="0"/>
              </a:rPr>
              <a:t>多级组合逻辑</a:t>
            </a:r>
            <a:endParaRPr kumimoji="1" lang="en-US" altLang="zh-CN" sz="2400" b="1" i="0" u="none" strike="noStrike" kern="1200" cap="none" spc="0" normalizeH="0" baseline="0" noProof="0" dirty="0" smtClean="0">
              <a:ln>
                <a:noFill/>
              </a:ln>
              <a:solidFill>
                <a:schemeClr val="bg1">
                  <a:lumMod val="50000"/>
                </a:schemeClr>
              </a:solidFill>
              <a:effectLst/>
              <a:uLnTx/>
              <a:uFillTx/>
              <a:latin typeface="Calibri" pitchFamily="34" charset="0"/>
              <a:ea typeface="宋体"/>
              <a:cs typeface="Calibri" pitchFamily="34" charset="0"/>
            </a:endParaRPr>
          </a:p>
          <a:p>
            <a:pPr marL="0" marR="0" lvl="0" indent="0" algn="l" defTabSz="914400" rtl="0" eaLnBrk="1" fontAlgn="base" latinLnBrk="0" hangingPunct="1">
              <a:lnSpc>
                <a:spcPct val="130000"/>
              </a:lnSpc>
              <a:spcBef>
                <a:spcPct val="20000"/>
              </a:spcBef>
              <a:spcAft>
                <a:spcPct val="0"/>
              </a:spcAft>
              <a:buClr>
                <a:srgbClr val="3333CC"/>
              </a:buClr>
              <a:buSzPct val="60000"/>
              <a:buFont typeface="Wingdings" pitchFamily="2" charset="2"/>
              <a:buNone/>
              <a:tabLst>
                <a:tab pos="5565775" algn="l"/>
              </a:tabLst>
              <a:defRPr/>
            </a:pPr>
            <a:r>
              <a:rPr kumimoji="1" lang="en-US" altLang="zh-CN" sz="2400" b="1" i="0" u="none" strike="noStrike" kern="1200" cap="none" spc="0" normalizeH="0" baseline="0" noProof="0" dirty="0" smtClean="0">
                <a:ln>
                  <a:noFill/>
                </a:ln>
                <a:solidFill>
                  <a:schemeClr val="bg1">
                    <a:lumMod val="50000"/>
                  </a:schemeClr>
                </a:solidFill>
                <a:effectLst/>
                <a:uLnTx/>
                <a:uFillTx/>
                <a:latin typeface="Calibri" pitchFamily="34" charset="0"/>
                <a:ea typeface="宋体"/>
                <a:cs typeface="Calibri" pitchFamily="34" charset="0"/>
              </a:rPr>
              <a:t>2.6 X</a:t>
            </a:r>
            <a:r>
              <a:rPr kumimoji="1" lang="zh-CN" altLang="en-US" sz="2400" b="1" i="0" u="none" strike="noStrike" kern="1200" cap="none" spc="0" normalizeH="0" baseline="0" noProof="0" dirty="0" smtClean="0">
                <a:ln>
                  <a:noFill/>
                </a:ln>
                <a:solidFill>
                  <a:schemeClr val="bg1">
                    <a:lumMod val="50000"/>
                  </a:schemeClr>
                </a:solidFill>
                <a:effectLst/>
                <a:uLnTx/>
                <a:uFillTx/>
                <a:latin typeface="Calibri" pitchFamily="34" charset="0"/>
                <a:ea typeface="宋体"/>
                <a:cs typeface="Calibri" pitchFamily="34" charset="0"/>
              </a:rPr>
              <a:t>和</a:t>
            </a:r>
            <a:r>
              <a:rPr kumimoji="1" lang="en-US" altLang="zh-CN" sz="2400" b="1" i="0" u="none" strike="noStrike" kern="1200" cap="none" spc="0" normalizeH="0" baseline="0" noProof="0" dirty="0" smtClean="0">
                <a:ln>
                  <a:noFill/>
                </a:ln>
                <a:solidFill>
                  <a:schemeClr val="bg1">
                    <a:lumMod val="50000"/>
                  </a:schemeClr>
                </a:solidFill>
                <a:effectLst/>
                <a:uLnTx/>
                <a:uFillTx/>
                <a:latin typeface="Calibri" pitchFamily="34" charset="0"/>
                <a:ea typeface="宋体"/>
                <a:cs typeface="Calibri" pitchFamily="34" charset="0"/>
              </a:rPr>
              <a:t>Z</a:t>
            </a:r>
          </a:p>
          <a:p>
            <a:pPr marL="0" marR="0" lvl="0" indent="0" algn="l" defTabSz="914400" rtl="0" eaLnBrk="1" fontAlgn="base" latinLnBrk="0" hangingPunct="1">
              <a:lnSpc>
                <a:spcPct val="130000"/>
              </a:lnSpc>
              <a:spcBef>
                <a:spcPct val="20000"/>
              </a:spcBef>
              <a:spcAft>
                <a:spcPct val="0"/>
              </a:spcAft>
              <a:buClr>
                <a:srgbClr val="3333CC"/>
              </a:buClr>
              <a:buSzPct val="60000"/>
              <a:buFont typeface="Wingdings" pitchFamily="2" charset="2"/>
              <a:buNone/>
              <a:tabLst>
                <a:tab pos="5565775" algn="l"/>
              </a:tabLst>
              <a:defRPr/>
            </a:pPr>
            <a:r>
              <a:rPr kumimoji="1" lang="en-US" altLang="zh-CN" sz="2400" b="1" i="0" u="none" strike="noStrike" kern="1200" cap="none" spc="0" normalizeH="0" baseline="0" noProof="0" dirty="0" smtClean="0">
                <a:ln>
                  <a:noFill/>
                </a:ln>
                <a:solidFill>
                  <a:schemeClr val="bg1">
                    <a:lumMod val="50000"/>
                  </a:schemeClr>
                </a:solidFill>
                <a:effectLst/>
                <a:uLnTx/>
                <a:uFillTx/>
                <a:latin typeface="Calibri" pitchFamily="34" charset="0"/>
                <a:ea typeface="宋体"/>
                <a:cs typeface="Calibri" pitchFamily="34" charset="0"/>
              </a:rPr>
              <a:t>2.7 </a:t>
            </a:r>
            <a:r>
              <a:rPr kumimoji="1" lang="zh-CN" altLang="en-US" sz="2400" b="1" i="0" u="none" strike="noStrike" kern="1200" cap="none" spc="0" normalizeH="0" baseline="0" noProof="0" dirty="0" smtClean="0">
                <a:ln>
                  <a:noFill/>
                </a:ln>
                <a:solidFill>
                  <a:schemeClr val="bg1">
                    <a:lumMod val="50000"/>
                  </a:schemeClr>
                </a:solidFill>
                <a:effectLst/>
                <a:uLnTx/>
                <a:uFillTx/>
                <a:latin typeface="Calibri" pitchFamily="34" charset="0"/>
                <a:ea typeface="宋体"/>
                <a:cs typeface="Calibri" pitchFamily="34" charset="0"/>
              </a:rPr>
              <a:t>卡诺图</a:t>
            </a:r>
            <a:endParaRPr kumimoji="1" lang="en-US" altLang="zh-CN" sz="2400" b="1" i="0" u="none" strike="noStrike" kern="1200" cap="none" spc="0" normalizeH="0" baseline="0" noProof="0" dirty="0" smtClean="0">
              <a:ln>
                <a:noFill/>
              </a:ln>
              <a:solidFill>
                <a:schemeClr val="bg1">
                  <a:lumMod val="50000"/>
                </a:schemeClr>
              </a:solidFill>
              <a:effectLst/>
              <a:uLnTx/>
              <a:uFillTx/>
              <a:latin typeface="Calibri" pitchFamily="34" charset="0"/>
              <a:ea typeface="宋体"/>
              <a:cs typeface="Calibri" pitchFamily="34" charset="0"/>
            </a:endParaRPr>
          </a:p>
          <a:p>
            <a:pPr marL="0" marR="0" lvl="0" indent="0" algn="l" defTabSz="914400" rtl="0" eaLnBrk="1" fontAlgn="base" latinLnBrk="0" hangingPunct="1">
              <a:lnSpc>
                <a:spcPct val="130000"/>
              </a:lnSpc>
              <a:spcBef>
                <a:spcPct val="20000"/>
              </a:spcBef>
              <a:spcAft>
                <a:spcPct val="0"/>
              </a:spcAft>
              <a:buClr>
                <a:srgbClr val="3333CC"/>
              </a:buClr>
              <a:buSzPct val="60000"/>
              <a:buFont typeface="Wingdings" pitchFamily="2" charset="2"/>
              <a:buNone/>
              <a:tabLst>
                <a:tab pos="5565775" algn="l"/>
              </a:tabLst>
              <a:defRPr/>
            </a:pPr>
            <a:r>
              <a:rPr kumimoji="1" lang="en-US" altLang="zh-CN" sz="2400" b="1" i="0" u="none" strike="noStrike" kern="1200" cap="none" spc="0" normalizeH="0" baseline="0" noProof="0" dirty="0" smtClean="0">
                <a:ln>
                  <a:noFill/>
                </a:ln>
                <a:solidFill>
                  <a:srgbClr val="000000"/>
                </a:solidFill>
                <a:effectLst/>
                <a:uLnTx/>
                <a:uFillTx/>
                <a:latin typeface="Calibri" pitchFamily="34" charset="0"/>
                <a:ea typeface="宋体"/>
                <a:cs typeface="Calibri" pitchFamily="34" charset="0"/>
              </a:rPr>
              <a:t>2.8 </a:t>
            </a:r>
            <a:r>
              <a:rPr kumimoji="1" lang="zh-CN" altLang="en-US" sz="2400" b="1" i="0" u="none" strike="noStrike" kern="1200" cap="none" spc="0" normalizeH="0" baseline="0" noProof="0" dirty="0" smtClean="0">
                <a:ln>
                  <a:noFill/>
                </a:ln>
                <a:solidFill>
                  <a:srgbClr val="000000"/>
                </a:solidFill>
                <a:effectLst/>
                <a:uLnTx/>
                <a:uFillTx/>
                <a:latin typeface="Calibri" pitchFamily="34" charset="0"/>
                <a:ea typeface="宋体"/>
                <a:cs typeface="Calibri" pitchFamily="34" charset="0"/>
              </a:rPr>
              <a:t>组合逻辑模块</a:t>
            </a:r>
            <a:endParaRPr kumimoji="1" lang="en-US" altLang="zh-CN" sz="2400" b="1" i="0" u="none" strike="noStrike" kern="1200" cap="none" spc="0" normalizeH="0" baseline="0" noProof="0" dirty="0" smtClean="0">
              <a:ln>
                <a:noFill/>
              </a:ln>
              <a:solidFill>
                <a:srgbClr val="000000"/>
              </a:solidFill>
              <a:effectLst/>
              <a:uLnTx/>
              <a:uFillTx/>
              <a:latin typeface="Calibri" pitchFamily="34" charset="0"/>
              <a:ea typeface="宋体"/>
              <a:cs typeface="Calibri" pitchFamily="34" charset="0"/>
            </a:endParaRPr>
          </a:p>
          <a:p>
            <a:pPr marL="0" marR="0" lvl="0" indent="0" algn="l" defTabSz="914400" rtl="0" eaLnBrk="1" fontAlgn="base" latinLnBrk="0" hangingPunct="1">
              <a:lnSpc>
                <a:spcPct val="130000"/>
              </a:lnSpc>
              <a:spcBef>
                <a:spcPct val="20000"/>
              </a:spcBef>
              <a:spcAft>
                <a:spcPct val="0"/>
              </a:spcAft>
              <a:buClr>
                <a:srgbClr val="3333CC"/>
              </a:buClr>
              <a:buSzPct val="60000"/>
              <a:buFont typeface="Wingdings" pitchFamily="2" charset="2"/>
              <a:buNone/>
              <a:tabLst>
                <a:tab pos="5565775" algn="l"/>
              </a:tabLst>
              <a:defRPr/>
            </a:pPr>
            <a:r>
              <a:rPr kumimoji="1" lang="en-US" altLang="zh-CN" sz="2400" b="1" i="0" u="none" strike="noStrike" kern="1200" cap="none" spc="0" normalizeH="0" baseline="0" noProof="0" dirty="0" smtClean="0">
                <a:ln>
                  <a:noFill/>
                </a:ln>
                <a:solidFill>
                  <a:srgbClr val="000000"/>
                </a:solidFill>
                <a:effectLst/>
                <a:uLnTx/>
                <a:uFillTx/>
                <a:latin typeface="Calibri" pitchFamily="34" charset="0"/>
                <a:ea typeface="宋体"/>
                <a:cs typeface="Calibri" pitchFamily="34" charset="0"/>
              </a:rPr>
              <a:t>2.9 </a:t>
            </a:r>
            <a:r>
              <a:rPr kumimoji="1" lang="zh-CN" altLang="en-US" sz="2400" b="1" i="0" u="none" strike="noStrike" kern="1200" cap="none" spc="0" normalizeH="0" baseline="0" noProof="0" dirty="0" smtClean="0">
                <a:ln>
                  <a:noFill/>
                </a:ln>
                <a:solidFill>
                  <a:srgbClr val="000000"/>
                </a:solidFill>
                <a:effectLst/>
                <a:uLnTx/>
                <a:uFillTx/>
                <a:latin typeface="Calibri" pitchFamily="34" charset="0"/>
                <a:ea typeface="宋体"/>
                <a:cs typeface="Calibri" pitchFamily="34" charset="0"/>
              </a:rPr>
              <a:t>时序</a:t>
            </a:r>
            <a:endParaRPr kumimoji="1" lang="en-US" altLang="zh-CN" sz="2400" b="1" i="0" u="none" strike="noStrike" kern="1200" cap="none" spc="0" normalizeH="0" baseline="0" noProof="0" dirty="0">
              <a:ln>
                <a:noFill/>
              </a:ln>
              <a:solidFill>
                <a:srgbClr val="000000"/>
              </a:solidFill>
              <a:effectLst/>
              <a:uLnTx/>
              <a:uFillTx/>
              <a:latin typeface="Calibri" pitchFamily="34" charset="0"/>
              <a:ea typeface="宋体"/>
              <a:cs typeface="Calibri" pitchFamily="34" charset="0"/>
            </a:endParaRPr>
          </a:p>
        </p:txBody>
      </p:sp>
      <p:sp>
        <p:nvSpPr>
          <p:cNvPr id="73730" name="Rectangle 2"/>
          <p:cNvSpPr>
            <a:spLocks noGrp="1" noChangeArrowheads="1"/>
          </p:cNvSpPr>
          <p:nvPr>
            <p:ph type="title"/>
          </p:nvPr>
        </p:nvSpPr>
        <p:spPr>
          <a:xfrm>
            <a:off x="297645" y="116632"/>
            <a:ext cx="8441109" cy="792088"/>
          </a:xfrm>
        </p:spPr>
        <p:txBody>
          <a:bodyPr/>
          <a:lstStyle/>
          <a:p>
            <a:pPr algn="ctr" eaLnBrk="1" hangingPunct="1"/>
            <a:r>
              <a:rPr lang="en-US" altLang="zh-CN" dirty="0" smtClean="0"/>
              <a:t>Contents</a:t>
            </a:r>
          </a:p>
        </p:txBody>
      </p:sp>
      <p:sp>
        <p:nvSpPr>
          <p:cNvPr id="2" name="TextBox 1"/>
          <p:cNvSpPr txBox="1"/>
          <p:nvPr/>
        </p:nvSpPr>
        <p:spPr>
          <a:xfrm>
            <a:off x="251520" y="1166852"/>
            <a:ext cx="8501045" cy="1754326"/>
          </a:xfrm>
          <a:prstGeom prst="rect">
            <a:avLst/>
          </a:prstGeom>
          <a:solidFill>
            <a:srgbClr val="0070C0"/>
          </a:solidFill>
          <a:ln>
            <a:solidFill>
              <a:srgbClr val="FFFF00"/>
            </a:solidFill>
          </a:ln>
        </p:spPr>
        <p:style>
          <a:lnRef idx="0">
            <a:schemeClr val="accent1"/>
          </a:lnRef>
          <a:fillRef idx="3">
            <a:schemeClr val="accent1"/>
          </a:fillRef>
          <a:effectRef idx="3">
            <a:schemeClr val="accent1"/>
          </a:effectRef>
          <a:fontRef idx="minor">
            <a:schemeClr val="lt1"/>
          </a:fontRef>
        </p:style>
        <p:txBody>
          <a:bodyPr wrap="none" rtlCol="0">
            <a:spAutoFit/>
          </a:bodyPr>
          <a:lstStyle/>
          <a:p>
            <a:pPr>
              <a:lnSpc>
                <a:spcPct val="150000"/>
              </a:lnSpc>
            </a:pPr>
            <a:r>
              <a:rPr lang="zh-CN" altLang="en-US" dirty="0" smtClean="0"/>
              <a:t>运用前面学到的知识，形成组合电路的系统</a:t>
            </a:r>
            <a:r>
              <a:rPr lang="zh-CN" altLang="en-US" b="1" u="sng" dirty="0" smtClean="0"/>
              <a:t>分析</a:t>
            </a:r>
            <a:r>
              <a:rPr lang="zh-CN" altLang="en-US" dirty="0" smtClean="0"/>
              <a:t>和</a:t>
            </a:r>
            <a:r>
              <a:rPr lang="zh-CN" altLang="en-US" b="1" u="sng" dirty="0" smtClean="0"/>
              <a:t>设计</a:t>
            </a:r>
            <a:r>
              <a:rPr lang="zh-CN" altLang="en-US" dirty="0" smtClean="0"/>
              <a:t>步骤。</a:t>
            </a:r>
            <a:endParaRPr lang="en-US" altLang="zh-CN" dirty="0" smtClean="0"/>
          </a:p>
          <a:p>
            <a:pPr marL="457200" indent="-457200">
              <a:lnSpc>
                <a:spcPct val="150000"/>
              </a:lnSpc>
              <a:buFont typeface="+mj-ea"/>
              <a:buAutoNum type="circleNumDbPlain"/>
            </a:pPr>
            <a:r>
              <a:rPr lang="zh-CN" altLang="en-US" b="1" dirty="0" smtClean="0">
                <a:solidFill>
                  <a:srgbClr val="FF0000"/>
                </a:solidFill>
              </a:rPr>
              <a:t>分析</a:t>
            </a:r>
            <a:r>
              <a:rPr lang="zh-CN" altLang="en-US" dirty="0" smtClean="0"/>
              <a:t>给定逻辑电路的功能；</a:t>
            </a:r>
            <a:endParaRPr lang="en-US" altLang="zh-CN" dirty="0" smtClean="0"/>
          </a:p>
          <a:p>
            <a:pPr marL="457200" indent="-457200">
              <a:lnSpc>
                <a:spcPct val="150000"/>
              </a:lnSpc>
              <a:buFont typeface="+mj-ea"/>
              <a:buAutoNum type="circleNumDbPlain"/>
            </a:pPr>
            <a:r>
              <a:rPr lang="zh-CN" altLang="en-US" b="1" dirty="0" smtClean="0">
                <a:solidFill>
                  <a:srgbClr val="FF0000"/>
                </a:solidFill>
              </a:rPr>
              <a:t>综合</a:t>
            </a:r>
            <a:r>
              <a:rPr lang="zh-CN" altLang="en-US" dirty="0" smtClean="0"/>
              <a:t>实现给定功能的电路；</a:t>
            </a:r>
            <a:endParaRPr lang="en-US" altLang="zh-CN" dirty="0" smtClean="0"/>
          </a:p>
        </p:txBody>
      </p:sp>
      <p:sp>
        <p:nvSpPr>
          <p:cNvPr id="3" name="灯片编号占位符 2"/>
          <p:cNvSpPr>
            <a:spLocks noGrp="1"/>
          </p:cNvSpPr>
          <p:nvPr>
            <p:ph type="sldNum" sz="quarter" idx="12"/>
          </p:nvPr>
        </p:nvSpPr>
        <p:spPr/>
        <p:txBody>
          <a:bodyPr/>
          <a:lstStyle/>
          <a:p>
            <a:pPr>
              <a:defRPr/>
            </a:pPr>
            <a:fld id="{EF27CFC5-7FD8-49A5-BC14-6A12B5DF6A48}" type="slidenum">
              <a:rPr lang="en-US" altLang="zh-CN" smtClean="0"/>
              <a:pPr>
                <a:defRPr/>
              </a:pPr>
              <a:t>2</a:t>
            </a:fld>
            <a:endParaRPr lang="en-US" altLang="zh-CN"/>
          </a:p>
        </p:txBody>
      </p:sp>
      <p:sp>
        <p:nvSpPr>
          <p:cNvPr id="7" name="TextBox 1"/>
          <p:cNvSpPr txBox="1"/>
          <p:nvPr/>
        </p:nvSpPr>
        <p:spPr>
          <a:xfrm>
            <a:off x="4427984" y="4205618"/>
            <a:ext cx="1697125" cy="1815882"/>
          </a:xfrm>
          <a:prstGeom prst="rect">
            <a:avLst/>
          </a:prstGeom>
          <a:solidFill>
            <a:srgbClr val="00B050"/>
          </a:solidFill>
        </p:spPr>
        <p:style>
          <a:lnRef idx="0">
            <a:schemeClr val="accent1"/>
          </a:lnRef>
          <a:fillRef idx="3">
            <a:schemeClr val="accent1"/>
          </a:fillRef>
          <a:effectRef idx="3">
            <a:schemeClr val="accent1"/>
          </a:effectRef>
          <a:fontRef idx="minor">
            <a:schemeClr val="lt1"/>
          </a:fontRef>
        </p:style>
        <p:txBody>
          <a:bodyPr wrap="square" rtlCol="0">
            <a:spAutoFit/>
          </a:bodyPr>
          <a:lstStyle/>
          <a:p>
            <a:endParaRPr lang="en-US" altLang="zh-CN" sz="1400" dirty="0" smtClean="0"/>
          </a:p>
          <a:p>
            <a:r>
              <a:rPr lang="en-US" altLang="zh-CN" sz="2800" dirty="0" smtClean="0"/>
              <a:t>          8</a:t>
            </a:r>
          </a:p>
          <a:p>
            <a:r>
              <a:rPr lang="en-US" altLang="zh-CN" sz="2800" dirty="0" smtClean="0"/>
              <a:t>   +     7</a:t>
            </a:r>
          </a:p>
          <a:p>
            <a:r>
              <a:rPr lang="en-US" altLang="zh-CN" sz="2800" dirty="0" smtClean="0"/>
              <a:t>       1  5</a:t>
            </a:r>
          </a:p>
          <a:p>
            <a:endParaRPr lang="zh-CN" altLang="en-US" sz="1400" dirty="0"/>
          </a:p>
        </p:txBody>
      </p:sp>
      <p:sp>
        <p:nvSpPr>
          <p:cNvPr id="4" name="矩形 3"/>
          <p:cNvSpPr/>
          <p:nvPr/>
        </p:nvSpPr>
        <p:spPr>
          <a:xfrm>
            <a:off x="6494937" y="4853674"/>
            <a:ext cx="2040943" cy="461665"/>
          </a:xfrm>
          <a:prstGeom prst="rect">
            <a:avLst/>
          </a:prstGeom>
        </p:spPr>
        <p:txBody>
          <a:bodyPr wrap="none">
            <a:spAutoFit/>
          </a:bodyPr>
          <a:lstStyle/>
          <a:p>
            <a:r>
              <a:rPr lang="zh-CN" altLang="en-US" b="1" dirty="0"/>
              <a:t>十进制加法器</a:t>
            </a:r>
            <a:endParaRPr lang="zh-CN" altLang="en-US" dirty="0"/>
          </a:p>
        </p:txBody>
      </p:sp>
      <p:cxnSp>
        <p:nvCxnSpPr>
          <p:cNvPr id="6" name="直接连接符 5"/>
          <p:cNvCxnSpPr/>
          <p:nvPr/>
        </p:nvCxnSpPr>
        <p:spPr>
          <a:xfrm>
            <a:off x="4644008" y="5315339"/>
            <a:ext cx="1152128"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28004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2"/>
          <p:cNvSpPr>
            <a:spLocks noGrp="1" noChangeArrowheads="1"/>
          </p:cNvSpPr>
          <p:nvPr>
            <p:ph type="title"/>
          </p:nvPr>
        </p:nvSpPr>
        <p:spPr/>
        <p:txBody>
          <a:bodyPr/>
          <a:lstStyle/>
          <a:p>
            <a:pPr eaLnBrk="1" hangingPunct="1"/>
            <a:r>
              <a:rPr lang="zh-CN" altLang="en-US" sz="3200" dirty="0" smtClean="0">
                <a:latin typeface="+mn-lt"/>
              </a:rPr>
              <a:t>用</a:t>
            </a:r>
            <a:r>
              <a:rPr lang="en-US" altLang="zh-CN" sz="3200" dirty="0" smtClean="0">
                <a:latin typeface="+mn-lt"/>
              </a:rPr>
              <a:t>2-to-4 </a:t>
            </a:r>
            <a:r>
              <a:rPr lang="zh-CN" altLang="en-US" sz="3200" dirty="0" smtClean="0">
                <a:latin typeface="+mn-lt"/>
              </a:rPr>
              <a:t>译码器实现任意函数</a:t>
            </a:r>
            <a:endParaRPr lang="en-US" altLang="zh-CN" sz="3200" dirty="0" smtClean="0">
              <a:latin typeface="+mn-lt"/>
            </a:endParaRPr>
          </a:p>
        </p:txBody>
      </p:sp>
      <p:sp>
        <p:nvSpPr>
          <p:cNvPr id="3" name="灯片编号占位符 2"/>
          <p:cNvSpPr>
            <a:spLocks noGrp="1"/>
          </p:cNvSpPr>
          <p:nvPr>
            <p:ph type="sldNum" sz="quarter" idx="12"/>
          </p:nvPr>
        </p:nvSpPr>
        <p:spPr/>
        <p:txBody>
          <a:bodyPr/>
          <a:lstStyle/>
          <a:p>
            <a:pPr>
              <a:defRPr/>
            </a:pPr>
            <a:fld id="{EF27CFC5-7FD8-49A5-BC14-6A12B5DF6A48}" type="slidenum">
              <a:rPr lang="en-US" altLang="zh-CN" smtClean="0"/>
              <a:pPr>
                <a:defRPr/>
              </a:pPr>
              <a:t>20</a:t>
            </a:fld>
            <a:endParaRPr lang="en-US" altLang="zh-CN"/>
          </a:p>
        </p:txBody>
      </p:sp>
      <p:pic>
        <p:nvPicPr>
          <p:cNvPr id="6"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63688" y="1196752"/>
            <a:ext cx="4752528" cy="4610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817846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2"/>
          <p:cNvSpPr>
            <a:spLocks noGrp="1" noChangeArrowheads="1"/>
          </p:cNvSpPr>
          <p:nvPr>
            <p:ph type="title"/>
          </p:nvPr>
        </p:nvSpPr>
        <p:spPr/>
        <p:txBody>
          <a:bodyPr/>
          <a:lstStyle/>
          <a:p>
            <a:pPr eaLnBrk="1" hangingPunct="1"/>
            <a:r>
              <a:rPr lang="en-US" altLang="zh-CN" sz="3200" dirty="0" smtClean="0">
                <a:latin typeface="+mn-lt"/>
              </a:rPr>
              <a:t>2-to-4-Line </a:t>
            </a:r>
            <a:r>
              <a:rPr lang="en-US" altLang="zh-CN" sz="3200" dirty="0" smtClean="0">
                <a:latin typeface="+mn-lt"/>
              </a:rPr>
              <a:t>Decoder With </a:t>
            </a:r>
            <a:r>
              <a:rPr lang="en-US" altLang="zh-CN" sz="3200" b="1" dirty="0" smtClean="0">
                <a:latin typeface="+mn-lt"/>
              </a:rPr>
              <a:t>Enable Input</a:t>
            </a:r>
          </a:p>
        </p:txBody>
      </p:sp>
      <p:graphicFrame>
        <p:nvGraphicFramePr>
          <p:cNvPr id="2" name="对象 1"/>
          <p:cNvGraphicFramePr>
            <a:graphicFrameLocks noChangeAspect="1"/>
          </p:cNvGraphicFramePr>
          <p:nvPr>
            <p:extLst/>
          </p:nvPr>
        </p:nvGraphicFramePr>
        <p:xfrm>
          <a:off x="5580112" y="4208043"/>
          <a:ext cx="3563888" cy="2532036"/>
        </p:xfrm>
        <a:graphic>
          <a:graphicData uri="http://schemas.openxmlformats.org/presentationml/2006/ole">
            <mc:AlternateContent xmlns:mc="http://schemas.openxmlformats.org/markup-compatibility/2006">
              <mc:Choice xmlns:v="urn:schemas-microsoft-com:vml" Requires="v">
                <p:oleObj spid="_x0000_s21530" name="位图图像" r:id="rId4" imgW="1447925" imgH="1028789" progId="PBrush">
                  <p:embed/>
                </p:oleObj>
              </mc:Choice>
              <mc:Fallback>
                <p:oleObj name="位图图像" r:id="rId4" imgW="1447925" imgH="1028789" progId="PBrush">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0112" y="4208043"/>
                        <a:ext cx="3563888" cy="2532036"/>
                      </a:xfrm>
                      <a:prstGeom prst="rect">
                        <a:avLst/>
                      </a:prstGeom>
                      <a:noFill/>
                      <a:ln>
                        <a:noFill/>
                      </a:ln>
                      <a:effectLst/>
                    </p:spPr>
                  </p:pic>
                </p:oleObj>
              </mc:Fallback>
            </mc:AlternateContent>
          </a:graphicData>
        </a:graphic>
      </p:graphicFrame>
      <p:sp>
        <p:nvSpPr>
          <p:cNvPr id="3" name="灯片编号占位符 2"/>
          <p:cNvSpPr>
            <a:spLocks noGrp="1"/>
          </p:cNvSpPr>
          <p:nvPr>
            <p:ph type="sldNum" sz="quarter" idx="12"/>
          </p:nvPr>
        </p:nvSpPr>
        <p:spPr/>
        <p:txBody>
          <a:bodyPr/>
          <a:lstStyle/>
          <a:p>
            <a:pPr>
              <a:defRPr/>
            </a:pPr>
            <a:fld id="{EF27CFC5-7FD8-49A5-BC14-6A12B5DF6A48}" type="slidenum">
              <a:rPr lang="en-US" altLang="zh-CN" smtClean="0"/>
              <a:pPr>
                <a:defRPr/>
              </a:pPr>
              <a:t>21</a:t>
            </a:fld>
            <a:endParaRPr lang="en-US" altLang="zh-CN"/>
          </a:p>
        </p:txBody>
      </p:sp>
      <p:grpSp>
        <p:nvGrpSpPr>
          <p:cNvPr id="5" name="组合 4"/>
          <p:cNvGrpSpPr/>
          <p:nvPr/>
        </p:nvGrpSpPr>
        <p:grpSpPr>
          <a:xfrm>
            <a:off x="0" y="980728"/>
            <a:ext cx="6553200" cy="5499762"/>
            <a:chOff x="0" y="980728"/>
            <a:chExt cx="6553200" cy="5499762"/>
          </a:xfrm>
        </p:grpSpPr>
        <p:graphicFrame>
          <p:nvGraphicFramePr>
            <p:cNvPr id="58370" name="Object 1024"/>
            <p:cNvGraphicFramePr>
              <a:graphicFrameLocks noChangeAspect="1"/>
            </p:cNvGraphicFramePr>
            <p:nvPr>
              <p:extLst>
                <p:ext uri="{D42A27DB-BD31-4B8C-83A1-F6EECF244321}">
                  <p14:modId xmlns:p14="http://schemas.microsoft.com/office/powerpoint/2010/main" val="3743706352"/>
                </p:ext>
              </p:extLst>
            </p:nvPr>
          </p:nvGraphicFramePr>
          <p:xfrm>
            <a:off x="0" y="980728"/>
            <a:ext cx="6553200" cy="4214813"/>
          </p:xfrm>
          <a:graphic>
            <a:graphicData uri="http://schemas.openxmlformats.org/presentationml/2006/ole">
              <mc:AlternateContent xmlns:mc="http://schemas.openxmlformats.org/markup-compatibility/2006">
                <mc:Choice xmlns:v="urn:schemas-microsoft-com:vml" Requires="v">
                  <p:oleObj spid="_x0000_s21531" name="位图图像" r:id="rId6" imgW="2949196" imgH="1897544" progId="Paint.Picture">
                    <p:embed/>
                  </p:oleObj>
                </mc:Choice>
                <mc:Fallback>
                  <p:oleObj name="位图图像" r:id="rId6" imgW="2949196" imgH="1897544" progId="Paint.Picture">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980728"/>
                          <a:ext cx="6553200" cy="4214813"/>
                        </a:xfrm>
                        <a:prstGeom prst="rect">
                          <a:avLst/>
                        </a:prstGeom>
                        <a:noFill/>
                        <a:ln>
                          <a:solidFill>
                            <a:srgbClr val="FF0000"/>
                          </a:solidFill>
                        </a:ln>
                        <a:effectLst/>
                        <a:extLst/>
                      </p:spPr>
                    </p:pic>
                  </p:oleObj>
                </mc:Fallback>
              </mc:AlternateContent>
            </a:graphicData>
          </a:graphic>
        </p:graphicFrame>
        <p:sp>
          <p:nvSpPr>
            <p:cNvPr id="4" name="TextBox 3"/>
            <p:cNvSpPr txBox="1"/>
            <p:nvPr/>
          </p:nvSpPr>
          <p:spPr>
            <a:xfrm>
              <a:off x="0" y="5280161"/>
              <a:ext cx="5763116" cy="1200329"/>
            </a:xfrm>
            <a:prstGeom prst="rect">
              <a:avLst/>
            </a:prstGeom>
            <a:noFill/>
          </p:spPr>
          <p:txBody>
            <a:bodyPr wrap="none" rtlCol="0">
              <a:spAutoFit/>
            </a:bodyPr>
            <a:lstStyle/>
            <a:p>
              <a:pPr marL="342900" indent="-342900">
                <a:buFont typeface="Arial" panose="020B0604020202020204" pitchFamily="34" charset="0"/>
                <a:buChar char="•"/>
              </a:pPr>
              <a:r>
                <a:rPr lang="zh-CN" altLang="en-US" dirty="0" smtClean="0"/>
                <a:t>带</a:t>
              </a:r>
              <a:r>
                <a:rPr lang="zh-CN" altLang="en-US" b="1" dirty="0" smtClean="0">
                  <a:solidFill>
                    <a:srgbClr val="0070C0"/>
                  </a:solidFill>
                </a:rPr>
                <a:t>使能</a:t>
              </a:r>
              <a:r>
                <a:rPr lang="zh-CN" altLang="en-US" dirty="0" smtClean="0"/>
                <a:t>输入的译码器可用作多路选择器</a:t>
              </a:r>
              <a:endParaRPr lang="en-US" altLang="zh-CN" dirty="0" smtClean="0"/>
            </a:p>
            <a:p>
              <a:pPr marL="342900" indent="-342900">
                <a:buFont typeface="Arial" panose="020B0604020202020204" pitchFamily="34" charset="0"/>
                <a:buChar char="•"/>
              </a:pPr>
              <a:r>
                <a:rPr lang="zh-CN" altLang="en-US" b="1" dirty="0"/>
                <a:t>多</a:t>
              </a:r>
              <a:r>
                <a:rPr lang="zh-CN" altLang="en-US" b="1" dirty="0" smtClean="0"/>
                <a:t>路选择器</a:t>
              </a:r>
              <a:r>
                <a:rPr lang="zh-CN" altLang="en-US" dirty="0" smtClean="0"/>
                <a:t>：从一条线路上接收信息，</a:t>
              </a:r>
              <a:r>
                <a:rPr lang="en-US" altLang="zh-CN" dirty="0" smtClean="0"/>
                <a:t/>
              </a:r>
              <a:br>
                <a:rPr lang="en-US" altLang="zh-CN" dirty="0" smtClean="0"/>
              </a:br>
              <a:r>
                <a:rPr lang="zh-CN" altLang="en-US" dirty="0" smtClean="0"/>
                <a:t>并可产生</a:t>
              </a:r>
              <a:r>
                <a:rPr lang="en-US" altLang="zh-CN" dirty="0" smtClean="0"/>
                <a:t>2</a:t>
              </a:r>
              <a:r>
                <a:rPr lang="en-US" altLang="zh-CN" baseline="30000" dirty="0" smtClean="0"/>
                <a:t>n</a:t>
              </a:r>
              <a:r>
                <a:rPr lang="zh-CN" altLang="en-US" dirty="0" smtClean="0"/>
                <a:t>条可能输出的电路。</a:t>
              </a:r>
              <a:endParaRPr lang="zh-CN" altLang="en-US" dirty="0"/>
            </a:p>
          </p:txBody>
        </p:sp>
      </p:grpSp>
    </p:spTree>
    <p:extLst>
      <p:ext uri="{BB962C8B-B14F-4D97-AF65-F5344CB8AC3E}">
        <p14:creationId xmlns:p14="http://schemas.microsoft.com/office/powerpoint/2010/main" val="33211982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pPr>
              <a:defRPr/>
            </a:pPr>
            <a:fld id="{EF27CFC5-7FD8-49A5-BC14-6A12B5DF6A48}" type="slidenum">
              <a:rPr lang="en-US" altLang="zh-CN" smtClean="0"/>
              <a:pPr>
                <a:defRPr/>
              </a:pPr>
              <a:t>22</a:t>
            </a:fld>
            <a:endParaRPr lang="en-US" altLang="zh-CN"/>
          </a:p>
        </p:txBody>
      </p:sp>
      <p:sp>
        <p:nvSpPr>
          <p:cNvPr id="4" name="标题 3"/>
          <p:cNvSpPr>
            <a:spLocks noGrp="1"/>
          </p:cNvSpPr>
          <p:nvPr>
            <p:ph type="title"/>
          </p:nvPr>
        </p:nvSpPr>
        <p:spPr/>
        <p:txBody>
          <a:bodyPr/>
          <a:lstStyle/>
          <a:p>
            <a:r>
              <a:rPr lang="zh-CN" altLang="en-US" dirty="0" smtClean="0"/>
              <a:t>两个</a:t>
            </a:r>
            <a:r>
              <a:rPr lang="en-US" altLang="zh-CN" dirty="0" smtClean="0"/>
              <a:t>3-8</a:t>
            </a:r>
            <a:r>
              <a:rPr lang="zh-CN" altLang="en-US" dirty="0" smtClean="0"/>
              <a:t>译码器组成</a:t>
            </a:r>
            <a:r>
              <a:rPr lang="en-US" altLang="zh-CN" dirty="0" smtClean="0"/>
              <a:t>4-16</a:t>
            </a:r>
            <a:r>
              <a:rPr lang="zh-CN" altLang="en-US" dirty="0" smtClean="0"/>
              <a:t>译码器</a:t>
            </a:r>
            <a:endParaRPr lang="zh-CN" altLang="en-US" dirty="0"/>
          </a:p>
        </p:txBody>
      </p:sp>
      <p:grpSp>
        <p:nvGrpSpPr>
          <p:cNvPr id="2" name="组合 1"/>
          <p:cNvGrpSpPr/>
          <p:nvPr/>
        </p:nvGrpSpPr>
        <p:grpSpPr>
          <a:xfrm>
            <a:off x="107504" y="980728"/>
            <a:ext cx="9199954" cy="5172963"/>
            <a:chOff x="107504" y="980728"/>
            <a:chExt cx="9199954" cy="5172963"/>
          </a:xfrm>
        </p:grpSpPr>
        <p:pic>
          <p:nvPicPr>
            <p:cNvPr id="79873" name="Picture 1" descr="C:\Users\Sam2013\AppData\Roaming\Tencent\Users\1850360580\QQ\WinTemp\RichOle\GOI]V@ZM$U5JS3](5{K8B)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980728"/>
              <a:ext cx="5904656" cy="407217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07504" y="5661248"/>
              <a:ext cx="9199954" cy="492443"/>
            </a:xfrm>
            <a:prstGeom prst="rect">
              <a:avLst/>
            </a:prstGeom>
            <a:noFill/>
          </p:spPr>
          <p:txBody>
            <a:bodyPr wrap="none" rtlCol="0">
              <a:spAutoFit/>
            </a:bodyPr>
            <a:lstStyle/>
            <a:p>
              <a:pPr marL="342900" indent="-342900">
                <a:buFont typeface="Arial" panose="020B0604020202020204" pitchFamily="34" charset="0"/>
                <a:buChar char="•"/>
              </a:pPr>
              <a:r>
                <a:rPr lang="zh-CN" altLang="en-US" sz="2600" dirty="0" smtClean="0"/>
                <a:t>带使能端的译码器可以连在一起，形成一个大型的译码器。</a:t>
              </a:r>
              <a:endParaRPr lang="zh-CN" altLang="en-US" sz="2600" dirty="0"/>
            </a:p>
          </p:txBody>
        </p:sp>
        <mc:AlternateContent xmlns:mc="http://schemas.openxmlformats.org/markup-compatibility/2006" xmlns:a14="http://schemas.microsoft.com/office/drawing/2010/main">
          <mc:Choice Requires="a14">
            <p:sp>
              <p:nvSpPr>
                <p:cNvPr id="6" name="TextBox 5"/>
                <p:cNvSpPr txBox="1"/>
                <p:nvPr/>
              </p:nvSpPr>
              <p:spPr>
                <a:xfrm>
                  <a:off x="5422880" y="1823765"/>
                  <a:ext cx="3740126" cy="1846659"/>
                </a:xfrm>
                <a:prstGeom prst="rect">
                  <a:avLst/>
                </a:prstGeom>
                <a:noFill/>
              </p:spPr>
              <p:txBody>
                <a:bodyPr wrap="none" rtlCol="0">
                  <a:spAutoFit/>
                </a:bodyPr>
                <a:lstStyle/>
                <a:p>
                  <a14:m>
                    <m:oMath xmlns:m="http://schemas.openxmlformats.org/officeDocument/2006/math">
                      <m:r>
                        <a:rPr lang="en-US" altLang="zh-CN" i="1" dirty="0" smtClean="0">
                          <a:latin typeface="Cambria Math"/>
                        </a:rPr>
                        <m:t>𝑤</m:t>
                      </m:r>
                      <m:r>
                        <a:rPr lang="en-US" altLang="zh-CN" i="1" dirty="0" smtClean="0">
                          <a:latin typeface="Cambria Math"/>
                        </a:rPr>
                        <m:t>=0</m:t>
                      </m:r>
                    </m:oMath>
                  </a14:m>
                  <a:r>
                    <a:rPr lang="zh-CN" altLang="en-US" dirty="0" smtClean="0"/>
                    <a:t>时，上面有效</a:t>
                  </a:r>
                  <a:endParaRPr lang="en-US" altLang="zh-CN" dirty="0" smtClean="0"/>
                </a:p>
                <a:p>
                  <a:r>
                    <a:rPr lang="zh-CN" altLang="en-US" dirty="0" smtClean="0"/>
                    <a:t>输出</a:t>
                  </a:r>
                  <a:r>
                    <a:rPr lang="en-US" altLang="zh-CN" b="1" dirty="0" smtClean="0">
                      <a:solidFill>
                        <a:srgbClr val="FF0000"/>
                      </a:solidFill>
                    </a:rPr>
                    <a:t>0</a:t>
                  </a:r>
                  <a:r>
                    <a:rPr lang="en-US" altLang="zh-CN" dirty="0" smtClean="0"/>
                    <a:t>000</a:t>
                  </a:r>
                  <a:r>
                    <a:rPr lang="zh-CN" altLang="en-US" dirty="0" smtClean="0"/>
                    <a:t>～</a:t>
                  </a:r>
                  <a:r>
                    <a:rPr lang="en-US" altLang="zh-CN" b="1" dirty="0" smtClean="0">
                      <a:solidFill>
                        <a:srgbClr val="FF0000"/>
                      </a:solidFill>
                    </a:rPr>
                    <a:t>0</a:t>
                  </a:r>
                  <a:r>
                    <a:rPr lang="en-US" altLang="zh-CN" dirty="0" smtClean="0"/>
                    <a:t>111</a:t>
                  </a:r>
                  <a:r>
                    <a:rPr lang="zh-CN" altLang="en-US" dirty="0" smtClean="0"/>
                    <a:t>的最小项</a:t>
                  </a:r>
                  <a:endParaRPr lang="en-US" altLang="zh-CN" dirty="0" smtClean="0"/>
                </a:p>
                <a:p>
                  <a:endParaRPr lang="en-US" altLang="zh-CN" sz="1800" dirty="0" smtClean="0"/>
                </a:p>
                <a:p>
                  <a14:m>
                    <m:oMath xmlns:m="http://schemas.openxmlformats.org/officeDocument/2006/math">
                      <m:r>
                        <a:rPr lang="en-US" altLang="zh-CN" i="1" dirty="0" smtClean="0">
                          <a:latin typeface="Cambria Math"/>
                        </a:rPr>
                        <m:t>𝑤</m:t>
                      </m:r>
                      <m:r>
                        <a:rPr lang="en-US" altLang="zh-CN" i="1" dirty="0" smtClean="0">
                          <a:latin typeface="Cambria Math"/>
                        </a:rPr>
                        <m:t>=1</m:t>
                      </m:r>
                    </m:oMath>
                  </a14:m>
                  <a:r>
                    <a:rPr lang="zh-CN" altLang="en-US" dirty="0" smtClean="0"/>
                    <a:t>时，下面</a:t>
                  </a:r>
                  <a:r>
                    <a:rPr lang="zh-CN" altLang="en-US" dirty="0"/>
                    <a:t>有效</a:t>
                  </a:r>
                  <a:endParaRPr lang="en-US" altLang="zh-CN" dirty="0"/>
                </a:p>
                <a:p>
                  <a:r>
                    <a:rPr lang="zh-CN" altLang="en-US" dirty="0" smtClean="0"/>
                    <a:t>输出</a:t>
                  </a:r>
                  <a:r>
                    <a:rPr lang="en-US" altLang="zh-CN" b="1" dirty="0" smtClean="0">
                      <a:solidFill>
                        <a:srgbClr val="FF0000"/>
                      </a:solidFill>
                    </a:rPr>
                    <a:t>1</a:t>
                  </a:r>
                  <a:r>
                    <a:rPr lang="en-US" altLang="zh-CN" dirty="0" smtClean="0"/>
                    <a:t>000</a:t>
                  </a:r>
                  <a:r>
                    <a:rPr lang="zh-CN" altLang="en-US" dirty="0"/>
                    <a:t>～</a:t>
                  </a:r>
                  <a:r>
                    <a:rPr lang="en-US" altLang="zh-CN" b="1" dirty="0" smtClean="0">
                      <a:solidFill>
                        <a:srgbClr val="FF0000"/>
                      </a:solidFill>
                    </a:rPr>
                    <a:t>1</a:t>
                  </a:r>
                  <a:r>
                    <a:rPr lang="en-US" altLang="zh-CN" dirty="0" smtClean="0"/>
                    <a:t>111</a:t>
                  </a:r>
                  <a:r>
                    <a:rPr lang="zh-CN" altLang="en-US" dirty="0" smtClean="0"/>
                    <a:t>的最小项</a:t>
                  </a:r>
                  <a:endParaRPr lang="en-US" altLang="zh-CN" dirty="0"/>
                </a:p>
              </p:txBody>
            </p:sp>
          </mc:Choice>
          <mc:Fallback xmlns="">
            <p:sp>
              <p:nvSpPr>
                <p:cNvPr id="6" name="TextBox 5"/>
                <p:cNvSpPr txBox="1">
                  <a:spLocks noRot="1" noChangeAspect="1" noMove="1" noResize="1" noEditPoints="1" noAdjustHandles="1" noChangeArrowheads="1" noChangeShapeType="1" noTextEdit="1"/>
                </p:cNvSpPr>
                <p:nvPr/>
              </p:nvSpPr>
              <p:spPr>
                <a:xfrm>
                  <a:off x="5422880" y="1823765"/>
                  <a:ext cx="3740126" cy="1846659"/>
                </a:xfrm>
                <a:prstGeom prst="rect">
                  <a:avLst/>
                </a:prstGeom>
                <a:blipFill rotWithShape="0">
                  <a:blip r:embed="rId3"/>
                  <a:stretch>
                    <a:fillRect l="-2610" t="-3630" r="-1305" b="-6601"/>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18913822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pPr>
              <a:defRPr/>
            </a:pPr>
            <a:fld id="{EF27CFC5-7FD8-49A5-BC14-6A12B5DF6A48}" type="slidenum">
              <a:rPr lang="en-US" altLang="zh-CN" smtClean="0"/>
              <a:pPr>
                <a:defRPr/>
              </a:pPr>
              <a:t>23</a:t>
            </a:fld>
            <a:endParaRPr lang="en-US" altLang="zh-CN"/>
          </a:p>
        </p:txBody>
      </p:sp>
      <p:sp>
        <p:nvSpPr>
          <p:cNvPr id="4" name="标题 3"/>
          <p:cNvSpPr>
            <a:spLocks noGrp="1"/>
          </p:cNvSpPr>
          <p:nvPr>
            <p:ph type="title"/>
          </p:nvPr>
        </p:nvSpPr>
        <p:spPr/>
        <p:txBody>
          <a:bodyPr/>
          <a:lstStyle/>
          <a:p>
            <a:r>
              <a:rPr lang="en-US" altLang="zh-CN" dirty="0"/>
              <a:t>4-16</a:t>
            </a:r>
            <a:r>
              <a:rPr lang="zh-CN" altLang="en-US" dirty="0" smtClean="0"/>
              <a:t>译码器 真值表</a:t>
            </a:r>
            <a:endParaRPr lang="zh-CN" altLang="en-US" dirty="0"/>
          </a:p>
        </p:txBody>
      </p:sp>
      <p:graphicFrame>
        <p:nvGraphicFramePr>
          <p:cNvPr id="5" name="表格 4"/>
          <p:cNvGraphicFramePr>
            <a:graphicFrameLocks noGrp="1"/>
          </p:cNvGraphicFramePr>
          <p:nvPr>
            <p:extLst/>
          </p:nvPr>
        </p:nvGraphicFramePr>
        <p:xfrm>
          <a:off x="611560" y="980728"/>
          <a:ext cx="7364536" cy="5877276"/>
        </p:xfrm>
        <a:graphic>
          <a:graphicData uri="http://schemas.openxmlformats.org/drawingml/2006/table">
            <a:tbl>
              <a:tblPr firstRow="1" bandRow="1">
                <a:tableStyleId>{5C22544A-7EE6-4342-B048-85BDC9FD1C3A}</a:tableStyleId>
              </a:tblPr>
              <a:tblGrid>
                <a:gridCol w="371125"/>
                <a:gridCol w="371125"/>
                <a:gridCol w="371125"/>
                <a:gridCol w="371125"/>
                <a:gridCol w="366451"/>
                <a:gridCol w="366451"/>
                <a:gridCol w="366451"/>
                <a:gridCol w="366451"/>
                <a:gridCol w="366451"/>
                <a:gridCol w="366451"/>
                <a:gridCol w="366451"/>
                <a:gridCol w="366451"/>
                <a:gridCol w="366451"/>
                <a:gridCol w="366451"/>
                <a:gridCol w="368319"/>
                <a:gridCol w="368319"/>
                <a:gridCol w="371125"/>
                <a:gridCol w="368319"/>
                <a:gridCol w="368319"/>
                <a:gridCol w="371125"/>
              </a:tblGrid>
              <a:tr h="315518">
                <a:tc gridSpan="4">
                  <a:txBody>
                    <a:bodyPr/>
                    <a:lstStyle/>
                    <a:p>
                      <a:pPr algn="ctr">
                        <a:spcAft>
                          <a:spcPts val="65"/>
                        </a:spcAft>
                      </a:pPr>
                      <a:r>
                        <a:rPr lang="en-US" sz="1200" kern="0" dirty="0">
                          <a:effectLst/>
                        </a:rPr>
                        <a:t>Inputs</a:t>
                      </a:r>
                      <a:r>
                        <a:rPr lang="zh-CN" sz="1200" kern="0" dirty="0">
                          <a:effectLst/>
                        </a:rPr>
                        <a:t>输入</a:t>
                      </a:r>
                      <a:endParaRPr lang="zh-CN" sz="1200" kern="100" dirty="0">
                        <a:effectLst/>
                        <a:latin typeface="Calibri"/>
                        <a:ea typeface="宋体"/>
                        <a:cs typeface="Times New Roman"/>
                      </a:endParaRPr>
                    </a:p>
                  </a:txBody>
                  <a:tcPr marL="9343" marR="9343" marT="9343" marB="9343"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16">
                  <a:txBody>
                    <a:bodyPr/>
                    <a:lstStyle/>
                    <a:p>
                      <a:pPr algn="ctr">
                        <a:spcAft>
                          <a:spcPts val="65"/>
                        </a:spcAft>
                      </a:pPr>
                      <a:r>
                        <a:rPr lang="en-US" sz="1200" kern="0" dirty="0">
                          <a:effectLst/>
                        </a:rPr>
                        <a:t>Outputs</a:t>
                      </a:r>
                      <a:r>
                        <a:rPr lang="zh-CN" sz="1200" kern="0" dirty="0">
                          <a:effectLst/>
                        </a:rPr>
                        <a:t>输出</a:t>
                      </a:r>
                      <a:endParaRPr lang="zh-CN" sz="1200" kern="100" dirty="0">
                        <a:effectLst/>
                        <a:latin typeface="Calibri"/>
                        <a:ea typeface="宋体"/>
                        <a:cs typeface="Times New Roman"/>
                      </a:endParaRPr>
                    </a:p>
                  </a:txBody>
                  <a:tcPr marL="9343" marR="9343" marT="9343" marB="9343"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327890">
                <a:tc>
                  <a:txBody>
                    <a:bodyPr/>
                    <a:lstStyle/>
                    <a:p>
                      <a:pPr algn="ctr">
                        <a:spcAft>
                          <a:spcPts val="65"/>
                        </a:spcAft>
                      </a:pPr>
                      <a:r>
                        <a:rPr lang="en-US" altLang="zh-CN" sz="1000" b="1" kern="100" dirty="0" smtClean="0">
                          <a:effectLst/>
                          <a:latin typeface="Calibri"/>
                          <a:ea typeface="宋体"/>
                          <a:cs typeface="Times New Roman"/>
                        </a:rPr>
                        <a:t>w</a:t>
                      </a:r>
                      <a:endParaRPr lang="zh-CN" sz="1000" b="1" kern="100" dirty="0">
                        <a:effectLst/>
                        <a:latin typeface="Calibri"/>
                        <a:ea typeface="宋体"/>
                        <a:cs typeface="Times New Roman"/>
                      </a:endParaRPr>
                    </a:p>
                  </a:txBody>
                  <a:tcPr marL="9343" marR="9343" marT="9343" marB="9343" anchor="ctr">
                    <a:solidFill>
                      <a:schemeClr val="accent1"/>
                    </a:solidFill>
                  </a:tcPr>
                </a:tc>
                <a:tc>
                  <a:txBody>
                    <a:bodyPr/>
                    <a:lstStyle/>
                    <a:p>
                      <a:pPr algn="ctr">
                        <a:spcAft>
                          <a:spcPts val="65"/>
                        </a:spcAft>
                      </a:pPr>
                      <a:r>
                        <a:rPr lang="en-US" sz="1000" b="1" kern="0" dirty="0">
                          <a:effectLst/>
                        </a:rPr>
                        <a:t>c</a:t>
                      </a:r>
                      <a:endParaRPr lang="zh-CN" sz="1000" b="1" kern="100" dirty="0">
                        <a:effectLst/>
                        <a:latin typeface="Calibri"/>
                        <a:ea typeface="宋体"/>
                        <a:cs typeface="Times New Roman"/>
                      </a:endParaRPr>
                    </a:p>
                  </a:txBody>
                  <a:tcPr marL="9343" marR="9343" marT="9343" marB="9343" anchor="ctr">
                    <a:solidFill>
                      <a:schemeClr val="accent1"/>
                    </a:solidFill>
                  </a:tcPr>
                </a:tc>
                <a:tc>
                  <a:txBody>
                    <a:bodyPr/>
                    <a:lstStyle/>
                    <a:p>
                      <a:pPr algn="ctr">
                        <a:spcAft>
                          <a:spcPts val="65"/>
                        </a:spcAft>
                      </a:pPr>
                      <a:r>
                        <a:rPr lang="en-US" sz="1000" b="1" kern="0" dirty="0">
                          <a:effectLst/>
                        </a:rPr>
                        <a:t>b</a:t>
                      </a:r>
                      <a:endParaRPr lang="zh-CN" sz="1000" b="1" kern="100" dirty="0">
                        <a:effectLst/>
                        <a:latin typeface="Calibri"/>
                        <a:ea typeface="宋体"/>
                        <a:cs typeface="Times New Roman"/>
                      </a:endParaRPr>
                    </a:p>
                  </a:txBody>
                  <a:tcPr marL="9343" marR="9343" marT="9343" marB="9343" anchor="ctr">
                    <a:solidFill>
                      <a:schemeClr val="accent1"/>
                    </a:solidFill>
                  </a:tcPr>
                </a:tc>
                <a:tc>
                  <a:txBody>
                    <a:bodyPr/>
                    <a:lstStyle/>
                    <a:p>
                      <a:pPr algn="ctr">
                        <a:spcAft>
                          <a:spcPts val="65"/>
                        </a:spcAft>
                      </a:pPr>
                      <a:r>
                        <a:rPr lang="en-US" sz="1000" b="1" kern="0" dirty="0">
                          <a:effectLst/>
                        </a:rPr>
                        <a:t>a</a:t>
                      </a:r>
                      <a:endParaRPr lang="zh-CN" sz="1000" b="1" kern="100" dirty="0">
                        <a:effectLst/>
                        <a:latin typeface="Calibri"/>
                        <a:ea typeface="宋体"/>
                        <a:cs typeface="Times New Roman"/>
                      </a:endParaRPr>
                    </a:p>
                  </a:txBody>
                  <a:tcPr marL="9343" marR="9343" marT="9343" marB="9343" anchor="ctr">
                    <a:solidFill>
                      <a:schemeClr val="accent1"/>
                    </a:solidFill>
                  </a:tcPr>
                </a:tc>
                <a:tc>
                  <a:txBody>
                    <a:bodyPr/>
                    <a:lstStyle/>
                    <a:p>
                      <a:pPr algn="ctr">
                        <a:spcAft>
                          <a:spcPts val="65"/>
                        </a:spcAft>
                      </a:pPr>
                      <a:r>
                        <a:rPr lang="en-US" sz="1000" b="1" kern="0" dirty="0">
                          <a:effectLst/>
                        </a:rPr>
                        <a:t>0</a:t>
                      </a:r>
                      <a:endParaRPr lang="zh-CN" sz="1000" b="1" kern="100" dirty="0">
                        <a:effectLst/>
                        <a:latin typeface="Calibri"/>
                        <a:ea typeface="宋体"/>
                        <a:cs typeface="Times New Roman"/>
                      </a:endParaRPr>
                    </a:p>
                  </a:txBody>
                  <a:tcPr marL="9343" marR="9343" marT="9343" marB="9343" anchor="ctr">
                    <a:solidFill>
                      <a:schemeClr val="accent1"/>
                    </a:solidFill>
                  </a:tcPr>
                </a:tc>
                <a:tc>
                  <a:txBody>
                    <a:bodyPr/>
                    <a:lstStyle/>
                    <a:p>
                      <a:pPr algn="ctr">
                        <a:spcAft>
                          <a:spcPts val="65"/>
                        </a:spcAft>
                      </a:pPr>
                      <a:r>
                        <a:rPr lang="en-US" sz="1000" b="1" kern="0" dirty="0">
                          <a:effectLst/>
                        </a:rPr>
                        <a:t>1</a:t>
                      </a:r>
                      <a:endParaRPr lang="zh-CN" sz="1000" b="1" kern="100" dirty="0">
                        <a:effectLst/>
                        <a:latin typeface="Calibri"/>
                        <a:ea typeface="宋体"/>
                        <a:cs typeface="Times New Roman"/>
                      </a:endParaRPr>
                    </a:p>
                  </a:txBody>
                  <a:tcPr marL="9343" marR="9343" marT="9343" marB="9343" anchor="ctr">
                    <a:solidFill>
                      <a:schemeClr val="accent1"/>
                    </a:solidFill>
                  </a:tcPr>
                </a:tc>
                <a:tc>
                  <a:txBody>
                    <a:bodyPr/>
                    <a:lstStyle/>
                    <a:p>
                      <a:pPr algn="ctr">
                        <a:spcAft>
                          <a:spcPts val="65"/>
                        </a:spcAft>
                      </a:pPr>
                      <a:r>
                        <a:rPr lang="en-US" sz="1000" b="1" kern="0" dirty="0">
                          <a:effectLst/>
                        </a:rPr>
                        <a:t>2</a:t>
                      </a:r>
                      <a:endParaRPr lang="zh-CN" sz="1000" b="1" kern="100" dirty="0">
                        <a:effectLst/>
                        <a:latin typeface="Calibri"/>
                        <a:ea typeface="宋体"/>
                        <a:cs typeface="Times New Roman"/>
                      </a:endParaRPr>
                    </a:p>
                  </a:txBody>
                  <a:tcPr marL="9343" marR="9343" marT="9343" marB="9343" anchor="ctr">
                    <a:solidFill>
                      <a:schemeClr val="accent1"/>
                    </a:solidFill>
                  </a:tcPr>
                </a:tc>
                <a:tc>
                  <a:txBody>
                    <a:bodyPr/>
                    <a:lstStyle/>
                    <a:p>
                      <a:pPr algn="ctr">
                        <a:spcAft>
                          <a:spcPts val="65"/>
                        </a:spcAft>
                      </a:pPr>
                      <a:r>
                        <a:rPr lang="en-US" sz="1000" b="1" kern="0" dirty="0">
                          <a:effectLst/>
                        </a:rPr>
                        <a:t>3</a:t>
                      </a:r>
                      <a:endParaRPr lang="zh-CN" sz="1000" b="1" kern="100" dirty="0">
                        <a:effectLst/>
                        <a:latin typeface="Calibri"/>
                        <a:ea typeface="宋体"/>
                        <a:cs typeface="Times New Roman"/>
                      </a:endParaRPr>
                    </a:p>
                  </a:txBody>
                  <a:tcPr marL="9343" marR="9343" marT="9343" marB="9343" anchor="ctr">
                    <a:solidFill>
                      <a:schemeClr val="accent1"/>
                    </a:solidFill>
                  </a:tcPr>
                </a:tc>
                <a:tc>
                  <a:txBody>
                    <a:bodyPr/>
                    <a:lstStyle/>
                    <a:p>
                      <a:pPr algn="ctr">
                        <a:spcAft>
                          <a:spcPts val="65"/>
                        </a:spcAft>
                      </a:pPr>
                      <a:r>
                        <a:rPr lang="en-US" sz="1000" b="1" kern="0" dirty="0">
                          <a:effectLst/>
                        </a:rPr>
                        <a:t>4</a:t>
                      </a:r>
                      <a:endParaRPr lang="zh-CN" sz="1000" b="1" kern="100" dirty="0">
                        <a:effectLst/>
                        <a:latin typeface="Calibri"/>
                        <a:ea typeface="宋体"/>
                        <a:cs typeface="Times New Roman"/>
                      </a:endParaRPr>
                    </a:p>
                  </a:txBody>
                  <a:tcPr marL="9343" marR="9343" marT="9343" marB="9343" anchor="ctr">
                    <a:solidFill>
                      <a:schemeClr val="accent1"/>
                    </a:solidFill>
                  </a:tcPr>
                </a:tc>
                <a:tc>
                  <a:txBody>
                    <a:bodyPr/>
                    <a:lstStyle/>
                    <a:p>
                      <a:pPr algn="ctr">
                        <a:spcAft>
                          <a:spcPts val="65"/>
                        </a:spcAft>
                      </a:pPr>
                      <a:r>
                        <a:rPr lang="en-US" sz="1000" b="1" kern="0" dirty="0">
                          <a:effectLst/>
                        </a:rPr>
                        <a:t>5</a:t>
                      </a:r>
                      <a:endParaRPr lang="zh-CN" sz="1000" b="1" kern="100" dirty="0">
                        <a:effectLst/>
                        <a:latin typeface="Calibri"/>
                        <a:ea typeface="宋体"/>
                        <a:cs typeface="Times New Roman"/>
                      </a:endParaRPr>
                    </a:p>
                  </a:txBody>
                  <a:tcPr marL="9343" marR="9343" marT="9343" marB="9343" anchor="ctr">
                    <a:solidFill>
                      <a:schemeClr val="accent1"/>
                    </a:solidFill>
                  </a:tcPr>
                </a:tc>
                <a:tc>
                  <a:txBody>
                    <a:bodyPr/>
                    <a:lstStyle/>
                    <a:p>
                      <a:pPr algn="ctr">
                        <a:spcAft>
                          <a:spcPts val="65"/>
                        </a:spcAft>
                      </a:pPr>
                      <a:r>
                        <a:rPr lang="en-US" sz="1000" b="1" kern="0" dirty="0">
                          <a:effectLst/>
                        </a:rPr>
                        <a:t>6</a:t>
                      </a:r>
                      <a:endParaRPr lang="zh-CN" sz="1000" b="1" kern="100" dirty="0">
                        <a:effectLst/>
                        <a:latin typeface="Calibri"/>
                        <a:ea typeface="宋体"/>
                        <a:cs typeface="Times New Roman"/>
                      </a:endParaRPr>
                    </a:p>
                  </a:txBody>
                  <a:tcPr marL="9343" marR="9343" marT="9343" marB="9343" anchor="ctr">
                    <a:solidFill>
                      <a:schemeClr val="accent1"/>
                    </a:solidFill>
                  </a:tcPr>
                </a:tc>
                <a:tc>
                  <a:txBody>
                    <a:bodyPr/>
                    <a:lstStyle/>
                    <a:p>
                      <a:pPr algn="ctr">
                        <a:spcAft>
                          <a:spcPts val="65"/>
                        </a:spcAft>
                      </a:pPr>
                      <a:r>
                        <a:rPr lang="en-US" sz="1000" b="1" kern="0" dirty="0">
                          <a:effectLst/>
                        </a:rPr>
                        <a:t>7</a:t>
                      </a:r>
                      <a:endParaRPr lang="zh-CN" sz="1000" b="1" kern="100" dirty="0">
                        <a:effectLst/>
                        <a:latin typeface="Calibri"/>
                        <a:ea typeface="宋体"/>
                        <a:cs typeface="Times New Roman"/>
                      </a:endParaRPr>
                    </a:p>
                  </a:txBody>
                  <a:tcPr marL="9343" marR="9343" marT="9343" marB="9343" anchor="ctr">
                    <a:solidFill>
                      <a:schemeClr val="accent1"/>
                    </a:solidFill>
                  </a:tcPr>
                </a:tc>
                <a:tc>
                  <a:txBody>
                    <a:bodyPr/>
                    <a:lstStyle/>
                    <a:p>
                      <a:pPr algn="ctr">
                        <a:spcAft>
                          <a:spcPts val="65"/>
                        </a:spcAft>
                      </a:pPr>
                      <a:r>
                        <a:rPr lang="en-US" sz="1000" b="1" kern="0" dirty="0">
                          <a:effectLst/>
                        </a:rPr>
                        <a:t>8</a:t>
                      </a:r>
                      <a:endParaRPr lang="zh-CN" sz="1000" b="1" kern="100" dirty="0">
                        <a:effectLst/>
                        <a:latin typeface="Calibri"/>
                        <a:ea typeface="宋体"/>
                        <a:cs typeface="Times New Roman"/>
                      </a:endParaRPr>
                    </a:p>
                  </a:txBody>
                  <a:tcPr marL="9343" marR="9343" marT="9343" marB="9343" anchor="ctr">
                    <a:solidFill>
                      <a:schemeClr val="accent1"/>
                    </a:solidFill>
                  </a:tcPr>
                </a:tc>
                <a:tc>
                  <a:txBody>
                    <a:bodyPr/>
                    <a:lstStyle/>
                    <a:p>
                      <a:pPr algn="ctr">
                        <a:spcAft>
                          <a:spcPts val="65"/>
                        </a:spcAft>
                      </a:pPr>
                      <a:r>
                        <a:rPr lang="en-US" sz="1000" b="1" kern="0" dirty="0">
                          <a:effectLst/>
                        </a:rPr>
                        <a:t>9</a:t>
                      </a:r>
                      <a:endParaRPr lang="zh-CN" sz="1000" b="1" kern="100" dirty="0">
                        <a:effectLst/>
                        <a:latin typeface="Calibri"/>
                        <a:ea typeface="宋体"/>
                        <a:cs typeface="Times New Roman"/>
                      </a:endParaRPr>
                    </a:p>
                  </a:txBody>
                  <a:tcPr marL="9343" marR="9343" marT="9343" marB="9343" anchor="ctr">
                    <a:solidFill>
                      <a:schemeClr val="accent1"/>
                    </a:solidFill>
                  </a:tcPr>
                </a:tc>
                <a:tc>
                  <a:txBody>
                    <a:bodyPr/>
                    <a:lstStyle/>
                    <a:p>
                      <a:pPr algn="ctr">
                        <a:spcAft>
                          <a:spcPts val="65"/>
                        </a:spcAft>
                      </a:pPr>
                      <a:r>
                        <a:rPr lang="en-US" sz="1000" b="1" kern="0" dirty="0">
                          <a:effectLst/>
                        </a:rPr>
                        <a:t>10</a:t>
                      </a:r>
                      <a:endParaRPr lang="zh-CN" sz="1000" b="1" kern="100" dirty="0">
                        <a:effectLst/>
                        <a:latin typeface="Calibri"/>
                        <a:ea typeface="宋体"/>
                        <a:cs typeface="Times New Roman"/>
                      </a:endParaRPr>
                    </a:p>
                  </a:txBody>
                  <a:tcPr marL="9343" marR="9343" marT="9343" marB="9343" anchor="ctr">
                    <a:solidFill>
                      <a:schemeClr val="accent1"/>
                    </a:solidFill>
                  </a:tcPr>
                </a:tc>
                <a:tc>
                  <a:txBody>
                    <a:bodyPr/>
                    <a:lstStyle/>
                    <a:p>
                      <a:pPr algn="ctr">
                        <a:spcAft>
                          <a:spcPts val="65"/>
                        </a:spcAft>
                      </a:pPr>
                      <a:r>
                        <a:rPr lang="en-US" sz="1000" b="1" kern="0" dirty="0">
                          <a:effectLst/>
                        </a:rPr>
                        <a:t>11</a:t>
                      </a:r>
                      <a:endParaRPr lang="zh-CN" sz="1000" b="1" kern="100" dirty="0">
                        <a:effectLst/>
                        <a:latin typeface="Calibri"/>
                        <a:ea typeface="宋体"/>
                        <a:cs typeface="Times New Roman"/>
                      </a:endParaRPr>
                    </a:p>
                  </a:txBody>
                  <a:tcPr marL="9343" marR="9343" marT="9343" marB="9343" anchor="ctr">
                    <a:solidFill>
                      <a:schemeClr val="accent1"/>
                    </a:solidFill>
                  </a:tcPr>
                </a:tc>
                <a:tc>
                  <a:txBody>
                    <a:bodyPr/>
                    <a:lstStyle/>
                    <a:p>
                      <a:pPr algn="ctr">
                        <a:spcAft>
                          <a:spcPts val="65"/>
                        </a:spcAft>
                      </a:pPr>
                      <a:r>
                        <a:rPr lang="en-US" sz="1000" b="1" kern="0" dirty="0">
                          <a:effectLst/>
                        </a:rPr>
                        <a:t>12</a:t>
                      </a:r>
                      <a:endParaRPr lang="zh-CN" sz="1000" b="1" kern="100" dirty="0">
                        <a:effectLst/>
                        <a:latin typeface="Calibri"/>
                        <a:ea typeface="宋体"/>
                        <a:cs typeface="Times New Roman"/>
                      </a:endParaRPr>
                    </a:p>
                  </a:txBody>
                  <a:tcPr marL="9343" marR="9343" marT="9343" marB="9343" anchor="ctr">
                    <a:solidFill>
                      <a:schemeClr val="accent1"/>
                    </a:solidFill>
                  </a:tcPr>
                </a:tc>
                <a:tc>
                  <a:txBody>
                    <a:bodyPr/>
                    <a:lstStyle/>
                    <a:p>
                      <a:pPr algn="ctr">
                        <a:spcAft>
                          <a:spcPts val="65"/>
                        </a:spcAft>
                      </a:pPr>
                      <a:r>
                        <a:rPr lang="en-US" sz="1000" b="1" kern="0" dirty="0">
                          <a:effectLst/>
                        </a:rPr>
                        <a:t>13</a:t>
                      </a:r>
                      <a:endParaRPr lang="zh-CN" sz="1000" b="1" kern="100" dirty="0">
                        <a:effectLst/>
                        <a:latin typeface="Calibri"/>
                        <a:ea typeface="宋体"/>
                        <a:cs typeface="Times New Roman"/>
                      </a:endParaRPr>
                    </a:p>
                  </a:txBody>
                  <a:tcPr marL="9343" marR="9343" marT="9343" marB="9343" anchor="ctr">
                    <a:solidFill>
                      <a:schemeClr val="accent1"/>
                    </a:solidFill>
                  </a:tcPr>
                </a:tc>
                <a:tc>
                  <a:txBody>
                    <a:bodyPr/>
                    <a:lstStyle/>
                    <a:p>
                      <a:pPr algn="ctr">
                        <a:spcAft>
                          <a:spcPts val="65"/>
                        </a:spcAft>
                      </a:pPr>
                      <a:r>
                        <a:rPr lang="en-US" sz="1000" b="1" kern="0" dirty="0">
                          <a:effectLst/>
                        </a:rPr>
                        <a:t>14</a:t>
                      </a:r>
                      <a:endParaRPr lang="zh-CN" sz="1000" b="1" kern="100" dirty="0">
                        <a:effectLst/>
                        <a:latin typeface="Calibri"/>
                        <a:ea typeface="宋体"/>
                        <a:cs typeface="Times New Roman"/>
                      </a:endParaRPr>
                    </a:p>
                  </a:txBody>
                  <a:tcPr marL="9343" marR="9343" marT="9343" marB="9343" anchor="ctr">
                    <a:solidFill>
                      <a:schemeClr val="accent1"/>
                    </a:solidFill>
                  </a:tcPr>
                </a:tc>
                <a:tc>
                  <a:txBody>
                    <a:bodyPr/>
                    <a:lstStyle/>
                    <a:p>
                      <a:pPr algn="ctr">
                        <a:spcAft>
                          <a:spcPts val="65"/>
                        </a:spcAft>
                      </a:pPr>
                      <a:r>
                        <a:rPr lang="en-US" sz="1000" b="1" kern="0" dirty="0">
                          <a:effectLst/>
                        </a:rPr>
                        <a:t>15</a:t>
                      </a:r>
                      <a:endParaRPr lang="zh-CN" sz="1000" b="1" kern="100" dirty="0">
                        <a:effectLst/>
                        <a:latin typeface="Calibri"/>
                        <a:ea typeface="宋体"/>
                        <a:cs typeface="Times New Roman"/>
                      </a:endParaRPr>
                    </a:p>
                  </a:txBody>
                  <a:tcPr marL="9343" marR="9343" marT="9343" marB="9343" anchor="ctr">
                    <a:solidFill>
                      <a:schemeClr val="accent1"/>
                    </a:solidFill>
                  </a:tcPr>
                </a:tc>
              </a:tr>
              <a:tr h="327890">
                <a:tc>
                  <a:txBody>
                    <a:bodyPr/>
                    <a:lstStyle/>
                    <a:p>
                      <a:pPr algn="ctr">
                        <a:spcAft>
                          <a:spcPts val="65"/>
                        </a:spcAft>
                      </a:pPr>
                      <a:r>
                        <a:rPr lang="en-US" sz="1000" b="1" kern="0" dirty="0" smtClean="0">
                          <a:solidFill>
                            <a:srgbClr val="FF0000"/>
                          </a:solidFill>
                          <a:effectLst/>
                        </a:rPr>
                        <a:t>0</a:t>
                      </a:r>
                      <a:endParaRPr lang="zh-CN" sz="1000" b="1" kern="100" dirty="0">
                        <a:solidFill>
                          <a:srgbClr val="FF0000"/>
                        </a:solidFill>
                        <a:effectLst/>
                        <a:latin typeface="Calibri"/>
                        <a:ea typeface="宋体"/>
                        <a:cs typeface="Times New Roman"/>
                      </a:endParaRPr>
                    </a:p>
                  </a:txBody>
                  <a:tcPr marL="9343" marR="9343" marT="9343" marB="9343" anchor="ctr"/>
                </a:tc>
                <a:tc>
                  <a:txBody>
                    <a:bodyPr/>
                    <a:lstStyle/>
                    <a:p>
                      <a:pPr algn="ctr">
                        <a:spcAft>
                          <a:spcPts val="65"/>
                        </a:spcAft>
                      </a:pPr>
                      <a:r>
                        <a:rPr lang="en-US" sz="1000" b="1" kern="0" dirty="0" smtClean="0">
                          <a:solidFill>
                            <a:srgbClr val="FF0000"/>
                          </a:solidFill>
                          <a:effectLst/>
                        </a:rPr>
                        <a:t>0</a:t>
                      </a:r>
                      <a:endParaRPr lang="zh-CN" sz="1000" b="1" kern="100" dirty="0">
                        <a:solidFill>
                          <a:srgbClr val="FF0000"/>
                        </a:solidFill>
                        <a:effectLst/>
                        <a:latin typeface="Calibri"/>
                        <a:ea typeface="宋体"/>
                        <a:cs typeface="Times New Roman"/>
                      </a:endParaRPr>
                    </a:p>
                  </a:txBody>
                  <a:tcPr marL="9343" marR="9343" marT="9343" marB="9343" anchor="ctr"/>
                </a:tc>
                <a:tc>
                  <a:txBody>
                    <a:bodyPr/>
                    <a:lstStyle/>
                    <a:p>
                      <a:pPr algn="ctr">
                        <a:spcAft>
                          <a:spcPts val="65"/>
                        </a:spcAft>
                      </a:pPr>
                      <a:r>
                        <a:rPr lang="en-US" sz="1000" b="1" kern="0" dirty="0" smtClean="0">
                          <a:solidFill>
                            <a:srgbClr val="FF0000"/>
                          </a:solidFill>
                          <a:effectLst/>
                        </a:rPr>
                        <a:t>0</a:t>
                      </a:r>
                      <a:endParaRPr lang="zh-CN" sz="1000" b="1" kern="100" dirty="0">
                        <a:solidFill>
                          <a:srgbClr val="FF0000"/>
                        </a:solidFill>
                        <a:effectLst/>
                        <a:latin typeface="Calibri"/>
                        <a:ea typeface="宋体"/>
                        <a:cs typeface="Times New Roman"/>
                      </a:endParaRPr>
                    </a:p>
                  </a:txBody>
                  <a:tcPr marL="9343" marR="9343" marT="9343" marB="9343" anchor="ctr"/>
                </a:tc>
                <a:tc>
                  <a:txBody>
                    <a:bodyPr/>
                    <a:lstStyle/>
                    <a:p>
                      <a:pPr algn="ctr">
                        <a:spcAft>
                          <a:spcPts val="65"/>
                        </a:spcAft>
                      </a:pPr>
                      <a:r>
                        <a:rPr lang="en-US" sz="1000" b="1" kern="0" dirty="0" smtClean="0">
                          <a:solidFill>
                            <a:srgbClr val="FF0000"/>
                          </a:solidFill>
                          <a:effectLst/>
                        </a:rPr>
                        <a:t>0</a:t>
                      </a:r>
                      <a:endParaRPr lang="zh-CN" sz="1000" b="1" kern="100" dirty="0">
                        <a:solidFill>
                          <a:srgbClr val="FF0000"/>
                        </a:solidFill>
                        <a:effectLst/>
                        <a:latin typeface="Calibri"/>
                        <a:ea typeface="宋体"/>
                        <a:cs typeface="Times New Roman"/>
                      </a:endParaRPr>
                    </a:p>
                  </a:txBody>
                  <a:tcPr marL="9343" marR="9343" marT="9343" marB="9343" anchor="ctr"/>
                </a:tc>
                <a:tc>
                  <a:txBody>
                    <a:bodyPr/>
                    <a:lstStyle/>
                    <a:p>
                      <a:pPr algn="ctr">
                        <a:spcAft>
                          <a:spcPts val="65"/>
                        </a:spcAft>
                      </a:pPr>
                      <a:r>
                        <a:rPr lang="en-US" sz="1000" kern="0" dirty="0" smtClean="0">
                          <a:effectLst/>
                        </a:rPr>
                        <a:t>0</a:t>
                      </a:r>
                      <a:endParaRPr lang="zh-CN" sz="1000" kern="100" dirty="0">
                        <a:effectLst/>
                        <a:latin typeface="Calibri"/>
                        <a:ea typeface="宋体"/>
                        <a:cs typeface="Times New Roman"/>
                      </a:endParaRPr>
                    </a:p>
                  </a:txBody>
                  <a:tcPr marL="9343" marR="9343" marT="9343" marB="9343" anchor="ctr"/>
                </a:tc>
                <a:tc>
                  <a:txBody>
                    <a:bodyPr/>
                    <a:lstStyle/>
                    <a:p>
                      <a:pPr algn="ctr">
                        <a:spcAft>
                          <a:spcPts val="65"/>
                        </a:spcAft>
                      </a:pPr>
                      <a:r>
                        <a:rPr lang="en-US" sz="1000" kern="0" dirty="0" smtClean="0">
                          <a:effectLst/>
                        </a:rPr>
                        <a:t>1</a:t>
                      </a:r>
                      <a:endParaRPr lang="zh-CN" sz="1000" kern="100" dirty="0">
                        <a:effectLst/>
                        <a:latin typeface="Calibri"/>
                        <a:ea typeface="宋体"/>
                        <a:cs typeface="Times New Roman"/>
                      </a:endParaRPr>
                    </a:p>
                  </a:txBody>
                  <a:tcPr marL="9343" marR="9343" marT="9343" marB="9343" anchor="ctr"/>
                </a:tc>
                <a:tc>
                  <a:txBody>
                    <a:bodyPr/>
                    <a:lstStyle/>
                    <a:p>
                      <a:pPr algn="ctr">
                        <a:spcAft>
                          <a:spcPts val="65"/>
                        </a:spcAft>
                      </a:pPr>
                      <a:r>
                        <a:rPr lang="en-US" sz="1000" kern="0" dirty="0" smtClean="0">
                          <a:effectLst/>
                        </a:rPr>
                        <a:t>1</a:t>
                      </a:r>
                      <a:endParaRPr lang="zh-CN" sz="1000" kern="100" dirty="0">
                        <a:effectLst/>
                        <a:latin typeface="Calibri"/>
                        <a:ea typeface="宋体"/>
                        <a:cs typeface="Times New Roman"/>
                      </a:endParaRPr>
                    </a:p>
                  </a:txBody>
                  <a:tcPr marL="9343" marR="9343" marT="9343" marB="9343" anchor="ctr"/>
                </a:tc>
                <a:tc>
                  <a:txBody>
                    <a:bodyPr/>
                    <a:lstStyle/>
                    <a:p>
                      <a:pPr algn="ctr">
                        <a:spcAft>
                          <a:spcPts val="65"/>
                        </a:spcAft>
                      </a:pPr>
                      <a:r>
                        <a:rPr lang="en-US" sz="1000" kern="0" dirty="0" smtClean="0">
                          <a:effectLst/>
                        </a:rPr>
                        <a:t>1</a:t>
                      </a:r>
                      <a:endParaRPr lang="zh-CN" sz="1000" kern="100" dirty="0">
                        <a:effectLst/>
                        <a:latin typeface="Calibri"/>
                        <a:ea typeface="宋体"/>
                        <a:cs typeface="Times New Roman"/>
                      </a:endParaRPr>
                    </a:p>
                  </a:txBody>
                  <a:tcPr marL="9343" marR="9343" marT="9343" marB="9343" anchor="ctr"/>
                </a:tc>
                <a:tc>
                  <a:txBody>
                    <a:bodyPr/>
                    <a:lstStyle/>
                    <a:p>
                      <a:pPr algn="ctr">
                        <a:spcAft>
                          <a:spcPts val="65"/>
                        </a:spcAft>
                      </a:pPr>
                      <a:r>
                        <a:rPr lang="en-US" sz="1000" kern="0" dirty="0" smtClean="0">
                          <a:effectLst/>
                        </a:rPr>
                        <a:t>1</a:t>
                      </a:r>
                      <a:endParaRPr lang="zh-CN" sz="1000" kern="100" dirty="0">
                        <a:effectLst/>
                        <a:latin typeface="Calibri"/>
                        <a:ea typeface="宋体"/>
                        <a:cs typeface="Times New Roman"/>
                      </a:endParaRPr>
                    </a:p>
                  </a:txBody>
                  <a:tcPr marL="9343" marR="9343" marT="9343" marB="9343" anchor="ctr"/>
                </a:tc>
                <a:tc>
                  <a:txBody>
                    <a:bodyPr/>
                    <a:lstStyle/>
                    <a:p>
                      <a:pPr algn="ctr">
                        <a:spcAft>
                          <a:spcPts val="65"/>
                        </a:spcAft>
                      </a:pPr>
                      <a:r>
                        <a:rPr lang="en-US" sz="1000" kern="0" dirty="0" smtClean="0">
                          <a:effectLst/>
                        </a:rPr>
                        <a:t>1</a:t>
                      </a:r>
                      <a:endParaRPr lang="zh-CN" sz="1000" kern="100" dirty="0">
                        <a:effectLst/>
                        <a:latin typeface="Calibri"/>
                        <a:ea typeface="宋体"/>
                        <a:cs typeface="Times New Roman"/>
                      </a:endParaRPr>
                    </a:p>
                  </a:txBody>
                  <a:tcPr marL="9343" marR="9343" marT="9343" marB="9343" anchor="ctr"/>
                </a:tc>
                <a:tc>
                  <a:txBody>
                    <a:bodyPr/>
                    <a:lstStyle/>
                    <a:p>
                      <a:pPr algn="ctr">
                        <a:spcAft>
                          <a:spcPts val="65"/>
                        </a:spcAft>
                      </a:pPr>
                      <a:r>
                        <a:rPr lang="en-US" sz="1000" kern="0" dirty="0" smtClean="0">
                          <a:effectLst/>
                        </a:rPr>
                        <a:t>1</a:t>
                      </a:r>
                      <a:endParaRPr lang="zh-CN" sz="1000" kern="100" dirty="0">
                        <a:effectLst/>
                        <a:latin typeface="Calibri"/>
                        <a:ea typeface="宋体"/>
                        <a:cs typeface="Times New Roman"/>
                      </a:endParaRPr>
                    </a:p>
                  </a:txBody>
                  <a:tcPr marL="9343" marR="9343" marT="9343" marB="9343" anchor="ctr"/>
                </a:tc>
                <a:tc>
                  <a:txBody>
                    <a:bodyPr/>
                    <a:lstStyle/>
                    <a:p>
                      <a:pPr algn="ctr">
                        <a:spcAft>
                          <a:spcPts val="65"/>
                        </a:spcAft>
                      </a:pPr>
                      <a:r>
                        <a:rPr lang="en-US" sz="1000" kern="0" dirty="0" smtClean="0">
                          <a:effectLst/>
                        </a:rPr>
                        <a:t>1</a:t>
                      </a:r>
                      <a:endParaRPr lang="zh-CN" sz="1000" kern="100" dirty="0">
                        <a:effectLst/>
                        <a:latin typeface="Calibri"/>
                        <a:ea typeface="宋体"/>
                        <a:cs typeface="Times New Roman"/>
                      </a:endParaRPr>
                    </a:p>
                  </a:txBody>
                  <a:tcPr marL="9343" marR="9343" marT="9343" marB="9343" anchor="ctr"/>
                </a:tc>
                <a:tc>
                  <a:txBody>
                    <a:bodyPr/>
                    <a:lstStyle/>
                    <a:p>
                      <a:pPr algn="ctr">
                        <a:spcAft>
                          <a:spcPts val="65"/>
                        </a:spcAft>
                      </a:pPr>
                      <a:r>
                        <a:rPr lang="en-US" sz="1000" kern="0" dirty="0" smtClean="0">
                          <a:effectLst/>
                        </a:rPr>
                        <a:t>1</a:t>
                      </a:r>
                      <a:endParaRPr lang="zh-CN" sz="1000" kern="100" dirty="0">
                        <a:effectLst/>
                        <a:latin typeface="Calibri"/>
                        <a:ea typeface="宋体"/>
                        <a:cs typeface="Times New Roman"/>
                      </a:endParaRPr>
                    </a:p>
                  </a:txBody>
                  <a:tcPr marL="9343" marR="9343" marT="9343" marB="9343" anchor="ctr"/>
                </a:tc>
                <a:tc>
                  <a:txBody>
                    <a:bodyPr/>
                    <a:lstStyle/>
                    <a:p>
                      <a:pPr algn="ctr">
                        <a:spcAft>
                          <a:spcPts val="65"/>
                        </a:spcAft>
                      </a:pPr>
                      <a:r>
                        <a:rPr lang="en-US" sz="1000" kern="0" dirty="0" smtClean="0">
                          <a:effectLst/>
                        </a:rPr>
                        <a:t>1</a:t>
                      </a:r>
                      <a:endParaRPr lang="zh-CN" sz="1000" kern="100" dirty="0">
                        <a:effectLst/>
                        <a:latin typeface="Calibri"/>
                        <a:ea typeface="宋体"/>
                        <a:cs typeface="Times New Roman"/>
                      </a:endParaRPr>
                    </a:p>
                  </a:txBody>
                  <a:tcPr marL="9343" marR="9343" marT="9343" marB="9343" anchor="ctr"/>
                </a:tc>
                <a:tc>
                  <a:txBody>
                    <a:bodyPr/>
                    <a:lstStyle/>
                    <a:p>
                      <a:pPr algn="ctr">
                        <a:spcAft>
                          <a:spcPts val="65"/>
                        </a:spcAft>
                      </a:pPr>
                      <a:r>
                        <a:rPr lang="en-US" sz="1000" kern="0" dirty="0" smtClean="0">
                          <a:effectLst/>
                        </a:rPr>
                        <a:t>1</a:t>
                      </a:r>
                      <a:endParaRPr lang="zh-CN" sz="1000" kern="100" dirty="0">
                        <a:effectLst/>
                        <a:latin typeface="Calibri"/>
                        <a:ea typeface="宋体"/>
                        <a:cs typeface="Times New Roman"/>
                      </a:endParaRPr>
                    </a:p>
                  </a:txBody>
                  <a:tcPr marL="9343" marR="9343" marT="9343" marB="9343" anchor="ctr"/>
                </a:tc>
                <a:tc>
                  <a:txBody>
                    <a:bodyPr/>
                    <a:lstStyle/>
                    <a:p>
                      <a:pPr algn="ctr">
                        <a:spcAft>
                          <a:spcPts val="65"/>
                        </a:spcAft>
                      </a:pPr>
                      <a:r>
                        <a:rPr lang="en-US" sz="1000" kern="0" dirty="0" smtClean="0">
                          <a:effectLst/>
                        </a:rPr>
                        <a:t>1</a:t>
                      </a:r>
                      <a:endParaRPr lang="zh-CN" sz="1000" kern="100" dirty="0">
                        <a:effectLst/>
                        <a:latin typeface="Calibri"/>
                        <a:ea typeface="宋体"/>
                        <a:cs typeface="Times New Roman"/>
                      </a:endParaRPr>
                    </a:p>
                  </a:txBody>
                  <a:tcPr marL="9343" marR="9343" marT="9343" marB="9343" anchor="ctr"/>
                </a:tc>
                <a:tc>
                  <a:txBody>
                    <a:bodyPr/>
                    <a:lstStyle/>
                    <a:p>
                      <a:pPr algn="ctr">
                        <a:spcAft>
                          <a:spcPts val="65"/>
                        </a:spcAft>
                      </a:pPr>
                      <a:r>
                        <a:rPr lang="en-US" sz="1000" kern="0" dirty="0" smtClean="0">
                          <a:effectLst/>
                        </a:rPr>
                        <a:t>1</a:t>
                      </a:r>
                      <a:endParaRPr lang="zh-CN" sz="1000" kern="100" dirty="0">
                        <a:effectLst/>
                        <a:latin typeface="Calibri"/>
                        <a:ea typeface="宋体"/>
                        <a:cs typeface="Times New Roman"/>
                      </a:endParaRPr>
                    </a:p>
                  </a:txBody>
                  <a:tcPr marL="9343" marR="9343" marT="9343" marB="9343" anchor="ctr"/>
                </a:tc>
                <a:tc>
                  <a:txBody>
                    <a:bodyPr/>
                    <a:lstStyle/>
                    <a:p>
                      <a:pPr algn="ctr">
                        <a:spcAft>
                          <a:spcPts val="65"/>
                        </a:spcAft>
                      </a:pPr>
                      <a:r>
                        <a:rPr lang="en-US" sz="1000" kern="0" dirty="0" smtClean="0">
                          <a:effectLst/>
                        </a:rPr>
                        <a:t>1</a:t>
                      </a:r>
                      <a:endParaRPr lang="zh-CN" sz="1000" kern="100" dirty="0">
                        <a:effectLst/>
                        <a:latin typeface="Calibri"/>
                        <a:ea typeface="宋体"/>
                        <a:cs typeface="Times New Roman"/>
                      </a:endParaRPr>
                    </a:p>
                  </a:txBody>
                  <a:tcPr marL="9343" marR="9343" marT="9343" marB="9343" anchor="ctr"/>
                </a:tc>
                <a:tc>
                  <a:txBody>
                    <a:bodyPr/>
                    <a:lstStyle/>
                    <a:p>
                      <a:pPr algn="ctr">
                        <a:spcAft>
                          <a:spcPts val="65"/>
                        </a:spcAft>
                      </a:pPr>
                      <a:r>
                        <a:rPr lang="en-US" sz="1000" kern="0" dirty="0" smtClean="0">
                          <a:effectLst/>
                        </a:rPr>
                        <a:t>1</a:t>
                      </a:r>
                      <a:endParaRPr lang="zh-CN" sz="1000" kern="100" dirty="0">
                        <a:effectLst/>
                        <a:latin typeface="Calibri"/>
                        <a:ea typeface="宋体"/>
                        <a:cs typeface="Times New Roman"/>
                      </a:endParaRPr>
                    </a:p>
                  </a:txBody>
                  <a:tcPr marL="9343" marR="9343" marT="9343" marB="9343" anchor="ctr"/>
                </a:tc>
                <a:tc>
                  <a:txBody>
                    <a:bodyPr/>
                    <a:lstStyle/>
                    <a:p>
                      <a:pPr algn="ctr">
                        <a:spcAft>
                          <a:spcPts val="65"/>
                        </a:spcAft>
                      </a:pPr>
                      <a:r>
                        <a:rPr lang="en-US" sz="1000" kern="0" dirty="0" smtClean="0">
                          <a:effectLst/>
                        </a:rPr>
                        <a:t>1</a:t>
                      </a:r>
                      <a:endParaRPr lang="zh-CN" sz="1000" kern="100" dirty="0">
                        <a:effectLst/>
                        <a:latin typeface="Calibri"/>
                        <a:ea typeface="宋体"/>
                        <a:cs typeface="Times New Roman"/>
                      </a:endParaRPr>
                    </a:p>
                  </a:txBody>
                  <a:tcPr marL="9343" marR="9343" marT="9343" marB="9343" anchor="ctr"/>
                </a:tc>
              </a:tr>
              <a:tr h="327890">
                <a:tc>
                  <a:txBody>
                    <a:bodyPr/>
                    <a:lstStyle/>
                    <a:p>
                      <a:pPr algn="ctr">
                        <a:spcAft>
                          <a:spcPts val="65"/>
                        </a:spcAft>
                      </a:pPr>
                      <a:r>
                        <a:rPr lang="en-US" sz="1000" b="1" kern="0" dirty="0" smtClean="0">
                          <a:solidFill>
                            <a:srgbClr val="FF0000"/>
                          </a:solidFill>
                          <a:effectLst/>
                        </a:rPr>
                        <a:t>0</a:t>
                      </a:r>
                      <a:endParaRPr lang="zh-CN" sz="1000" b="1" kern="100" dirty="0">
                        <a:solidFill>
                          <a:srgbClr val="FF0000"/>
                        </a:solidFill>
                        <a:effectLst/>
                        <a:latin typeface="Calibri"/>
                        <a:ea typeface="宋体"/>
                        <a:cs typeface="Times New Roman"/>
                      </a:endParaRPr>
                    </a:p>
                  </a:txBody>
                  <a:tcPr marL="9343" marR="9343" marT="9343" marB="9343" anchor="ctr"/>
                </a:tc>
                <a:tc>
                  <a:txBody>
                    <a:bodyPr/>
                    <a:lstStyle/>
                    <a:p>
                      <a:pPr algn="ctr">
                        <a:spcAft>
                          <a:spcPts val="65"/>
                        </a:spcAft>
                      </a:pPr>
                      <a:r>
                        <a:rPr lang="en-US" sz="1000" b="1" kern="0" dirty="0" smtClean="0">
                          <a:solidFill>
                            <a:srgbClr val="FF0000"/>
                          </a:solidFill>
                          <a:effectLst/>
                        </a:rPr>
                        <a:t>0</a:t>
                      </a:r>
                      <a:endParaRPr lang="zh-CN" sz="1000" b="1" kern="100" dirty="0">
                        <a:solidFill>
                          <a:srgbClr val="FF0000"/>
                        </a:solidFill>
                        <a:effectLst/>
                        <a:latin typeface="Calibri"/>
                        <a:ea typeface="宋体"/>
                        <a:cs typeface="Times New Roman"/>
                      </a:endParaRPr>
                    </a:p>
                  </a:txBody>
                  <a:tcPr marL="9343" marR="9343" marT="9343" marB="9343" anchor="ctr"/>
                </a:tc>
                <a:tc>
                  <a:txBody>
                    <a:bodyPr/>
                    <a:lstStyle/>
                    <a:p>
                      <a:pPr algn="ctr">
                        <a:spcAft>
                          <a:spcPts val="65"/>
                        </a:spcAft>
                      </a:pPr>
                      <a:r>
                        <a:rPr lang="en-US" sz="1000" b="1" kern="0" dirty="0" smtClean="0">
                          <a:solidFill>
                            <a:srgbClr val="FF0000"/>
                          </a:solidFill>
                          <a:effectLst/>
                        </a:rPr>
                        <a:t>0</a:t>
                      </a:r>
                      <a:endParaRPr lang="zh-CN" sz="1000" b="1" kern="100" dirty="0">
                        <a:solidFill>
                          <a:srgbClr val="FF0000"/>
                        </a:solidFill>
                        <a:effectLst/>
                        <a:latin typeface="Calibri"/>
                        <a:ea typeface="宋体"/>
                        <a:cs typeface="Times New Roman"/>
                      </a:endParaRPr>
                    </a:p>
                  </a:txBody>
                  <a:tcPr marL="9343" marR="9343" marT="9343" marB="9343" anchor="ctr"/>
                </a:tc>
                <a:tc>
                  <a:txBody>
                    <a:bodyPr/>
                    <a:lstStyle/>
                    <a:p>
                      <a:pPr algn="ctr">
                        <a:spcAft>
                          <a:spcPts val="65"/>
                        </a:spcAft>
                      </a:pPr>
                      <a:r>
                        <a:rPr lang="en-US" sz="1000" b="1" kern="0" dirty="0" smtClean="0">
                          <a:solidFill>
                            <a:srgbClr val="FF0000"/>
                          </a:solidFill>
                          <a:effectLst/>
                        </a:rPr>
                        <a:t>1</a:t>
                      </a:r>
                      <a:endParaRPr lang="zh-CN" sz="1000" b="1" kern="100" dirty="0">
                        <a:solidFill>
                          <a:srgbClr val="FF0000"/>
                        </a:solidFill>
                        <a:effectLst/>
                        <a:latin typeface="Calibri"/>
                        <a:ea typeface="宋体"/>
                        <a:cs typeface="Times New Roman"/>
                      </a:endParaRPr>
                    </a:p>
                  </a:txBody>
                  <a:tcPr marL="9343" marR="9343" marT="9343" marB="9343" anchor="ctr"/>
                </a:tc>
                <a:tc>
                  <a:txBody>
                    <a:bodyPr/>
                    <a:lstStyle/>
                    <a:p>
                      <a:pPr algn="ctr">
                        <a:spcAft>
                          <a:spcPts val="65"/>
                        </a:spcAft>
                      </a:pPr>
                      <a:r>
                        <a:rPr lang="en-US" sz="1000" kern="0" dirty="0" smtClean="0">
                          <a:effectLst/>
                        </a:rPr>
                        <a:t>1</a:t>
                      </a:r>
                      <a:endParaRPr lang="zh-CN" sz="1000" kern="100" dirty="0">
                        <a:effectLst/>
                        <a:latin typeface="Calibri"/>
                        <a:ea typeface="宋体"/>
                        <a:cs typeface="Times New Roman"/>
                      </a:endParaRPr>
                    </a:p>
                  </a:txBody>
                  <a:tcPr marL="9343" marR="9343" marT="9343" marB="9343" anchor="ctr"/>
                </a:tc>
                <a:tc>
                  <a:txBody>
                    <a:bodyPr/>
                    <a:lstStyle/>
                    <a:p>
                      <a:pPr algn="ctr">
                        <a:spcAft>
                          <a:spcPts val="65"/>
                        </a:spcAft>
                      </a:pPr>
                      <a:r>
                        <a:rPr lang="en-US" sz="1000" kern="0" dirty="0" smtClean="0">
                          <a:effectLst/>
                        </a:rPr>
                        <a:t>0</a:t>
                      </a:r>
                      <a:endParaRPr lang="zh-CN" sz="1000" kern="100" dirty="0">
                        <a:effectLst/>
                        <a:latin typeface="Calibri"/>
                        <a:ea typeface="宋体"/>
                        <a:cs typeface="Times New Roman"/>
                      </a:endParaRPr>
                    </a:p>
                  </a:txBody>
                  <a:tcPr marL="9343" marR="9343" marT="9343" marB="9343" anchor="ctr"/>
                </a:tc>
                <a:tc>
                  <a:txBody>
                    <a:bodyPr/>
                    <a:lstStyle/>
                    <a:p>
                      <a:pPr algn="ctr">
                        <a:spcAft>
                          <a:spcPts val="65"/>
                        </a:spcAft>
                      </a:pPr>
                      <a:r>
                        <a:rPr lang="en-US" sz="1000" kern="0" dirty="0" smtClean="0">
                          <a:effectLst/>
                        </a:rPr>
                        <a:t>1</a:t>
                      </a:r>
                      <a:endParaRPr lang="zh-CN" sz="1000" kern="100" dirty="0">
                        <a:effectLst/>
                        <a:latin typeface="Calibri"/>
                        <a:ea typeface="宋体"/>
                        <a:cs typeface="Times New Roman"/>
                      </a:endParaRPr>
                    </a:p>
                  </a:txBody>
                  <a:tcPr marL="9343" marR="9343" marT="9343" marB="9343" anchor="ctr"/>
                </a:tc>
                <a:tc>
                  <a:txBody>
                    <a:bodyPr/>
                    <a:lstStyle/>
                    <a:p>
                      <a:pPr algn="ctr">
                        <a:spcAft>
                          <a:spcPts val="65"/>
                        </a:spcAft>
                      </a:pPr>
                      <a:r>
                        <a:rPr lang="en-US" sz="1000" kern="0" dirty="0" smtClean="0">
                          <a:effectLst/>
                        </a:rPr>
                        <a:t>1</a:t>
                      </a:r>
                      <a:endParaRPr lang="zh-CN" sz="1000" kern="100" dirty="0">
                        <a:effectLst/>
                        <a:latin typeface="Calibri"/>
                        <a:ea typeface="宋体"/>
                        <a:cs typeface="Times New Roman"/>
                      </a:endParaRPr>
                    </a:p>
                  </a:txBody>
                  <a:tcPr marL="9343" marR="9343" marT="9343" marB="9343" anchor="ctr"/>
                </a:tc>
                <a:tc>
                  <a:txBody>
                    <a:bodyPr/>
                    <a:lstStyle/>
                    <a:p>
                      <a:pPr algn="ctr">
                        <a:spcAft>
                          <a:spcPts val="65"/>
                        </a:spcAft>
                      </a:pPr>
                      <a:r>
                        <a:rPr lang="en-US" sz="1000" kern="0" dirty="0" smtClean="0">
                          <a:effectLst/>
                        </a:rPr>
                        <a:t>1</a:t>
                      </a:r>
                      <a:endParaRPr lang="zh-CN" sz="1000" kern="100" dirty="0">
                        <a:effectLst/>
                        <a:latin typeface="Calibri"/>
                        <a:ea typeface="宋体"/>
                        <a:cs typeface="Times New Roman"/>
                      </a:endParaRPr>
                    </a:p>
                  </a:txBody>
                  <a:tcPr marL="9343" marR="9343" marT="9343" marB="9343" anchor="ctr"/>
                </a:tc>
                <a:tc>
                  <a:txBody>
                    <a:bodyPr/>
                    <a:lstStyle/>
                    <a:p>
                      <a:pPr algn="ctr">
                        <a:spcAft>
                          <a:spcPts val="65"/>
                        </a:spcAft>
                      </a:pPr>
                      <a:r>
                        <a:rPr lang="en-US" sz="1000" kern="0" dirty="0" smtClean="0">
                          <a:effectLst/>
                        </a:rPr>
                        <a:t>1</a:t>
                      </a:r>
                      <a:endParaRPr lang="zh-CN" sz="1000" kern="100" dirty="0">
                        <a:effectLst/>
                        <a:latin typeface="Calibri"/>
                        <a:ea typeface="宋体"/>
                        <a:cs typeface="Times New Roman"/>
                      </a:endParaRPr>
                    </a:p>
                  </a:txBody>
                  <a:tcPr marL="9343" marR="9343" marT="9343" marB="9343" anchor="ctr"/>
                </a:tc>
                <a:tc>
                  <a:txBody>
                    <a:bodyPr/>
                    <a:lstStyle/>
                    <a:p>
                      <a:pPr algn="ctr">
                        <a:spcAft>
                          <a:spcPts val="65"/>
                        </a:spcAft>
                      </a:pPr>
                      <a:r>
                        <a:rPr lang="en-US" sz="1000" kern="0" dirty="0" smtClean="0">
                          <a:effectLst/>
                        </a:rPr>
                        <a:t>1</a:t>
                      </a:r>
                      <a:endParaRPr lang="zh-CN" sz="1000" kern="100" dirty="0">
                        <a:effectLst/>
                        <a:latin typeface="Calibri"/>
                        <a:ea typeface="宋体"/>
                        <a:cs typeface="Times New Roman"/>
                      </a:endParaRPr>
                    </a:p>
                  </a:txBody>
                  <a:tcPr marL="9343" marR="9343" marT="9343" marB="9343" anchor="ctr"/>
                </a:tc>
                <a:tc>
                  <a:txBody>
                    <a:bodyPr/>
                    <a:lstStyle/>
                    <a:p>
                      <a:pPr algn="ctr">
                        <a:spcAft>
                          <a:spcPts val="65"/>
                        </a:spcAft>
                      </a:pPr>
                      <a:r>
                        <a:rPr lang="en-US" sz="1000" kern="0" dirty="0" smtClean="0">
                          <a:effectLst/>
                        </a:rPr>
                        <a:t>1</a:t>
                      </a:r>
                      <a:endParaRPr lang="zh-CN" sz="1000" kern="100" dirty="0">
                        <a:effectLst/>
                        <a:latin typeface="Calibri"/>
                        <a:ea typeface="宋体"/>
                        <a:cs typeface="Times New Roman"/>
                      </a:endParaRPr>
                    </a:p>
                  </a:txBody>
                  <a:tcPr marL="9343" marR="9343" marT="9343" marB="9343" anchor="ctr"/>
                </a:tc>
                <a:tc>
                  <a:txBody>
                    <a:bodyPr/>
                    <a:lstStyle/>
                    <a:p>
                      <a:pPr algn="ctr">
                        <a:spcAft>
                          <a:spcPts val="65"/>
                        </a:spcAft>
                      </a:pPr>
                      <a:r>
                        <a:rPr lang="en-US" sz="1000" kern="0" dirty="0" smtClean="0">
                          <a:effectLst/>
                        </a:rPr>
                        <a:t>1</a:t>
                      </a:r>
                      <a:endParaRPr lang="zh-CN" sz="1000" kern="100" dirty="0">
                        <a:effectLst/>
                        <a:latin typeface="Calibri"/>
                        <a:ea typeface="宋体"/>
                        <a:cs typeface="Times New Roman"/>
                      </a:endParaRPr>
                    </a:p>
                  </a:txBody>
                  <a:tcPr marL="9343" marR="9343" marT="9343" marB="9343" anchor="ctr"/>
                </a:tc>
                <a:tc>
                  <a:txBody>
                    <a:bodyPr/>
                    <a:lstStyle/>
                    <a:p>
                      <a:pPr algn="ctr">
                        <a:spcAft>
                          <a:spcPts val="65"/>
                        </a:spcAft>
                      </a:pPr>
                      <a:r>
                        <a:rPr lang="en-US" sz="1000" kern="0" dirty="0" smtClean="0">
                          <a:effectLst/>
                        </a:rPr>
                        <a:t>1</a:t>
                      </a:r>
                      <a:endParaRPr lang="zh-CN" sz="1000" kern="100" dirty="0">
                        <a:effectLst/>
                        <a:latin typeface="Calibri"/>
                        <a:ea typeface="宋体"/>
                        <a:cs typeface="Times New Roman"/>
                      </a:endParaRPr>
                    </a:p>
                  </a:txBody>
                  <a:tcPr marL="9343" marR="9343" marT="9343" marB="9343" anchor="ctr"/>
                </a:tc>
                <a:tc>
                  <a:txBody>
                    <a:bodyPr/>
                    <a:lstStyle/>
                    <a:p>
                      <a:pPr algn="ctr">
                        <a:spcAft>
                          <a:spcPts val="65"/>
                        </a:spcAft>
                      </a:pPr>
                      <a:r>
                        <a:rPr lang="en-US" sz="1000" kern="0" dirty="0" smtClean="0">
                          <a:effectLst/>
                        </a:rPr>
                        <a:t>1</a:t>
                      </a:r>
                      <a:endParaRPr lang="zh-CN" sz="1000" kern="100" dirty="0">
                        <a:effectLst/>
                        <a:latin typeface="Calibri"/>
                        <a:ea typeface="宋体"/>
                        <a:cs typeface="Times New Roman"/>
                      </a:endParaRPr>
                    </a:p>
                  </a:txBody>
                  <a:tcPr marL="9343" marR="9343" marT="9343" marB="9343" anchor="ctr"/>
                </a:tc>
                <a:tc>
                  <a:txBody>
                    <a:bodyPr/>
                    <a:lstStyle/>
                    <a:p>
                      <a:pPr algn="ctr">
                        <a:spcAft>
                          <a:spcPts val="65"/>
                        </a:spcAft>
                      </a:pPr>
                      <a:r>
                        <a:rPr lang="en-US" sz="1000" kern="0" dirty="0" smtClean="0">
                          <a:effectLst/>
                        </a:rPr>
                        <a:t>1</a:t>
                      </a:r>
                      <a:endParaRPr lang="zh-CN" sz="1000" kern="100" dirty="0">
                        <a:effectLst/>
                        <a:latin typeface="Calibri"/>
                        <a:ea typeface="宋体"/>
                        <a:cs typeface="Times New Roman"/>
                      </a:endParaRPr>
                    </a:p>
                  </a:txBody>
                  <a:tcPr marL="9343" marR="9343" marT="9343" marB="9343" anchor="ctr"/>
                </a:tc>
                <a:tc>
                  <a:txBody>
                    <a:bodyPr/>
                    <a:lstStyle/>
                    <a:p>
                      <a:pPr algn="ctr">
                        <a:spcAft>
                          <a:spcPts val="65"/>
                        </a:spcAft>
                      </a:pPr>
                      <a:r>
                        <a:rPr lang="en-US" sz="1000" kern="0" dirty="0" smtClean="0">
                          <a:effectLst/>
                        </a:rPr>
                        <a:t>1</a:t>
                      </a:r>
                      <a:endParaRPr lang="zh-CN" sz="1000" kern="100" dirty="0">
                        <a:effectLst/>
                        <a:latin typeface="Calibri"/>
                        <a:ea typeface="宋体"/>
                        <a:cs typeface="Times New Roman"/>
                      </a:endParaRPr>
                    </a:p>
                  </a:txBody>
                  <a:tcPr marL="9343" marR="9343" marT="9343" marB="9343" anchor="ctr"/>
                </a:tc>
                <a:tc>
                  <a:txBody>
                    <a:bodyPr/>
                    <a:lstStyle/>
                    <a:p>
                      <a:pPr algn="ctr">
                        <a:spcAft>
                          <a:spcPts val="65"/>
                        </a:spcAft>
                      </a:pPr>
                      <a:r>
                        <a:rPr lang="en-US" sz="1000" kern="0" dirty="0" smtClean="0">
                          <a:effectLst/>
                        </a:rPr>
                        <a:t>1</a:t>
                      </a:r>
                      <a:endParaRPr lang="zh-CN" sz="1000" kern="100" dirty="0">
                        <a:effectLst/>
                        <a:latin typeface="Calibri"/>
                        <a:ea typeface="宋体"/>
                        <a:cs typeface="Times New Roman"/>
                      </a:endParaRPr>
                    </a:p>
                  </a:txBody>
                  <a:tcPr marL="9343" marR="9343" marT="9343" marB="9343" anchor="ctr"/>
                </a:tc>
                <a:tc>
                  <a:txBody>
                    <a:bodyPr/>
                    <a:lstStyle/>
                    <a:p>
                      <a:pPr algn="ctr">
                        <a:spcAft>
                          <a:spcPts val="65"/>
                        </a:spcAft>
                      </a:pPr>
                      <a:r>
                        <a:rPr lang="en-US" sz="1000" kern="0" dirty="0" smtClean="0">
                          <a:effectLst/>
                        </a:rPr>
                        <a:t>1</a:t>
                      </a:r>
                      <a:endParaRPr lang="zh-CN" sz="1000" kern="100" dirty="0">
                        <a:effectLst/>
                        <a:latin typeface="Calibri"/>
                        <a:ea typeface="宋体"/>
                        <a:cs typeface="Times New Roman"/>
                      </a:endParaRPr>
                    </a:p>
                  </a:txBody>
                  <a:tcPr marL="9343" marR="9343" marT="9343" marB="9343" anchor="ctr"/>
                </a:tc>
                <a:tc>
                  <a:txBody>
                    <a:bodyPr/>
                    <a:lstStyle/>
                    <a:p>
                      <a:pPr algn="ctr">
                        <a:spcAft>
                          <a:spcPts val="65"/>
                        </a:spcAft>
                      </a:pPr>
                      <a:r>
                        <a:rPr lang="en-US" sz="1000" kern="0" dirty="0" smtClean="0">
                          <a:effectLst/>
                        </a:rPr>
                        <a:t>1</a:t>
                      </a:r>
                      <a:endParaRPr lang="zh-CN" sz="1000" kern="100" dirty="0">
                        <a:effectLst/>
                        <a:latin typeface="Calibri"/>
                        <a:ea typeface="宋体"/>
                        <a:cs typeface="Times New Roman"/>
                      </a:endParaRPr>
                    </a:p>
                  </a:txBody>
                  <a:tcPr marL="9343" marR="9343" marT="9343" marB="9343" anchor="ctr"/>
                </a:tc>
              </a:tr>
              <a:tr h="315518">
                <a:tc>
                  <a:txBody>
                    <a:bodyPr/>
                    <a:lstStyle/>
                    <a:p>
                      <a:pPr algn="ctr">
                        <a:spcAft>
                          <a:spcPts val="65"/>
                        </a:spcAft>
                      </a:pPr>
                      <a:r>
                        <a:rPr lang="en-US" sz="1000" b="1" kern="0" dirty="0" smtClean="0">
                          <a:solidFill>
                            <a:srgbClr val="FF0000"/>
                          </a:solidFill>
                          <a:effectLst/>
                        </a:rPr>
                        <a:t>0</a:t>
                      </a:r>
                      <a:endParaRPr lang="zh-CN" sz="1000" b="1" kern="100" dirty="0">
                        <a:solidFill>
                          <a:srgbClr val="FF0000"/>
                        </a:solidFill>
                        <a:effectLst/>
                        <a:latin typeface="Calibri"/>
                        <a:ea typeface="宋体"/>
                        <a:cs typeface="Times New Roman"/>
                      </a:endParaRPr>
                    </a:p>
                  </a:txBody>
                  <a:tcPr marL="9343" marR="9343" marT="9343" marB="9343" anchor="ctr"/>
                </a:tc>
                <a:tc>
                  <a:txBody>
                    <a:bodyPr/>
                    <a:lstStyle/>
                    <a:p>
                      <a:pPr algn="ctr">
                        <a:spcAft>
                          <a:spcPts val="65"/>
                        </a:spcAft>
                      </a:pPr>
                      <a:r>
                        <a:rPr lang="en-US" sz="1000" b="1" kern="0" dirty="0" smtClean="0">
                          <a:solidFill>
                            <a:srgbClr val="FF0000"/>
                          </a:solidFill>
                          <a:effectLst/>
                        </a:rPr>
                        <a:t>0</a:t>
                      </a:r>
                      <a:endParaRPr lang="zh-CN" sz="1000" b="1" kern="100" dirty="0">
                        <a:solidFill>
                          <a:srgbClr val="FF0000"/>
                        </a:solidFill>
                        <a:effectLst/>
                        <a:latin typeface="Calibri"/>
                        <a:ea typeface="宋体"/>
                        <a:cs typeface="Times New Roman"/>
                      </a:endParaRPr>
                    </a:p>
                  </a:txBody>
                  <a:tcPr marL="9343" marR="9343" marT="9343" marB="9343" anchor="ctr"/>
                </a:tc>
                <a:tc>
                  <a:txBody>
                    <a:bodyPr/>
                    <a:lstStyle/>
                    <a:p>
                      <a:pPr algn="ctr">
                        <a:spcAft>
                          <a:spcPts val="65"/>
                        </a:spcAft>
                      </a:pPr>
                      <a:r>
                        <a:rPr lang="en-US" sz="1000" b="1" kern="0" dirty="0" smtClean="0">
                          <a:solidFill>
                            <a:srgbClr val="FF0000"/>
                          </a:solidFill>
                          <a:effectLst/>
                        </a:rPr>
                        <a:t>1</a:t>
                      </a:r>
                      <a:endParaRPr lang="zh-CN" sz="1000" b="1" kern="100" dirty="0">
                        <a:solidFill>
                          <a:srgbClr val="FF0000"/>
                        </a:solidFill>
                        <a:effectLst/>
                        <a:latin typeface="Calibri"/>
                        <a:ea typeface="宋体"/>
                        <a:cs typeface="Times New Roman"/>
                      </a:endParaRPr>
                    </a:p>
                  </a:txBody>
                  <a:tcPr marL="9343" marR="9343" marT="9343" marB="9343" anchor="ctr"/>
                </a:tc>
                <a:tc>
                  <a:txBody>
                    <a:bodyPr/>
                    <a:lstStyle/>
                    <a:p>
                      <a:pPr algn="ctr">
                        <a:spcAft>
                          <a:spcPts val="65"/>
                        </a:spcAft>
                      </a:pPr>
                      <a:r>
                        <a:rPr lang="en-US" sz="1000" b="1" kern="0" dirty="0" smtClean="0">
                          <a:solidFill>
                            <a:srgbClr val="FF0000"/>
                          </a:solidFill>
                          <a:effectLst/>
                        </a:rPr>
                        <a:t>0</a:t>
                      </a:r>
                      <a:endParaRPr lang="zh-CN" sz="1000" b="1" kern="100" dirty="0">
                        <a:solidFill>
                          <a:srgbClr val="FF0000"/>
                        </a:solidFill>
                        <a:effectLst/>
                        <a:latin typeface="Calibri"/>
                        <a:ea typeface="宋体"/>
                        <a:cs typeface="Times New Roman"/>
                      </a:endParaRPr>
                    </a:p>
                  </a:txBody>
                  <a:tcPr marL="9343" marR="9343" marT="9343" marB="9343" anchor="ctr"/>
                </a:tc>
                <a:tc>
                  <a:txBody>
                    <a:bodyPr/>
                    <a:lstStyle/>
                    <a:p>
                      <a:pPr algn="ctr">
                        <a:spcAft>
                          <a:spcPts val="65"/>
                        </a:spcAft>
                      </a:pPr>
                      <a:r>
                        <a:rPr lang="en-US" sz="1000" kern="0" dirty="0" smtClean="0">
                          <a:effectLst/>
                        </a:rPr>
                        <a:t>1</a:t>
                      </a:r>
                      <a:endParaRPr lang="zh-CN" sz="1000" kern="100" dirty="0">
                        <a:effectLst/>
                        <a:latin typeface="Calibri"/>
                        <a:ea typeface="宋体"/>
                        <a:cs typeface="Times New Roman"/>
                      </a:endParaRPr>
                    </a:p>
                  </a:txBody>
                  <a:tcPr marL="9343" marR="9343" marT="9343" marB="9343" anchor="ctr"/>
                </a:tc>
                <a:tc>
                  <a:txBody>
                    <a:bodyPr/>
                    <a:lstStyle/>
                    <a:p>
                      <a:pPr algn="ctr">
                        <a:spcAft>
                          <a:spcPts val="65"/>
                        </a:spcAft>
                      </a:pPr>
                      <a:r>
                        <a:rPr lang="en-US" sz="1000" kern="0" dirty="0" smtClean="0">
                          <a:effectLst/>
                        </a:rPr>
                        <a:t>1</a:t>
                      </a:r>
                      <a:endParaRPr lang="zh-CN" sz="1000" kern="100" dirty="0">
                        <a:effectLst/>
                        <a:latin typeface="Calibri"/>
                        <a:ea typeface="宋体"/>
                        <a:cs typeface="Times New Roman"/>
                      </a:endParaRPr>
                    </a:p>
                  </a:txBody>
                  <a:tcPr marL="9343" marR="9343" marT="9343" marB="9343" anchor="ctr"/>
                </a:tc>
                <a:tc>
                  <a:txBody>
                    <a:bodyPr/>
                    <a:lstStyle/>
                    <a:p>
                      <a:pPr algn="ctr">
                        <a:spcAft>
                          <a:spcPts val="65"/>
                        </a:spcAft>
                      </a:pPr>
                      <a:r>
                        <a:rPr lang="en-US" sz="1000" kern="0" dirty="0" smtClean="0">
                          <a:effectLst/>
                        </a:rPr>
                        <a:t>0</a:t>
                      </a:r>
                      <a:endParaRPr lang="zh-CN" sz="1000" kern="100" dirty="0">
                        <a:effectLst/>
                        <a:latin typeface="Calibri"/>
                        <a:ea typeface="宋体"/>
                        <a:cs typeface="Times New Roman"/>
                      </a:endParaRPr>
                    </a:p>
                  </a:txBody>
                  <a:tcPr marL="9343" marR="9343" marT="9343" marB="9343" anchor="ctr"/>
                </a:tc>
                <a:tc>
                  <a:txBody>
                    <a:bodyPr/>
                    <a:lstStyle/>
                    <a:p>
                      <a:pPr algn="ctr">
                        <a:spcAft>
                          <a:spcPts val="65"/>
                        </a:spcAft>
                      </a:pPr>
                      <a:r>
                        <a:rPr lang="en-US" sz="1000" kern="0" dirty="0" smtClean="0">
                          <a:effectLst/>
                        </a:rPr>
                        <a:t>1</a:t>
                      </a:r>
                      <a:endParaRPr lang="zh-CN" sz="1000" kern="100" dirty="0">
                        <a:effectLst/>
                        <a:latin typeface="Calibri"/>
                        <a:ea typeface="宋体"/>
                        <a:cs typeface="Times New Roman"/>
                      </a:endParaRPr>
                    </a:p>
                  </a:txBody>
                  <a:tcPr marL="9343" marR="9343" marT="9343" marB="9343" anchor="ctr"/>
                </a:tc>
                <a:tc>
                  <a:txBody>
                    <a:bodyPr/>
                    <a:lstStyle/>
                    <a:p>
                      <a:pPr algn="ctr">
                        <a:spcAft>
                          <a:spcPts val="65"/>
                        </a:spcAft>
                      </a:pPr>
                      <a:r>
                        <a:rPr lang="en-US" sz="1000" kern="0" dirty="0" smtClean="0">
                          <a:effectLst/>
                        </a:rPr>
                        <a:t>1</a:t>
                      </a:r>
                      <a:endParaRPr lang="zh-CN" sz="1000" kern="100" dirty="0">
                        <a:effectLst/>
                        <a:latin typeface="Calibri"/>
                        <a:ea typeface="宋体"/>
                        <a:cs typeface="Times New Roman"/>
                      </a:endParaRPr>
                    </a:p>
                  </a:txBody>
                  <a:tcPr marL="9343" marR="9343" marT="9343" marB="9343" anchor="ctr"/>
                </a:tc>
                <a:tc>
                  <a:txBody>
                    <a:bodyPr/>
                    <a:lstStyle/>
                    <a:p>
                      <a:pPr algn="ctr">
                        <a:spcAft>
                          <a:spcPts val="65"/>
                        </a:spcAft>
                      </a:pPr>
                      <a:r>
                        <a:rPr lang="en-US" sz="1000" kern="0" dirty="0" smtClean="0">
                          <a:effectLst/>
                        </a:rPr>
                        <a:t>1</a:t>
                      </a:r>
                      <a:endParaRPr lang="zh-CN" sz="1000" kern="100" dirty="0">
                        <a:effectLst/>
                        <a:latin typeface="Calibri"/>
                        <a:ea typeface="宋体"/>
                        <a:cs typeface="Times New Roman"/>
                      </a:endParaRPr>
                    </a:p>
                  </a:txBody>
                  <a:tcPr marL="9343" marR="9343" marT="9343" marB="9343" anchor="ctr"/>
                </a:tc>
                <a:tc>
                  <a:txBody>
                    <a:bodyPr/>
                    <a:lstStyle/>
                    <a:p>
                      <a:pPr algn="ctr">
                        <a:spcAft>
                          <a:spcPts val="65"/>
                        </a:spcAft>
                      </a:pPr>
                      <a:r>
                        <a:rPr lang="en-US" sz="1000" kern="0" dirty="0" smtClean="0">
                          <a:effectLst/>
                        </a:rPr>
                        <a:t>1</a:t>
                      </a:r>
                      <a:endParaRPr lang="zh-CN" sz="1000" kern="100" dirty="0">
                        <a:effectLst/>
                        <a:latin typeface="Calibri"/>
                        <a:ea typeface="宋体"/>
                        <a:cs typeface="Times New Roman"/>
                      </a:endParaRPr>
                    </a:p>
                  </a:txBody>
                  <a:tcPr marL="9343" marR="9343" marT="9343" marB="9343" anchor="ctr"/>
                </a:tc>
                <a:tc>
                  <a:txBody>
                    <a:bodyPr/>
                    <a:lstStyle/>
                    <a:p>
                      <a:pPr algn="ctr">
                        <a:spcAft>
                          <a:spcPts val="65"/>
                        </a:spcAft>
                      </a:pPr>
                      <a:r>
                        <a:rPr lang="en-US" sz="1000" kern="0" dirty="0" smtClean="0">
                          <a:effectLst/>
                        </a:rPr>
                        <a:t>1</a:t>
                      </a:r>
                      <a:endParaRPr lang="zh-CN" sz="1000" kern="100" dirty="0">
                        <a:effectLst/>
                        <a:latin typeface="Calibri"/>
                        <a:ea typeface="宋体"/>
                        <a:cs typeface="Times New Roman"/>
                      </a:endParaRPr>
                    </a:p>
                  </a:txBody>
                  <a:tcPr marL="9343" marR="9343" marT="9343" marB="9343" anchor="ctr"/>
                </a:tc>
                <a:tc>
                  <a:txBody>
                    <a:bodyPr/>
                    <a:lstStyle/>
                    <a:p>
                      <a:pPr algn="ctr">
                        <a:spcAft>
                          <a:spcPts val="65"/>
                        </a:spcAft>
                      </a:pPr>
                      <a:r>
                        <a:rPr lang="en-US" sz="1000" kern="0" dirty="0" smtClean="0">
                          <a:effectLst/>
                        </a:rPr>
                        <a:t>1</a:t>
                      </a:r>
                      <a:endParaRPr lang="zh-CN" sz="1000" kern="100" dirty="0">
                        <a:effectLst/>
                        <a:latin typeface="Calibri"/>
                        <a:ea typeface="宋体"/>
                        <a:cs typeface="Times New Roman"/>
                      </a:endParaRPr>
                    </a:p>
                  </a:txBody>
                  <a:tcPr marL="9343" marR="9343" marT="9343" marB="9343" anchor="ctr"/>
                </a:tc>
                <a:tc>
                  <a:txBody>
                    <a:bodyPr/>
                    <a:lstStyle/>
                    <a:p>
                      <a:pPr algn="ctr">
                        <a:spcAft>
                          <a:spcPts val="65"/>
                        </a:spcAft>
                      </a:pPr>
                      <a:r>
                        <a:rPr lang="en-US" sz="1000" kern="0" dirty="0" smtClean="0">
                          <a:effectLst/>
                        </a:rPr>
                        <a:t>1</a:t>
                      </a:r>
                      <a:endParaRPr lang="zh-CN" sz="1000" kern="100" dirty="0">
                        <a:effectLst/>
                        <a:latin typeface="Calibri"/>
                        <a:ea typeface="宋体"/>
                        <a:cs typeface="Times New Roman"/>
                      </a:endParaRPr>
                    </a:p>
                  </a:txBody>
                  <a:tcPr marL="9343" marR="9343" marT="9343" marB="9343" anchor="ctr"/>
                </a:tc>
                <a:tc>
                  <a:txBody>
                    <a:bodyPr/>
                    <a:lstStyle/>
                    <a:p>
                      <a:pPr algn="ctr">
                        <a:spcAft>
                          <a:spcPts val="65"/>
                        </a:spcAft>
                      </a:pPr>
                      <a:r>
                        <a:rPr lang="en-US" sz="1000" kern="0" dirty="0" smtClean="0">
                          <a:effectLst/>
                        </a:rPr>
                        <a:t>1</a:t>
                      </a:r>
                      <a:endParaRPr lang="zh-CN" sz="1000" kern="100" dirty="0">
                        <a:effectLst/>
                        <a:latin typeface="Calibri"/>
                        <a:ea typeface="宋体"/>
                        <a:cs typeface="Times New Roman"/>
                      </a:endParaRPr>
                    </a:p>
                  </a:txBody>
                  <a:tcPr marL="9343" marR="9343" marT="9343" marB="9343" anchor="ctr"/>
                </a:tc>
                <a:tc>
                  <a:txBody>
                    <a:bodyPr/>
                    <a:lstStyle/>
                    <a:p>
                      <a:pPr algn="ctr">
                        <a:spcAft>
                          <a:spcPts val="65"/>
                        </a:spcAft>
                      </a:pPr>
                      <a:r>
                        <a:rPr lang="en-US" sz="1000" kern="0" dirty="0" smtClean="0">
                          <a:effectLst/>
                        </a:rPr>
                        <a:t>1</a:t>
                      </a:r>
                      <a:endParaRPr lang="zh-CN" sz="1000" kern="100" dirty="0">
                        <a:effectLst/>
                        <a:latin typeface="Calibri"/>
                        <a:ea typeface="宋体"/>
                        <a:cs typeface="Times New Roman"/>
                      </a:endParaRPr>
                    </a:p>
                  </a:txBody>
                  <a:tcPr marL="9343" marR="9343" marT="9343" marB="9343" anchor="ctr"/>
                </a:tc>
                <a:tc>
                  <a:txBody>
                    <a:bodyPr/>
                    <a:lstStyle/>
                    <a:p>
                      <a:pPr algn="ctr">
                        <a:spcAft>
                          <a:spcPts val="65"/>
                        </a:spcAft>
                      </a:pPr>
                      <a:r>
                        <a:rPr lang="en-US" sz="1000" kern="0" dirty="0" smtClean="0">
                          <a:effectLst/>
                        </a:rPr>
                        <a:t>1</a:t>
                      </a:r>
                      <a:endParaRPr lang="zh-CN" sz="1000" kern="100" dirty="0">
                        <a:effectLst/>
                        <a:latin typeface="Calibri"/>
                        <a:ea typeface="宋体"/>
                        <a:cs typeface="Times New Roman"/>
                      </a:endParaRPr>
                    </a:p>
                  </a:txBody>
                  <a:tcPr marL="9343" marR="9343" marT="9343" marB="9343" anchor="ctr"/>
                </a:tc>
                <a:tc>
                  <a:txBody>
                    <a:bodyPr/>
                    <a:lstStyle/>
                    <a:p>
                      <a:pPr algn="ctr">
                        <a:spcAft>
                          <a:spcPts val="65"/>
                        </a:spcAft>
                      </a:pPr>
                      <a:r>
                        <a:rPr lang="en-US" sz="1000" kern="0" dirty="0" smtClean="0">
                          <a:effectLst/>
                        </a:rPr>
                        <a:t>1</a:t>
                      </a:r>
                      <a:endParaRPr lang="zh-CN" sz="1000" kern="100" dirty="0">
                        <a:effectLst/>
                        <a:latin typeface="Calibri"/>
                        <a:ea typeface="宋体"/>
                        <a:cs typeface="Times New Roman"/>
                      </a:endParaRPr>
                    </a:p>
                  </a:txBody>
                  <a:tcPr marL="9343" marR="9343" marT="9343" marB="9343" anchor="ctr"/>
                </a:tc>
                <a:tc>
                  <a:txBody>
                    <a:bodyPr/>
                    <a:lstStyle/>
                    <a:p>
                      <a:pPr algn="ctr">
                        <a:spcAft>
                          <a:spcPts val="65"/>
                        </a:spcAft>
                      </a:pPr>
                      <a:r>
                        <a:rPr lang="en-US" sz="1000" kern="0" dirty="0" smtClean="0">
                          <a:effectLst/>
                        </a:rPr>
                        <a:t>1</a:t>
                      </a:r>
                      <a:endParaRPr lang="zh-CN" sz="1000" kern="100" dirty="0">
                        <a:effectLst/>
                        <a:latin typeface="Calibri"/>
                        <a:ea typeface="宋体"/>
                        <a:cs typeface="Times New Roman"/>
                      </a:endParaRPr>
                    </a:p>
                  </a:txBody>
                  <a:tcPr marL="9343" marR="9343" marT="9343" marB="9343" anchor="ctr"/>
                </a:tc>
                <a:tc>
                  <a:txBody>
                    <a:bodyPr/>
                    <a:lstStyle/>
                    <a:p>
                      <a:pPr algn="ctr">
                        <a:spcAft>
                          <a:spcPts val="65"/>
                        </a:spcAft>
                      </a:pPr>
                      <a:r>
                        <a:rPr lang="en-US" sz="1000" kern="0" dirty="0" smtClean="0">
                          <a:effectLst/>
                        </a:rPr>
                        <a:t>1</a:t>
                      </a:r>
                      <a:endParaRPr lang="zh-CN" sz="1000" kern="100" dirty="0">
                        <a:effectLst/>
                        <a:latin typeface="Calibri"/>
                        <a:ea typeface="宋体"/>
                        <a:cs typeface="Times New Roman"/>
                      </a:endParaRPr>
                    </a:p>
                  </a:txBody>
                  <a:tcPr marL="9343" marR="9343" marT="9343" marB="9343" anchor="ctr"/>
                </a:tc>
              </a:tr>
              <a:tr h="327890">
                <a:tc>
                  <a:txBody>
                    <a:bodyPr/>
                    <a:lstStyle/>
                    <a:p>
                      <a:pPr algn="ctr">
                        <a:spcAft>
                          <a:spcPts val="65"/>
                        </a:spcAft>
                      </a:pPr>
                      <a:r>
                        <a:rPr lang="en-US" sz="1000" b="1" kern="0" dirty="0" smtClean="0">
                          <a:solidFill>
                            <a:srgbClr val="FF0000"/>
                          </a:solidFill>
                          <a:effectLst/>
                        </a:rPr>
                        <a:t>0</a:t>
                      </a:r>
                      <a:endParaRPr lang="zh-CN" sz="1000" b="1" kern="100" dirty="0">
                        <a:solidFill>
                          <a:srgbClr val="FF0000"/>
                        </a:solidFill>
                        <a:effectLst/>
                        <a:latin typeface="Calibri"/>
                        <a:ea typeface="宋体"/>
                        <a:cs typeface="Times New Roman"/>
                      </a:endParaRPr>
                    </a:p>
                  </a:txBody>
                  <a:tcPr marL="9343" marR="9343" marT="9343" marB="9343" anchor="ctr"/>
                </a:tc>
                <a:tc>
                  <a:txBody>
                    <a:bodyPr/>
                    <a:lstStyle/>
                    <a:p>
                      <a:pPr algn="ctr">
                        <a:spcAft>
                          <a:spcPts val="65"/>
                        </a:spcAft>
                      </a:pPr>
                      <a:r>
                        <a:rPr lang="en-US" sz="1000" b="1" kern="0" dirty="0" smtClean="0">
                          <a:solidFill>
                            <a:srgbClr val="FF0000"/>
                          </a:solidFill>
                          <a:effectLst/>
                        </a:rPr>
                        <a:t>0</a:t>
                      </a:r>
                      <a:endParaRPr lang="zh-CN" sz="1000" b="1" kern="100" dirty="0">
                        <a:solidFill>
                          <a:srgbClr val="FF0000"/>
                        </a:solidFill>
                        <a:effectLst/>
                        <a:latin typeface="Calibri"/>
                        <a:ea typeface="宋体"/>
                        <a:cs typeface="Times New Roman"/>
                      </a:endParaRPr>
                    </a:p>
                  </a:txBody>
                  <a:tcPr marL="9343" marR="9343" marT="9343" marB="9343" anchor="ctr"/>
                </a:tc>
                <a:tc>
                  <a:txBody>
                    <a:bodyPr/>
                    <a:lstStyle/>
                    <a:p>
                      <a:pPr algn="ctr">
                        <a:spcAft>
                          <a:spcPts val="65"/>
                        </a:spcAft>
                      </a:pPr>
                      <a:r>
                        <a:rPr lang="en-US" sz="1000" b="1" kern="0" dirty="0" smtClean="0">
                          <a:solidFill>
                            <a:srgbClr val="FF0000"/>
                          </a:solidFill>
                          <a:effectLst/>
                        </a:rPr>
                        <a:t>1</a:t>
                      </a:r>
                      <a:endParaRPr lang="zh-CN" sz="1000" b="1" kern="100" dirty="0">
                        <a:solidFill>
                          <a:srgbClr val="FF0000"/>
                        </a:solidFill>
                        <a:effectLst/>
                        <a:latin typeface="Calibri"/>
                        <a:ea typeface="宋体"/>
                        <a:cs typeface="Times New Roman"/>
                      </a:endParaRPr>
                    </a:p>
                  </a:txBody>
                  <a:tcPr marL="9343" marR="9343" marT="9343" marB="9343" anchor="ctr"/>
                </a:tc>
                <a:tc>
                  <a:txBody>
                    <a:bodyPr/>
                    <a:lstStyle/>
                    <a:p>
                      <a:pPr algn="ctr">
                        <a:spcAft>
                          <a:spcPts val="65"/>
                        </a:spcAft>
                      </a:pPr>
                      <a:r>
                        <a:rPr lang="en-US" sz="1000" b="1" kern="0" dirty="0" smtClean="0">
                          <a:solidFill>
                            <a:srgbClr val="FF0000"/>
                          </a:solidFill>
                          <a:effectLst/>
                        </a:rPr>
                        <a:t>1</a:t>
                      </a:r>
                      <a:endParaRPr lang="zh-CN" sz="1000" b="1" kern="100" dirty="0">
                        <a:solidFill>
                          <a:srgbClr val="FF0000"/>
                        </a:solidFill>
                        <a:effectLst/>
                        <a:latin typeface="Calibri"/>
                        <a:ea typeface="宋体"/>
                        <a:cs typeface="Times New Roman"/>
                      </a:endParaRPr>
                    </a:p>
                  </a:txBody>
                  <a:tcPr marL="9343" marR="9343" marT="9343" marB="9343" anchor="ctr"/>
                </a:tc>
                <a:tc>
                  <a:txBody>
                    <a:bodyPr/>
                    <a:lstStyle/>
                    <a:p>
                      <a:pPr algn="ctr">
                        <a:spcAft>
                          <a:spcPts val="65"/>
                        </a:spcAft>
                      </a:pPr>
                      <a:r>
                        <a:rPr lang="en-US" sz="1000" kern="0" dirty="0" smtClean="0">
                          <a:effectLst/>
                        </a:rPr>
                        <a:t>1</a:t>
                      </a:r>
                      <a:endParaRPr lang="zh-CN" sz="1000" kern="100" dirty="0">
                        <a:effectLst/>
                        <a:latin typeface="Calibri"/>
                        <a:ea typeface="宋体"/>
                        <a:cs typeface="Times New Roman"/>
                      </a:endParaRPr>
                    </a:p>
                  </a:txBody>
                  <a:tcPr marL="9343" marR="9343" marT="9343" marB="9343" anchor="ctr"/>
                </a:tc>
                <a:tc>
                  <a:txBody>
                    <a:bodyPr/>
                    <a:lstStyle/>
                    <a:p>
                      <a:pPr algn="ctr">
                        <a:spcAft>
                          <a:spcPts val="65"/>
                        </a:spcAft>
                      </a:pPr>
                      <a:r>
                        <a:rPr lang="en-US" sz="1000" kern="0" dirty="0" smtClean="0">
                          <a:effectLst/>
                        </a:rPr>
                        <a:t>1</a:t>
                      </a:r>
                      <a:endParaRPr lang="zh-CN" sz="1000" kern="100" dirty="0">
                        <a:effectLst/>
                        <a:latin typeface="Calibri"/>
                        <a:ea typeface="宋体"/>
                        <a:cs typeface="Times New Roman"/>
                      </a:endParaRPr>
                    </a:p>
                  </a:txBody>
                  <a:tcPr marL="9343" marR="9343" marT="9343" marB="9343" anchor="ctr"/>
                </a:tc>
                <a:tc>
                  <a:txBody>
                    <a:bodyPr/>
                    <a:lstStyle/>
                    <a:p>
                      <a:pPr algn="ctr">
                        <a:spcAft>
                          <a:spcPts val="65"/>
                        </a:spcAft>
                      </a:pPr>
                      <a:r>
                        <a:rPr lang="en-US" sz="1000" kern="0" dirty="0" smtClean="0">
                          <a:effectLst/>
                        </a:rPr>
                        <a:t>1</a:t>
                      </a:r>
                      <a:endParaRPr lang="zh-CN" sz="1000" kern="100" dirty="0">
                        <a:effectLst/>
                        <a:latin typeface="Calibri"/>
                        <a:ea typeface="宋体"/>
                        <a:cs typeface="Times New Roman"/>
                      </a:endParaRPr>
                    </a:p>
                  </a:txBody>
                  <a:tcPr marL="9343" marR="9343" marT="9343" marB="9343" anchor="ctr"/>
                </a:tc>
                <a:tc>
                  <a:txBody>
                    <a:bodyPr/>
                    <a:lstStyle/>
                    <a:p>
                      <a:pPr algn="ctr">
                        <a:spcAft>
                          <a:spcPts val="65"/>
                        </a:spcAft>
                      </a:pPr>
                      <a:r>
                        <a:rPr lang="en-US" sz="1000" kern="0" dirty="0" smtClean="0">
                          <a:effectLst/>
                        </a:rPr>
                        <a:t>0</a:t>
                      </a:r>
                      <a:endParaRPr lang="zh-CN" sz="1000" kern="100" dirty="0">
                        <a:effectLst/>
                        <a:latin typeface="Calibri"/>
                        <a:ea typeface="宋体"/>
                        <a:cs typeface="Times New Roman"/>
                      </a:endParaRPr>
                    </a:p>
                  </a:txBody>
                  <a:tcPr marL="9343" marR="9343" marT="9343" marB="9343" anchor="ctr"/>
                </a:tc>
                <a:tc>
                  <a:txBody>
                    <a:bodyPr/>
                    <a:lstStyle/>
                    <a:p>
                      <a:pPr algn="ctr">
                        <a:spcAft>
                          <a:spcPts val="65"/>
                        </a:spcAft>
                      </a:pPr>
                      <a:r>
                        <a:rPr lang="en-US" sz="1000" kern="0" dirty="0" smtClean="0">
                          <a:effectLst/>
                        </a:rPr>
                        <a:t>1</a:t>
                      </a:r>
                      <a:endParaRPr lang="zh-CN" sz="1000" kern="100" dirty="0">
                        <a:effectLst/>
                        <a:latin typeface="Calibri"/>
                        <a:ea typeface="宋体"/>
                        <a:cs typeface="Times New Roman"/>
                      </a:endParaRPr>
                    </a:p>
                  </a:txBody>
                  <a:tcPr marL="9343" marR="9343" marT="9343" marB="9343" anchor="ctr"/>
                </a:tc>
                <a:tc>
                  <a:txBody>
                    <a:bodyPr/>
                    <a:lstStyle/>
                    <a:p>
                      <a:pPr algn="ctr">
                        <a:spcAft>
                          <a:spcPts val="65"/>
                        </a:spcAft>
                      </a:pPr>
                      <a:r>
                        <a:rPr lang="en-US" sz="1000" kern="0" dirty="0" smtClean="0">
                          <a:effectLst/>
                        </a:rPr>
                        <a:t>1</a:t>
                      </a:r>
                      <a:endParaRPr lang="zh-CN" sz="1000" kern="100" dirty="0">
                        <a:effectLst/>
                        <a:latin typeface="Calibri"/>
                        <a:ea typeface="宋体"/>
                        <a:cs typeface="Times New Roman"/>
                      </a:endParaRPr>
                    </a:p>
                  </a:txBody>
                  <a:tcPr marL="9343" marR="9343" marT="9343" marB="9343" anchor="ctr"/>
                </a:tc>
                <a:tc>
                  <a:txBody>
                    <a:bodyPr/>
                    <a:lstStyle/>
                    <a:p>
                      <a:pPr algn="ctr">
                        <a:spcAft>
                          <a:spcPts val="65"/>
                        </a:spcAft>
                      </a:pPr>
                      <a:r>
                        <a:rPr lang="en-US" sz="1000" kern="0" dirty="0" smtClean="0">
                          <a:effectLst/>
                        </a:rPr>
                        <a:t>1</a:t>
                      </a:r>
                      <a:endParaRPr lang="zh-CN" sz="1000" kern="100" dirty="0">
                        <a:effectLst/>
                        <a:latin typeface="Calibri"/>
                        <a:ea typeface="宋体"/>
                        <a:cs typeface="Times New Roman"/>
                      </a:endParaRPr>
                    </a:p>
                  </a:txBody>
                  <a:tcPr marL="9343" marR="9343" marT="9343" marB="9343" anchor="ctr"/>
                </a:tc>
                <a:tc>
                  <a:txBody>
                    <a:bodyPr/>
                    <a:lstStyle/>
                    <a:p>
                      <a:pPr algn="ctr">
                        <a:spcAft>
                          <a:spcPts val="65"/>
                        </a:spcAft>
                      </a:pPr>
                      <a:r>
                        <a:rPr lang="en-US" sz="1000" kern="0" dirty="0" smtClean="0">
                          <a:effectLst/>
                        </a:rPr>
                        <a:t>1</a:t>
                      </a:r>
                      <a:endParaRPr lang="zh-CN" sz="1000" kern="100" dirty="0">
                        <a:effectLst/>
                        <a:latin typeface="Calibri"/>
                        <a:ea typeface="宋体"/>
                        <a:cs typeface="Times New Roman"/>
                      </a:endParaRPr>
                    </a:p>
                  </a:txBody>
                  <a:tcPr marL="9343" marR="9343" marT="9343" marB="9343" anchor="ctr"/>
                </a:tc>
                <a:tc>
                  <a:txBody>
                    <a:bodyPr/>
                    <a:lstStyle/>
                    <a:p>
                      <a:pPr algn="ctr">
                        <a:spcAft>
                          <a:spcPts val="65"/>
                        </a:spcAft>
                      </a:pPr>
                      <a:r>
                        <a:rPr lang="en-US" sz="1000" kern="0" dirty="0" smtClean="0">
                          <a:effectLst/>
                        </a:rPr>
                        <a:t>1</a:t>
                      </a:r>
                      <a:endParaRPr lang="zh-CN" sz="1000" kern="100" dirty="0">
                        <a:effectLst/>
                        <a:latin typeface="Calibri"/>
                        <a:ea typeface="宋体"/>
                        <a:cs typeface="Times New Roman"/>
                      </a:endParaRPr>
                    </a:p>
                  </a:txBody>
                  <a:tcPr marL="9343" marR="9343" marT="9343" marB="9343" anchor="ctr"/>
                </a:tc>
                <a:tc>
                  <a:txBody>
                    <a:bodyPr/>
                    <a:lstStyle/>
                    <a:p>
                      <a:pPr algn="ctr">
                        <a:spcAft>
                          <a:spcPts val="65"/>
                        </a:spcAft>
                      </a:pPr>
                      <a:r>
                        <a:rPr lang="en-US" sz="1000" kern="0" dirty="0" smtClean="0">
                          <a:effectLst/>
                        </a:rPr>
                        <a:t>1</a:t>
                      </a:r>
                      <a:endParaRPr lang="zh-CN" sz="1000" kern="100" dirty="0">
                        <a:effectLst/>
                        <a:latin typeface="Calibri"/>
                        <a:ea typeface="宋体"/>
                        <a:cs typeface="Times New Roman"/>
                      </a:endParaRPr>
                    </a:p>
                  </a:txBody>
                  <a:tcPr marL="9343" marR="9343" marT="9343" marB="9343" anchor="ctr"/>
                </a:tc>
                <a:tc>
                  <a:txBody>
                    <a:bodyPr/>
                    <a:lstStyle/>
                    <a:p>
                      <a:pPr algn="ctr">
                        <a:spcAft>
                          <a:spcPts val="65"/>
                        </a:spcAft>
                      </a:pPr>
                      <a:r>
                        <a:rPr lang="en-US" sz="1000" kern="0" dirty="0" smtClean="0">
                          <a:effectLst/>
                        </a:rPr>
                        <a:t>1</a:t>
                      </a:r>
                      <a:endParaRPr lang="zh-CN" sz="1000" kern="100" dirty="0">
                        <a:effectLst/>
                        <a:latin typeface="Calibri"/>
                        <a:ea typeface="宋体"/>
                        <a:cs typeface="Times New Roman"/>
                      </a:endParaRPr>
                    </a:p>
                  </a:txBody>
                  <a:tcPr marL="9343" marR="9343" marT="9343" marB="9343" anchor="ctr"/>
                </a:tc>
                <a:tc>
                  <a:txBody>
                    <a:bodyPr/>
                    <a:lstStyle/>
                    <a:p>
                      <a:pPr algn="ctr">
                        <a:spcAft>
                          <a:spcPts val="65"/>
                        </a:spcAft>
                      </a:pPr>
                      <a:r>
                        <a:rPr lang="en-US" sz="1000" kern="0" dirty="0" smtClean="0">
                          <a:effectLst/>
                        </a:rPr>
                        <a:t>1</a:t>
                      </a:r>
                      <a:endParaRPr lang="zh-CN" sz="1000" kern="100" dirty="0">
                        <a:effectLst/>
                        <a:latin typeface="Calibri"/>
                        <a:ea typeface="宋体"/>
                        <a:cs typeface="Times New Roman"/>
                      </a:endParaRPr>
                    </a:p>
                  </a:txBody>
                  <a:tcPr marL="9343" marR="9343" marT="9343" marB="9343" anchor="ctr"/>
                </a:tc>
                <a:tc>
                  <a:txBody>
                    <a:bodyPr/>
                    <a:lstStyle/>
                    <a:p>
                      <a:pPr algn="ctr">
                        <a:spcAft>
                          <a:spcPts val="65"/>
                        </a:spcAft>
                      </a:pPr>
                      <a:r>
                        <a:rPr lang="en-US" sz="1000" kern="0" dirty="0" smtClean="0">
                          <a:effectLst/>
                        </a:rPr>
                        <a:t>1</a:t>
                      </a:r>
                      <a:endParaRPr lang="zh-CN" sz="1000" kern="100" dirty="0">
                        <a:effectLst/>
                        <a:latin typeface="Calibri"/>
                        <a:ea typeface="宋体"/>
                        <a:cs typeface="Times New Roman"/>
                      </a:endParaRPr>
                    </a:p>
                  </a:txBody>
                  <a:tcPr marL="9343" marR="9343" marT="9343" marB="9343" anchor="ctr"/>
                </a:tc>
                <a:tc>
                  <a:txBody>
                    <a:bodyPr/>
                    <a:lstStyle/>
                    <a:p>
                      <a:pPr algn="ctr">
                        <a:spcAft>
                          <a:spcPts val="65"/>
                        </a:spcAft>
                      </a:pPr>
                      <a:r>
                        <a:rPr lang="en-US" sz="1000" kern="0" dirty="0" smtClean="0">
                          <a:effectLst/>
                        </a:rPr>
                        <a:t>1</a:t>
                      </a:r>
                      <a:endParaRPr lang="zh-CN" sz="1000" kern="100" dirty="0">
                        <a:effectLst/>
                        <a:latin typeface="Calibri"/>
                        <a:ea typeface="宋体"/>
                        <a:cs typeface="Times New Roman"/>
                      </a:endParaRPr>
                    </a:p>
                  </a:txBody>
                  <a:tcPr marL="9343" marR="9343" marT="9343" marB="9343" anchor="ctr"/>
                </a:tc>
                <a:tc>
                  <a:txBody>
                    <a:bodyPr/>
                    <a:lstStyle/>
                    <a:p>
                      <a:pPr algn="ctr">
                        <a:spcAft>
                          <a:spcPts val="65"/>
                        </a:spcAft>
                      </a:pPr>
                      <a:r>
                        <a:rPr lang="en-US" sz="1000" kern="0" dirty="0" smtClean="0">
                          <a:effectLst/>
                        </a:rPr>
                        <a:t>1</a:t>
                      </a:r>
                      <a:endParaRPr lang="zh-CN" sz="1000" kern="100" dirty="0">
                        <a:effectLst/>
                        <a:latin typeface="Calibri"/>
                        <a:ea typeface="宋体"/>
                        <a:cs typeface="Times New Roman"/>
                      </a:endParaRPr>
                    </a:p>
                  </a:txBody>
                  <a:tcPr marL="9343" marR="9343" marT="9343" marB="9343" anchor="ctr"/>
                </a:tc>
                <a:tc>
                  <a:txBody>
                    <a:bodyPr/>
                    <a:lstStyle/>
                    <a:p>
                      <a:pPr algn="ctr">
                        <a:spcAft>
                          <a:spcPts val="65"/>
                        </a:spcAft>
                      </a:pPr>
                      <a:r>
                        <a:rPr lang="en-US" sz="1000" kern="0" dirty="0" smtClean="0">
                          <a:effectLst/>
                        </a:rPr>
                        <a:t>1</a:t>
                      </a:r>
                      <a:endParaRPr lang="zh-CN" sz="1000" kern="100" dirty="0">
                        <a:effectLst/>
                        <a:latin typeface="Calibri"/>
                        <a:ea typeface="宋体"/>
                        <a:cs typeface="Times New Roman"/>
                      </a:endParaRPr>
                    </a:p>
                  </a:txBody>
                  <a:tcPr marL="9343" marR="9343" marT="9343" marB="9343" anchor="ctr"/>
                </a:tc>
              </a:tr>
              <a:tr h="327890">
                <a:tc>
                  <a:txBody>
                    <a:bodyPr/>
                    <a:lstStyle/>
                    <a:p>
                      <a:pPr algn="ctr">
                        <a:spcAft>
                          <a:spcPts val="65"/>
                        </a:spcAft>
                      </a:pPr>
                      <a:r>
                        <a:rPr lang="en-US" sz="1000" b="1" kern="0" dirty="0" smtClean="0">
                          <a:solidFill>
                            <a:srgbClr val="FF0000"/>
                          </a:solidFill>
                          <a:effectLst/>
                        </a:rPr>
                        <a:t>0</a:t>
                      </a:r>
                      <a:endParaRPr lang="zh-CN" sz="1000" b="1" kern="100" dirty="0">
                        <a:solidFill>
                          <a:srgbClr val="FF0000"/>
                        </a:solidFill>
                        <a:effectLst/>
                        <a:latin typeface="Calibri"/>
                        <a:ea typeface="宋体"/>
                        <a:cs typeface="Times New Roman"/>
                      </a:endParaRPr>
                    </a:p>
                  </a:txBody>
                  <a:tcPr marL="9343" marR="9343" marT="9343" marB="9343" anchor="ctr"/>
                </a:tc>
                <a:tc>
                  <a:txBody>
                    <a:bodyPr/>
                    <a:lstStyle/>
                    <a:p>
                      <a:pPr algn="ctr">
                        <a:spcAft>
                          <a:spcPts val="65"/>
                        </a:spcAft>
                      </a:pPr>
                      <a:r>
                        <a:rPr lang="en-US" sz="1000" b="1" kern="0" dirty="0" smtClean="0">
                          <a:solidFill>
                            <a:srgbClr val="FF0000"/>
                          </a:solidFill>
                          <a:effectLst/>
                        </a:rPr>
                        <a:t>1</a:t>
                      </a:r>
                      <a:endParaRPr lang="zh-CN" sz="1000" b="1" kern="100" dirty="0">
                        <a:solidFill>
                          <a:srgbClr val="FF0000"/>
                        </a:solidFill>
                        <a:effectLst/>
                        <a:latin typeface="Calibri"/>
                        <a:ea typeface="宋体"/>
                        <a:cs typeface="Times New Roman"/>
                      </a:endParaRPr>
                    </a:p>
                  </a:txBody>
                  <a:tcPr marL="9343" marR="9343" marT="9343" marB="9343" anchor="ctr"/>
                </a:tc>
                <a:tc>
                  <a:txBody>
                    <a:bodyPr/>
                    <a:lstStyle/>
                    <a:p>
                      <a:pPr algn="ctr">
                        <a:spcAft>
                          <a:spcPts val="65"/>
                        </a:spcAft>
                      </a:pPr>
                      <a:r>
                        <a:rPr lang="en-US" sz="1000" b="1" kern="0" dirty="0" smtClean="0">
                          <a:solidFill>
                            <a:srgbClr val="FF0000"/>
                          </a:solidFill>
                          <a:effectLst/>
                        </a:rPr>
                        <a:t>0</a:t>
                      </a:r>
                      <a:endParaRPr lang="zh-CN" sz="1000" b="1" kern="100" dirty="0">
                        <a:solidFill>
                          <a:srgbClr val="FF0000"/>
                        </a:solidFill>
                        <a:effectLst/>
                        <a:latin typeface="Calibri"/>
                        <a:ea typeface="宋体"/>
                        <a:cs typeface="Times New Roman"/>
                      </a:endParaRPr>
                    </a:p>
                  </a:txBody>
                  <a:tcPr marL="9343" marR="9343" marT="9343" marB="9343" anchor="ctr"/>
                </a:tc>
                <a:tc>
                  <a:txBody>
                    <a:bodyPr/>
                    <a:lstStyle/>
                    <a:p>
                      <a:pPr algn="ctr">
                        <a:spcAft>
                          <a:spcPts val="65"/>
                        </a:spcAft>
                      </a:pPr>
                      <a:r>
                        <a:rPr lang="en-US" sz="1000" b="1" kern="0" dirty="0" smtClean="0">
                          <a:solidFill>
                            <a:srgbClr val="FF0000"/>
                          </a:solidFill>
                          <a:effectLst/>
                        </a:rPr>
                        <a:t>0</a:t>
                      </a:r>
                      <a:endParaRPr lang="zh-CN" sz="1000" b="1" kern="100" dirty="0">
                        <a:solidFill>
                          <a:srgbClr val="FF0000"/>
                        </a:solidFill>
                        <a:effectLst/>
                        <a:latin typeface="Calibri"/>
                        <a:ea typeface="宋体"/>
                        <a:cs typeface="Times New Roman"/>
                      </a:endParaRPr>
                    </a:p>
                  </a:txBody>
                  <a:tcPr marL="9343" marR="9343" marT="9343" marB="9343" anchor="ctr"/>
                </a:tc>
                <a:tc>
                  <a:txBody>
                    <a:bodyPr/>
                    <a:lstStyle/>
                    <a:p>
                      <a:pPr algn="ctr">
                        <a:spcAft>
                          <a:spcPts val="65"/>
                        </a:spcAft>
                      </a:pPr>
                      <a:r>
                        <a:rPr lang="en-US" sz="1000" kern="0" dirty="0" smtClean="0">
                          <a:effectLst/>
                        </a:rPr>
                        <a:t>1</a:t>
                      </a:r>
                      <a:endParaRPr lang="zh-CN" sz="1000" kern="100" dirty="0">
                        <a:effectLst/>
                        <a:latin typeface="Calibri"/>
                        <a:ea typeface="宋体"/>
                        <a:cs typeface="Times New Roman"/>
                      </a:endParaRPr>
                    </a:p>
                  </a:txBody>
                  <a:tcPr marL="9343" marR="9343" marT="9343" marB="9343" anchor="ctr"/>
                </a:tc>
                <a:tc>
                  <a:txBody>
                    <a:bodyPr/>
                    <a:lstStyle/>
                    <a:p>
                      <a:pPr algn="ctr">
                        <a:spcAft>
                          <a:spcPts val="65"/>
                        </a:spcAft>
                      </a:pPr>
                      <a:r>
                        <a:rPr lang="en-US" sz="1000" kern="0" dirty="0" smtClean="0">
                          <a:effectLst/>
                        </a:rPr>
                        <a:t>1</a:t>
                      </a:r>
                      <a:endParaRPr lang="zh-CN" sz="1000" kern="100" dirty="0">
                        <a:effectLst/>
                        <a:latin typeface="Calibri"/>
                        <a:ea typeface="宋体"/>
                        <a:cs typeface="Times New Roman"/>
                      </a:endParaRPr>
                    </a:p>
                  </a:txBody>
                  <a:tcPr marL="9343" marR="9343" marT="9343" marB="9343" anchor="ctr"/>
                </a:tc>
                <a:tc>
                  <a:txBody>
                    <a:bodyPr/>
                    <a:lstStyle/>
                    <a:p>
                      <a:pPr algn="ctr">
                        <a:spcAft>
                          <a:spcPts val="65"/>
                        </a:spcAft>
                      </a:pPr>
                      <a:r>
                        <a:rPr lang="en-US" sz="1000" kern="0" dirty="0" smtClean="0">
                          <a:effectLst/>
                        </a:rPr>
                        <a:t>1</a:t>
                      </a:r>
                      <a:endParaRPr lang="zh-CN" sz="1000" kern="100" dirty="0">
                        <a:effectLst/>
                        <a:latin typeface="Calibri"/>
                        <a:ea typeface="宋体"/>
                        <a:cs typeface="Times New Roman"/>
                      </a:endParaRPr>
                    </a:p>
                  </a:txBody>
                  <a:tcPr marL="9343" marR="9343" marT="9343" marB="9343" anchor="ctr"/>
                </a:tc>
                <a:tc>
                  <a:txBody>
                    <a:bodyPr/>
                    <a:lstStyle/>
                    <a:p>
                      <a:pPr algn="ctr">
                        <a:spcAft>
                          <a:spcPts val="65"/>
                        </a:spcAft>
                      </a:pPr>
                      <a:r>
                        <a:rPr lang="en-US" sz="1000" kern="0" dirty="0" smtClean="0">
                          <a:effectLst/>
                        </a:rPr>
                        <a:t>1</a:t>
                      </a:r>
                      <a:endParaRPr lang="zh-CN" sz="1000" kern="100" dirty="0">
                        <a:effectLst/>
                        <a:latin typeface="Calibri"/>
                        <a:ea typeface="宋体"/>
                        <a:cs typeface="Times New Roman"/>
                      </a:endParaRPr>
                    </a:p>
                  </a:txBody>
                  <a:tcPr marL="9343" marR="9343" marT="9343" marB="9343" anchor="ctr"/>
                </a:tc>
                <a:tc>
                  <a:txBody>
                    <a:bodyPr/>
                    <a:lstStyle/>
                    <a:p>
                      <a:pPr algn="ctr">
                        <a:spcAft>
                          <a:spcPts val="65"/>
                        </a:spcAft>
                      </a:pPr>
                      <a:r>
                        <a:rPr lang="en-US" sz="1000" kern="0" dirty="0" smtClean="0">
                          <a:effectLst/>
                        </a:rPr>
                        <a:t>0</a:t>
                      </a:r>
                      <a:endParaRPr lang="zh-CN" sz="1000" kern="100" dirty="0">
                        <a:effectLst/>
                        <a:latin typeface="Calibri"/>
                        <a:ea typeface="宋体"/>
                        <a:cs typeface="Times New Roman"/>
                      </a:endParaRPr>
                    </a:p>
                  </a:txBody>
                  <a:tcPr marL="9343" marR="9343" marT="9343" marB="9343" anchor="ctr"/>
                </a:tc>
                <a:tc>
                  <a:txBody>
                    <a:bodyPr/>
                    <a:lstStyle/>
                    <a:p>
                      <a:pPr algn="ctr">
                        <a:spcAft>
                          <a:spcPts val="65"/>
                        </a:spcAft>
                      </a:pPr>
                      <a:r>
                        <a:rPr lang="en-US" sz="1000" kern="0" dirty="0" smtClean="0">
                          <a:effectLst/>
                        </a:rPr>
                        <a:t>1</a:t>
                      </a:r>
                      <a:endParaRPr lang="zh-CN" sz="1000" kern="100" dirty="0">
                        <a:effectLst/>
                        <a:latin typeface="Calibri"/>
                        <a:ea typeface="宋体"/>
                        <a:cs typeface="Times New Roman"/>
                      </a:endParaRPr>
                    </a:p>
                  </a:txBody>
                  <a:tcPr marL="9343" marR="9343" marT="9343" marB="9343" anchor="ctr"/>
                </a:tc>
                <a:tc>
                  <a:txBody>
                    <a:bodyPr/>
                    <a:lstStyle/>
                    <a:p>
                      <a:pPr algn="ctr">
                        <a:spcAft>
                          <a:spcPts val="65"/>
                        </a:spcAft>
                      </a:pPr>
                      <a:r>
                        <a:rPr lang="en-US" sz="1000" kern="0" dirty="0" smtClean="0">
                          <a:effectLst/>
                        </a:rPr>
                        <a:t>1</a:t>
                      </a:r>
                      <a:endParaRPr lang="zh-CN" sz="1000" kern="100" dirty="0">
                        <a:effectLst/>
                        <a:latin typeface="Calibri"/>
                        <a:ea typeface="宋体"/>
                        <a:cs typeface="Times New Roman"/>
                      </a:endParaRPr>
                    </a:p>
                  </a:txBody>
                  <a:tcPr marL="9343" marR="9343" marT="9343" marB="9343" anchor="ctr"/>
                </a:tc>
                <a:tc>
                  <a:txBody>
                    <a:bodyPr/>
                    <a:lstStyle/>
                    <a:p>
                      <a:pPr algn="ctr">
                        <a:spcAft>
                          <a:spcPts val="65"/>
                        </a:spcAft>
                      </a:pPr>
                      <a:r>
                        <a:rPr lang="en-US" sz="1000" kern="0" dirty="0" smtClean="0">
                          <a:effectLst/>
                        </a:rPr>
                        <a:t>1</a:t>
                      </a:r>
                      <a:endParaRPr lang="zh-CN" sz="1000" kern="100" dirty="0">
                        <a:effectLst/>
                        <a:latin typeface="Calibri"/>
                        <a:ea typeface="宋体"/>
                        <a:cs typeface="Times New Roman"/>
                      </a:endParaRPr>
                    </a:p>
                  </a:txBody>
                  <a:tcPr marL="9343" marR="9343" marT="9343" marB="9343" anchor="ctr"/>
                </a:tc>
                <a:tc>
                  <a:txBody>
                    <a:bodyPr/>
                    <a:lstStyle/>
                    <a:p>
                      <a:pPr algn="ctr">
                        <a:spcAft>
                          <a:spcPts val="65"/>
                        </a:spcAft>
                      </a:pPr>
                      <a:r>
                        <a:rPr lang="en-US" sz="1000" kern="0" dirty="0" smtClean="0">
                          <a:effectLst/>
                        </a:rPr>
                        <a:t>1</a:t>
                      </a:r>
                      <a:endParaRPr lang="zh-CN" sz="1000" kern="100" dirty="0">
                        <a:effectLst/>
                        <a:latin typeface="Calibri"/>
                        <a:ea typeface="宋体"/>
                        <a:cs typeface="Times New Roman"/>
                      </a:endParaRPr>
                    </a:p>
                  </a:txBody>
                  <a:tcPr marL="9343" marR="9343" marT="9343" marB="9343" anchor="ctr"/>
                </a:tc>
                <a:tc>
                  <a:txBody>
                    <a:bodyPr/>
                    <a:lstStyle/>
                    <a:p>
                      <a:pPr algn="ctr">
                        <a:spcAft>
                          <a:spcPts val="65"/>
                        </a:spcAft>
                      </a:pPr>
                      <a:r>
                        <a:rPr lang="en-US" sz="1000" kern="0" dirty="0" smtClean="0">
                          <a:effectLst/>
                        </a:rPr>
                        <a:t>1</a:t>
                      </a:r>
                      <a:endParaRPr lang="zh-CN" sz="1000" kern="100" dirty="0">
                        <a:effectLst/>
                        <a:latin typeface="Calibri"/>
                        <a:ea typeface="宋体"/>
                        <a:cs typeface="Times New Roman"/>
                      </a:endParaRPr>
                    </a:p>
                  </a:txBody>
                  <a:tcPr marL="9343" marR="9343" marT="9343" marB="9343" anchor="ctr"/>
                </a:tc>
                <a:tc>
                  <a:txBody>
                    <a:bodyPr/>
                    <a:lstStyle/>
                    <a:p>
                      <a:pPr algn="ctr">
                        <a:spcAft>
                          <a:spcPts val="65"/>
                        </a:spcAft>
                      </a:pPr>
                      <a:r>
                        <a:rPr lang="en-US" sz="1000" kern="0" dirty="0" smtClean="0">
                          <a:effectLst/>
                        </a:rPr>
                        <a:t>1</a:t>
                      </a:r>
                      <a:endParaRPr lang="zh-CN" sz="1000" kern="100" dirty="0">
                        <a:effectLst/>
                        <a:latin typeface="Calibri"/>
                        <a:ea typeface="宋体"/>
                        <a:cs typeface="Times New Roman"/>
                      </a:endParaRPr>
                    </a:p>
                  </a:txBody>
                  <a:tcPr marL="9343" marR="9343" marT="9343" marB="9343" anchor="ctr"/>
                </a:tc>
                <a:tc>
                  <a:txBody>
                    <a:bodyPr/>
                    <a:lstStyle/>
                    <a:p>
                      <a:pPr algn="ctr">
                        <a:spcAft>
                          <a:spcPts val="65"/>
                        </a:spcAft>
                      </a:pPr>
                      <a:r>
                        <a:rPr lang="en-US" sz="1000" kern="0" dirty="0" smtClean="0">
                          <a:effectLst/>
                        </a:rPr>
                        <a:t>1</a:t>
                      </a:r>
                      <a:endParaRPr lang="zh-CN" sz="1000" kern="100" dirty="0">
                        <a:effectLst/>
                        <a:latin typeface="Calibri"/>
                        <a:ea typeface="宋体"/>
                        <a:cs typeface="Times New Roman"/>
                      </a:endParaRPr>
                    </a:p>
                  </a:txBody>
                  <a:tcPr marL="9343" marR="9343" marT="9343" marB="9343" anchor="ctr"/>
                </a:tc>
                <a:tc>
                  <a:txBody>
                    <a:bodyPr/>
                    <a:lstStyle/>
                    <a:p>
                      <a:pPr algn="ctr">
                        <a:spcAft>
                          <a:spcPts val="65"/>
                        </a:spcAft>
                      </a:pPr>
                      <a:r>
                        <a:rPr lang="en-US" sz="1000" kern="0" dirty="0" smtClean="0">
                          <a:effectLst/>
                        </a:rPr>
                        <a:t>1</a:t>
                      </a:r>
                      <a:endParaRPr lang="zh-CN" sz="1000" kern="100" dirty="0">
                        <a:effectLst/>
                        <a:latin typeface="Calibri"/>
                        <a:ea typeface="宋体"/>
                        <a:cs typeface="Times New Roman"/>
                      </a:endParaRPr>
                    </a:p>
                  </a:txBody>
                  <a:tcPr marL="9343" marR="9343" marT="9343" marB="9343" anchor="ctr"/>
                </a:tc>
                <a:tc>
                  <a:txBody>
                    <a:bodyPr/>
                    <a:lstStyle/>
                    <a:p>
                      <a:pPr algn="ctr">
                        <a:spcAft>
                          <a:spcPts val="65"/>
                        </a:spcAft>
                      </a:pPr>
                      <a:r>
                        <a:rPr lang="en-US" sz="1000" kern="0" dirty="0" smtClean="0">
                          <a:effectLst/>
                        </a:rPr>
                        <a:t>1</a:t>
                      </a:r>
                      <a:endParaRPr lang="zh-CN" sz="1000" kern="100" dirty="0">
                        <a:effectLst/>
                        <a:latin typeface="Calibri"/>
                        <a:ea typeface="宋体"/>
                        <a:cs typeface="Times New Roman"/>
                      </a:endParaRPr>
                    </a:p>
                  </a:txBody>
                  <a:tcPr marL="9343" marR="9343" marT="9343" marB="9343" anchor="ctr"/>
                </a:tc>
                <a:tc>
                  <a:txBody>
                    <a:bodyPr/>
                    <a:lstStyle/>
                    <a:p>
                      <a:pPr algn="ctr">
                        <a:spcAft>
                          <a:spcPts val="65"/>
                        </a:spcAft>
                      </a:pPr>
                      <a:r>
                        <a:rPr lang="en-US" sz="1000" kern="0" dirty="0" smtClean="0">
                          <a:effectLst/>
                        </a:rPr>
                        <a:t>1</a:t>
                      </a:r>
                      <a:endParaRPr lang="zh-CN" sz="1000" kern="100" dirty="0">
                        <a:effectLst/>
                        <a:latin typeface="Calibri"/>
                        <a:ea typeface="宋体"/>
                        <a:cs typeface="Times New Roman"/>
                      </a:endParaRPr>
                    </a:p>
                  </a:txBody>
                  <a:tcPr marL="9343" marR="9343" marT="9343" marB="9343" anchor="ctr"/>
                </a:tc>
                <a:tc>
                  <a:txBody>
                    <a:bodyPr/>
                    <a:lstStyle/>
                    <a:p>
                      <a:pPr algn="ctr">
                        <a:spcAft>
                          <a:spcPts val="65"/>
                        </a:spcAft>
                      </a:pPr>
                      <a:r>
                        <a:rPr lang="en-US" sz="1000" kern="0" dirty="0" smtClean="0">
                          <a:effectLst/>
                        </a:rPr>
                        <a:t>1</a:t>
                      </a:r>
                      <a:endParaRPr lang="zh-CN" sz="1000" kern="100" dirty="0">
                        <a:effectLst/>
                        <a:latin typeface="Calibri"/>
                        <a:ea typeface="宋体"/>
                        <a:cs typeface="Times New Roman"/>
                      </a:endParaRPr>
                    </a:p>
                  </a:txBody>
                  <a:tcPr marL="9343" marR="9343" marT="9343" marB="9343" anchor="ctr"/>
                </a:tc>
              </a:tr>
              <a:tr h="327890">
                <a:tc>
                  <a:txBody>
                    <a:bodyPr/>
                    <a:lstStyle/>
                    <a:p>
                      <a:pPr algn="ctr">
                        <a:spcAft>
                          <a:spcPts val="65"/>
                        </a:spcAft>
                      </a:pPr>
                      <a:r>
                        <a:rPr lang="en-US" sz="1000" b="1" kern="0" dirty="0" smtClean="0">
                          <a:solidFill>
                            <a:srgbClr val="FF0000"/>
                          </a:solidFill>
                          <a:effectLst/>
                        </a:rPr>
                        <a:t>0</a:t>
                      </a:r>
                      <a:endParaRPr lang="zh-CN" sz="1000" b="1" kern="100" dirty="0">
                        <a:solidFill>
                          <a:srgbClr val="FF0000"/>
                        </a:solidFill>
                        <a:effectLst/>
                        <a:latin typeface="Calibri"/>
                        <a:ea typeface="宋体"/>
                        <a:cs typeface="Times New Roman"/>
                      </a:endParaRPr>
                    </a:p>
                  </a:txBody>
                  <a:tcPr marL="9343" marR="9343" marT="9343" marB="9343" anchor="ctr"/>
                </a:tc>
                <a:tc>
                  <a:txBody>
                    <a:bodyPr/>
                    <a:lstStyle/>
                    <a:p>
                      <a:pPr algn="ctr">
                        <a:spcAft>
                          <a:spcPts val="65"/>
                        </a:spcAft>
                      </a:pPr>
                      <a:r>
                        <a:rPr lang="en-US" sz="1000" b="1" kern="0" dirty="0" smtClean="0">
                          <a:solidFill>
                            <a:srgbClr val="FF0000"/>
                          </a:solidFill>
                          <a:effectLst/>
                        </a:rPr>
                        <a:t>1</a:t>
                      </a:r>
                      <a:endParaRPr lang="zh-CN" sz="1000" b="1" kern="100" dirty="0">
                        <a:solidFill>
                          <a:srgbClr val="FF0000"/>
                        </a:solidFill>
                        <a:effectLst/>
                        <a:latin typeface="Calibri"/>
                        <a:ea typeface="宋体"/>
                        <a:cs typeface="Times New Roman"/>
                      </a:endParaRPr>
                    </a:p>
                  </a:txBody>
                  <a:tcPr marL="9343" marR="9343" marT="9343" marB="9343" anchor="ctr"/>
                </a:tc>
                <a:tc>
                  <a:txBody>
                    <a:bodyPr/>
                    <a:lstStyle/>
                    <a:p>
                      <a:pPr algn="ctr">
                        <a:spcAft>
                          <a:spcPts val="65"/>
                        </a:spcAft>
                      </a:pPr>
                      <a:r>
                        <a:rPr lang="en-US" sz="1000" b="1" kern="0" dirty="0" smtClean="0">
                          <a:solidFill>
                            <a:srgbClr val="FF0000"/>
                          </a:solidFill>
                          <a:effectLst/>
                        </a:rPr>
                        <a:t>0</a:t>
                      </a:r>
                      <a:endParaRPr lang="zh-CN" sz="1000" b="1" kern="100" dirty="0">
                        <a:solidFill>
                          <a:srgbClr val="FF0000"/>
                        </a:solidFill>
                        <a:effectLst/>
                        <a:latin typeface="Calibri"/>
                        <a:ea typeface="宋体"/>
                        <a:cs typeface="Times New Roman"/>
                      </a:endParaRPr>
                    </a:p>
                  </a:txBody>
                  <a:tcPr marL="9343" marR="9343" marT="9343" marB="9343" anchor="ctr"/>
                </a:tc>
                <a:tc>
                  <a:txBody>
                    <a:bodyPr/>
                    <a:lstStyle/>
                    <a:p>
                      <a:pPr algn="ctr">
                        <a:spcAft>
                          <a:spcPts val="65"/>
                        </a:spcAft>
                      </a:pPr>
                      <a:r>
                        <a:rPr lang="en-US" sz="1000" b="1" kern="0" dirty="0" smtClean="0">
                          <a:solidFill>
                            <a:srgbClr val="FF0000"/>
                          </a:solidFill>
                          <a:effectLst/>
                        </a:rPr>
                        <a:t>1</a:t>
                      </a:r>
                      <a:endParaRPr lang="zh-CN" sz="1000" b="1" kern="100" dirty="0">
                        <a:solidFill>
                          <a:srgbClr val="FF0000"/>
                        </a:solidFill>
                        <a:effectLst/>
                        <a:latin typeface="Calibri"/>
                        <a:ea typeface="宋体"/>
                        <a:cs typeface="Times New Roman"/>
                      </a:endParaRPr>
                    </a:p>
                  </a:txBody>
                  <a:tcPr marL="9343" marR="9343" marT="9343" marB="9343" anchor="ctr"/>
                </a:tc>
                <a:tc>
                  <a:txBody>
                    <a:bodyPr/>
                    <a:lstStyle/>
                    <a:p>
                      <a:pPr algn="ctr">
                        <a:spcAft>
                          <a:spcPts val="65"/>
                        </a:spcAft>
                      </a:pPr>
                      <a:r>
                        <a:rPr lang="en-US" sz="1000" kern="0" dirty="0" smtClean="0">
                          <a:effectLst/>
                        </a:rPr>
                        <a:t>1</a:t>
                      </a:r>
                      <a:endParaRPr lang="zh-CN" sz="1000" kern="100" dirty="0">
                        <a:effectLst/>
                        <a:latin typeface="Calibri"/>
                        <a:ea typeface="宋体"/>
                        <a:cs typeface="Times New Roman"/>
                      </a:endParaRPr>
                    </a:p>
                  </a:txBody>
                  <a:tcPr marL="9343" marR="9343" marT="9343" marB="9343" anchor="ctr"/>
                </a:tc>
                <a:tc>
                  <a:txBody>
                    <a:bodyPr/>
                    <a:lstStyle/>
                    <a:p>
                      <a:pPr algn="ctr">
                        <a:spcAft>
                          <a:spcPts val="65"/>
                        </a:spcAft>
                      </a:pPr>
                      <a:r>
                        <a:rPr lang="en-US" sz="1000" kern="0" dirty="0" smtClean="0">
                          <a:effectLst/>
                        </a:rPr>
                        <a:t>1</a:t>
                      </a:r>
                      <a:endParaRPr lang="zh-CN" sz="1000" kern="100" dirty="0">
                        <a:effectLst/>
                        <a:latin typeface="Calibri"/>
                        <a:ea typeface="宋体"/>
                        <a:cs typeface="Times New Roman"/>
                      </a:endParaRPr>
                    </a:p>
                  </a:txBody>
                  <a:tcPr marL="9343" marR="9343" marT="9343" marB="9343" anchor="ctr"/>
                </a:tc>
                <a:tc>
                  <a:txBody>
                    <a:bodyPr/>
                    <a:lstStyle/>
                    <a:p>
                      <a:pPr algn="ctr">
                        <a:spcAft>
                          <a:spcPts val="65"/>
                        </a:spcAft>
                      </a:pPr>
                      <a:r>
                        <a:rPr lang="en-US" sz="1000" kern="0" dirty="0" smtClean="0">
                          <a:effectLst/>
                        </a:rPr>
                        <a:t>1</a:t>
                      </a:r>
                      <a:endParaRPr lang="zh-CN" sz="1000" kern="100" dirty="0">
                        <a:effectLst/>
                        <a:latin typeface="Calibri"/>
                        <a:ea typeface="宋体"/>
                        <a:cs typeface="Times New Roman"/>
                      </a:endParaRPr>
                    </a:p>
                  </a:txBody>
                  <a:tcPr marL="9343" marR="9343" marT="9343" marB="9343" anchor="ctr"/>
                </a:tc>
                <a:tc>
                  <a:txBody>
                    <a:bodyPr/>
                    <a:lstStyle/>
                    <a:p>
                      <a:pPr algn="ctr">
                        <a:spcAft>
                          <a:spcPts val="65"/>
                        </a:spcAft>
                      </a:pPr>
                      <a:r>
                        <a:rPr lang="en-US" sz="1000" kern="0" dirty="0" smtClean="0">
                          <a:effectLst/>
                        </a:rPr>
                        <a:t>1</a:t>
                      </a:r>
                      <a:endParaRPr lang="zh-CN" sz="1000" kern="100" dirty="0">
                        <a:effectLst/>
                        <a:latin typeface="Calibri"/>
                        <a:ea typeface="宋体"/>
                        <a:cs typeface="Times New Roman"/>
                      </a:endParaRPr>
                    </a:p>
                  </a:txBody>
                  <a:tcPr marL="9343" marR="9343" marT="9343" marB="9343" anchor="ctr"/>
                </a:tc>
                <a:tc>
                  <a:txBody>
                    <a:bodyPr/>
                    <a:lstStyle/>
                    <a:p>
                      <a:pPr algn="ctr">
                        <a:spcAft>
                          <a:spcPts val="65"/>
                        </a:spcAft>
                      </a:pPr>
                      <a:r>
                        <a:rPr lang="en-US" sz="1000" kern="0" dirty="0" smtClean="0">
                          <a:effectLst/>
                        </a:rPr>
                        <a:t>1</a:t>
                      </a:r>
                      <a:endParaRPr lang="zh-CN" sz="1000" kern="100" dirty="0">
                        <a:effectLst/>
                        <a:latin typeface="Calibri"/>
                        <a:ea typeface="宋体"/>
                        <a:cs typeface="Times New Roman"/>
                      </a:endParaRPr>
                    </a:p>
                  </a:txBody>
                  <a:tcPr marL="9343" marR="9343" marT="9343" marB="9343" anchor="ctr"/>
                </a:tc>
                <a:tc>
                  <a:txBody>
                    <a:bodyPr/>
                    <a:lstStyle/>
                    <a:p>
                      <a:pPr algn="ctr">
                        <a:spcAft>
                          <a:spcPts val="65"/>
                        </a:spcAft>
                      </a:pPr>
                      <a:r>
                        <a:rPr lang="en-US" sz="1000" kern="0" dirty="0" smtClean="0">
                          <a:effectLst/>
                        </a:rPr>
                        <a:t>0</a:t>
                      </a:r>
                      <a:endParaRPr lang="zh-CN" sz="1000" kern="100" dirty="0">
                        <a:effectLst/>
                        <a:latin typeface="Calibri"/>
                        <a:ea typeface="宋体"/>
                        <a:cs typeface="Times New Roman"/>
                      </a:endParaRPr>
                    </a:p>
                  </a:txBody>
                  <a:tcPr marL="9343" marR="9343" marT="9343" marB="9343" anchor="ctr"/>
                </a:tc>
                <a:tc>
                  <a:txBody>
                    <a:bodyPr/>
                    <a:lstStyle/>
                    <a:p>
                      <a:pPr algn="ctr">
                        <a:spcAft>
                          <a:spcPts val="65"/>
                        </a:spcAft>
                      </a:pPr>
                      <a:r>
                        <a:rPr lang="en-US" sz="1000" kern="0" dirty="0" smtClean="0">
                          <a:effectLst/>
                        </a:rPr>
                        <a:t>1</a:t>
                      </a:r>
                      <a:endParaRPr lang="zh-CN" sz="1000" kern="100" dirty="0">
                        <a:effectLst/>
                        <a:latin typeface="Calibri"/>
                        <a:ea typeface="宋体"/>
                        <a:cs typeface="Times New Roman"/>
                      </a:endParaRPr>
                    </a:p>
                  </a:txBody>
                  <a:tcPr marL="9343" marR="9343" marT="9343" marB="9343" anchor="ctr"/>
                </a:tc>
                <a:tc>
                  <a:txBody>
                    <a:bodyPr/>
                    <a:lstStyle/>
                    <a:p>
                      <a:pPr algn="ctr">
                        <a:spcAft>
                          <a:spcPts val="65"/>
                        </a:spcAft>
                      </a:pPr>
                      <a:r>
                        <a:rPr lang="en-US" sz="1000" kern="0" dirty="0" smtClean="0">
                          <a:effectLst/>
                        </a:rPr>
                        <a:t>1</a:t>
                      </a:r>
                      <a:endParaRPr lang="zh-CN" sz="1000" kern="100" dirty="0">
                        <a:effectLst/>
                        <a:latin typeface="Calibri"/>
                        <a:ea typeface="宋体"/>
                        <a:cs typeface="Times New Roman"/>
                      </a:endParaRPr>
                    </a:p>
                  </a:txBody>
                  <a:tcPr marL="9343" marR="9343" marT="9343" marB="9343" anchor="ctr"/>
                </a:tc>
                <a:tc>
                  <a:txBody>
                    <a:bodyPr/>
                    <a:lstStyle/>
                    <a:p>
                      <a:pPr algn="ctr">
                        <a:spcAft>
                          <a:spcPts val="65"/>
                        </a:spcAft>
                      </a:pPr>
                      <a:r>
                        <a:rPr lang="en-US" sz="1000" kern="0" dirty="0" smtClean="0">
                          <a:effectLst/>
                        </a:rPr>
                        <a:t>1</a:t>
                      </a:r>
                      <a:endParaRPr lang="zh-CN" sz="1000" kern="100" dirty="0">
                        <a:effectLst/>
                        <a:latin typeface="Calibri"/>
                        <a:ea typeface="宋体"/>
                        <a:cs typeface="Times New Roman"/>
                      </a:endParaRPr>
                    </a:p>
                  </a:txBody>
                  <a:tcPr marL="9343" marR="9343" marT="9343" marB="9343" anchor="ctr"/>
                </a:tc>
                <a:tc>
                  <a:txBody>
                    <a:bodyPr/>
                    <a:lstStyle/>
                    <a:p>
                      <a:pPr algn="ctr">
                        <a:spcAft>
                          <a:spcPts val="65"/>
                        </a:spcAft>
                      </a:pPr>
                      <a:r>
                        <a:rPr lang="en-US" sz="1000" kern="0" dirty="0" smtClean="0">
                          <a:effectLst/>
                        </a:rPr>
                        <a:t>1</a:t>
                      </a:r>
                      <a:endParaRPr lang="zh-CN" sz="1000" kern="100" dirty="0">
                        <a:effectLst/>
                        <a:latin typeface="Calibri"/>
                        <a:ea typeface="宋体"/>
                        <a:cs typeface="Times New Roman"/>
                      </a:endParaRPr>
                    </a:p>
                  </a:txBody>
                  <a:tcPr marL="9343" marR="9343" marT="9343" marB="9343" anchor="ctr"/>
                </a:tc>
                <a:tc>
                  <a:txBody>
                    <a:bodyPr/>
                    <a:lstStyle/>
                    <a:p>
                      <a:pPr algn="ctr">
                        <a:spcAft>
                          <a:spcPts val="65"/>
                        </a:spcAft>
                      </a:pPr>
                      <a:r>
                        <a:rPr lang="en-US" sz="1000" kern="0" dirty="0" smtClean="0">
                          <a:effectLst/>
                        </a:rPr>
                        <a:t>1</a:t>
                      </a:r>
                      <a:endParaRPr lang="zh-CN" sz="1000" kern="100" dirty="0">
                        <a:effectLst/>
                        <a:latin typeface="Calibri"/>
                        <a:ea typeface="宋体"/>
                        <a:cs typeface="Times New Roman"/>
                      </a:endParaRPr>
                    </a:p>
                  </a:txBody>
                  <a:tcPr marL="9343" marR="9343" marT="9343" marB="9343" anchor="ctr"/>
                </a:tc>
                <a:tc>
                  <a:txBody>
                    <a:bodyPr/>
                    <a:lstStyle/>
                    <a:p>
                      <a:pPr algn="ctr">
                        <a:spcAft>
                          <a:spcPts val="65"/>
                        </a:spcAft>
                      </a:pPr>
                      <a:r>
                        <a:rPr lang="en-US" sz="1000" kern="0" dirty="0" smtClean="0">
                          <a:effectLst/>
                        </a:rPr>
                        <a:t>1</a:t>
                      </a:r>
                      <a:endParaRPr lang="zh-CN" sz="1000" kern="100" dirty="0">
                        <a:effectLst/>
                        <a:latin typeface="Calibri"/>
                        <a:ea typeface="宋体"/>
                        <a:cs typeface="Times New Roman"/>
                      </a:endParaRPr>
                    </a:p>
                  </a:txBody>
                  <a:tcPr marL="9343" marR="9343" marT="9343" marB="9343" anchor="ctr"/>
                </a:tc>
                <a:tc>
                  <a:txBody>
                    <a:bodyPr/>
                    <a:lstStyle/>
                    <a:p>
                      <a:pPr algn="ctr">
                        <a:spcAft>
                          <a:spcPts val="65"/>
                        </a:spcAft>
                      </a:pPr>
                      <a:r>
                        <a:rPr lang="en-US" sz="1000" kern="0" dirty="0" smtClean="0">
                          <a:effectLst/>
                        </a:rPr>
                        <a:t>1</a:t>
                      </a:r>
                      <a:endParaRPr lang="zh-CN" sz="1000" kern="100" dirty="0">
                        <a:effectLst/>
                        <a:latin typeface="Calibri"/>
                        <a:ea typeface="宋体"/>
                        <a:cs typeface="Times New Roman"/>
                      </a:endParaRPr>
                    </a:p>
                  </a:txBody>
                  <a:tcPr marL="9343" marR="9343" marT="9343" marB="9343" anchor="ctr"/>
                </a:tc>
                <a:tc>
                  <a:txBody>
                    <a:bodyPr/>
                    <a:lstStyle/>
                    <a:p>
                      <a:pPr algn="ctr">
                        <a:spcAft>
                          <a:spcPts val="65"/>
                        </a:spcAft>
                      </a:pPr>
                      <a:r>
                        <a:rPr lang="en-US" sz="1000" kern="0" dirty="0" smtClean="0">
                          <a:effectLst/>
                        </a:rPr>
                        <a:t>1</a:t>
                      </a:r>
                      <a:endParaRPr lang="zh-CN" sz="1000" kern="100" dirty="0">
                        <a:effectLst/>
                        <a:latin typeface="Calibri"/>
                        <a:ea typeface="宋体"/>
                        <a:cs typeface="Times New Roman"/>
                      </a:endParaRPr>
                    </a:p>
                  </a:txBody>
                  <a:tcPr marL="9343" marR="9343" marT="9343" marB="9343" anchor="ctr"/>
                </a:tc>
                <a:tc>
                  <a:txBody>
                    <a:bodyPr/>
                    <a:lstStyle/>
                    <a:p>
                      <a:pPr algn="ctr">
                        <a:spcAft>
                          <a:spcPts val="65"/>
                        </a:spcAft>
                      </a:pPr>
                      <a:r>
                        <a:rPr lang="en-US" sz="1000" kern="0" dirty="0" smtClean="0">
                          <a:effectLst/>
                        </a:rPr>
                        <a:t>1</a:t>
                      </a:r>
                      <a:endParaRPr lang="zh-CN" sz="1000" kern="100" dirty="0">
                        <a:effectLst/>
                        <a:latin typeface="Calibri"/>
                        <a:ea typeface="宋体"/>
                        <a:cs typeface="Times New Roman"/>
                      </a:endParaRPr>
                    </a:p>
                  </a:txBody>
                  <a:tcPr marL="9343" marR="9343" marT="9343" marB="9343" anchor="ctr"/>
                </a:tc>
                <a:tc>
                  <a:txBody>
                    <a:bodyPr/>
                    <a:lstStyle/>
                    <a:p>
                      <a:pPr algn="ctr">
                        <a:spcAft>
                          <a:spcPts val="65"/>
                        </a:spcAft>
                      </a:pPr>
                      <a:r>
                        <a:rPr lang="en-US" sz="1000" kern="0" dirty="0" smtClean="0">
                          <a:effectLst/>
                        </a:rPr>
                        <a:t>1</a:t>
                      </a:r>
                      <a:endParaRPr lang="zh-CN" sz="1000" kern="100" dirty="0">
                        <a:effectLst/>
                        <a:latin typeface="Calibri"/>
                        <a:ea typeface="宋体"/>
                        <a:cs typeface="Times New Roman"/>
                      </a:endParaRPr>
                    </a:p>
                  </a:txBody>
                  <a:tcPr marL="9343" marR="9343" marT="9343" marB="9343" anchor="ctr"/>
                </a:tc>
              </a:tr>
              <a:tr h="327890">
                <a:tc>
                  <a:txBody>
                    <a:bodyPr/>
                    <a:lstStyle/>
                    <a:p>
                      <a:pPr algn="ctr">
                        <a:spcAft>
                          <a:spcPts val="65"/>
                        </a:spcAft>
                      </a:pPr>
                      <a:r>
                        <a:rPr lang="en-US" sz="1000" b="1" kern="0" dirty="0" smtClean="0">
                          <a:solidFill>
                            <a:srgbClr val="FF0000"/>
                          </a:solidFill>
                          <a:effectLst/>
                        </a:rPr>
                        <a:t>0</a:t>
                      </a:r>
                      <a:endParaRPr lang="zh-CN" sz="1000" b="1" kern="100" dirty="0">
                        <a:solidFill>
                          <a:srgbClr val="FF0000"/>
                        </a:solidFill>
                        <a:effectLst/>
                        <a:latin typeface="Calibri"/>
                        <a:ea typeface="宋体"/>
                        <a:cs typeface="Times New Roman"/>
                      </a:endParaRPr>
                    </a:p>
                  </a:txBody>
                  <a:tcPr marL="9343" marR="9343" marT="9343" marB="9343" anchor="ctr"/>
                </a:tc>
                <a:tc>
                  <a:txBody>
                    <a:bodyPr/>
                    <a:lstStyle/>
                    <a:p>
                      <a:pPr algn="ctr">
                        <a:spcAft>
                          <a:spcPts val="65"/>
                        </a:spcAft>
                      </a:pPr>
                      <a:r>
                        <a:rPr lang="en-US" sz="1000" b="1" kern="0" dirty="0" smtClean="0">
                          <a:solidFill>
                            <a:srgbClr val="FF0000"/>
                          </a:solidFill>
                          <a:effectLst/>
                        </a:rPr>
                        <a:t>1</a:t>
                      </a:r>
                      <a:endParaRPr lang="zh-CN" sz="1000" b="1" kern="100" dirty="0">
                        <a:solidFill>
                          <a:srgbClr val="FF0000"/>
                        </a:solidFill>
                        <a:effectLst/>
                        <a:latin typeface="Calibri"/>
                        <a:ea typeface="宋体"/>
                        <a:cs typeface="Times New Roman"/>
                      </a:endParaRPr>
                    </a:p>
                  </a:txBody>
                  <a:tcPr marL="9343" marR="9343" marT="9343" marB="9343" anchor="ctr"/>
                </a:tc>
                <a:tc>
                  <a:txBody>
                    <a:bodyPr/>
                    <a:lstStyle/>
                    <a:p>
                      <a:pPr algn="ctr">
                        <a:spcAft>
                          <a:spcPts val="65"/>
                        </a:spcAft>
                      </a:pPr>
                      <a:r>
                        <a:rPr lang="en-US" sz="1000" b="1" kern="0" dirty="0" smtClean="0">
                          <a:solidFill>
                            <a:srgbClr val="FF0000"/>
                          </a:solidFill>
                          <a:effectLst/>
                        </a:rPr>
                        <a:t>1</a:t>
                      </a:r>
                      <a:endParaRPr lang="zh-CN" sz="1000" b="1" kern="100" dirty="0">
                        <a:solidFill>
                          <a:srgbClr val="FF0000"/>
                        </a:solidFill>
                        <a:effectLst/>
                        <a:latin typeface="Calibri"/>
                        <a:ea typeface="宋体"/>
                        <a:cs typeface="Times New Roman"/>
                      </a:endParaRPr>
                    </a:p>
                  </a:txBody>
                  <a:tcPr marL="9343" marR="9343" marT="9343" marB="9343" anchor="ctr"/>
                </a:tc>
                <a:tc>
                  <a:txBody>
                    <a:bodyPr/>
                    <a:lstStyle/>
                    <a:p>
                      <a:pPr algn="ctr">
                        <a:spcAft>
                          <a:spcPts val="65"/>
                        </a:spcAft>
                      </a:pPr>
                      <a:r>
                        <a:rPr lang="en-US" sz="1000" b="1" kern="0" dirty="0" smtClean="0">
                          <a:solidFill>
                            <a:srgbClr val="FF0000"/>
                          </a:solidFill>
                          <a:effectLst/>
                        </a:rPr>
                        <a:t>0</a:t>
                      </a:r>
                      <a:endParaRPr lang="zh-CN" sz="1000" b="1" kern="100" dirty="0">
                        <a:solidFill>
                          <a:srgbClr val="FF0000"/>
                        </a:solidFill>
                        <a:effectLst/>
                        <a:latin typeface="Calibri"/>
                        <a:ea typeface="宋体"/>
                        <a:cs typeface="Times New Roman"/>
                      </a:endParaRPr>
                    </a:p>
                  </a:txBody>
                  <a:tcPr marL="9343" marR="9343" marT="9343" marB="9343" anchor="ctr"/>
                </a:tc>
                <a:tc>
                  <a:txBody>
                    <a:bodyPr/>
                    <a:lstStyle/>
                    <a:p>
                      <a:pPr algn="ctr">
                        <a:spcAft>
                          <a:spcPts val="65"/>
                        </a:spcAft>
                      </a:pPr>
                      <a:r>
                        <a:rPr lang="en-US" sz="1000" kern="0" dirty="0" smtClean="0">
                          <a:effectLst/>
                        </a:rPr>
                        <a:t>1</a:t>
                      </a:r>
                      <a:endParaRPr lang="zh-CN" sz="1000" kern="100" dirty="0">
                        <a:effectLst/>
                        <a:latin typeface="Calibri"/>
                        <a:ea typeface="宋体"/>
                        <a:cs typeface="Times New Roman"/>
                      </a:endParaRPr>
                    </a:p>
                  </a:txBody>
                  <a:tcPr marL="9343" marR="9343" marT="9343" marB="9343" anchor="ctr"/>
                </a:tc>
                <a:tc>
                  <a:txBody>
                    <a:bodyPr/>
                    <a:lstStyle/>
                    <a:p>
                      <a:pPr algn="ctr">
                        <a:spcAft>
                          <a:spcPts val="65"/>
                        </a:spcAft>
                      </a:pPr>
                      <a:r>
                        <a:rPr lang="en-US" sz="1000" kern="0" dirty="0" smtClean="0">
                          <a:effectLst/>
                        </a:rPr>
                        <a:t>1</a:t>
                      </a:r>
                      <a:endParaRPr lang="zh-CN" sz="1000" kern="100" dirty="0">
                        <a:effectLst/>
                        <a:latin typeface="Calibri"/>
                        <a:ea typeface="宋体"/>
                        <a:cs typeface="Times New Roman"/>
                      </a:endParaRPr>
                    </a:p>
                  </a:txBody>
                  <a:tcPr marL="9343" marR="9343" marT="9343" marB="9343" anchor="ctr"/>
                </a:tc>
                <a:tc>
                  <a:txBody>
                    <a:bodyPr/>
                    <a:lstStyle/>
                    <a:p>
                      <a:pPr algn="ctr">
                        <a:spcAft>
                          <a:spcPts val="65"/>
                        </a:spcAft>
                      </a:pPr>
                      <a:r>
                        <a:rPr lang="en-US" sz="1000" kern="0" dirty="0" smtClean="0">
                          <a:effectLst/>
                        </a:rPr>
                        <a:t>1</a:t>
                      </a:r>
                      <a:endParaRPr lang="zh-CN" sz="1000" kern="100" dirty="0">
                        <a:effectLst/>
                        <a:latin typeface="Calibri"/>
                        <a:ea typeface="宋体"/>
                        <a:cs typeface="Times New Roman"/>
                      </a:endParaRPr>
                    </a:p>
                  </a:txBody>
                  <a:tcPr marL="9343" marR="9343" marT="9343" marB="9343" anchor="ctr"/>
                </a:tc>
                <a:tc>
                  <a:txBody>
                    <a:bodyPr/>
                    <a:lstStyle/>
                    <a:p>
                      <a:pPr algn="ctr">
                        <a:spcAft>
                          <a:spcPts val="65"/>
                        </a:spcAft>
                      </a:pPr>
                      <a:r>
                        <a:rPr lang="en-US" sz="1000" kern="0" dirty="0" smtClean="0">
                          <a:effectLst/>
                        </a:rPr>
                        <a:t>1</a:t>
                      </a:r>
                      <a:endParaRPr lang="zh-CN" sz="1000" kern="100" dirty="0">
                        <a:effectLst/>
                        <a:latin typeface="Calibri"/>
                        <a:ea typeface="宋体"/>
                        <a:cs typeface="Times New Roman"/>
                      </a:endParaRPr>
                    </a:p>
                  </a:txBody>
                  <a:tcPr marL="9343" marR="9343" marT="9343" marB="9343" anchor="ctr"/>
                </a:tc>
                <a:tc>
                  <a:txBody>
                    <a:bodyPr/>
                    <a:lstStyle/>
                    <a:p>
                      <a:pPr algn="ctr">
                        <a:spcAft>
                          <a:spcPts val="65"/>
                        </a:spcAft>
                      </a:pPr>
                      <a:r>
                        <a:rPr lang="en-US" sz="1000" kern="0" dirty="0" smtClean="0">
                          <a:effectLst/>
                        </a:rPr>
                        <a:t>1</a:t>
                      </a:r>
                      <a:endParaRPr lang="zh-CN" sz="1000" kern="100" dirty="0">
                        <a:effectLst/>
                        <a:latin typeface="Calibri"/>
                        <a:ea typeface="宋体"/>
                        <a:cs typeface="Times New Roman"/>
                      </a:endParaRPr>
                    </a:p>
                  </a:txBody>
                  <a:tcPr marL="9343" marR="9343" marT="9343" marB="9343" anchor="ctr"/>
                </a:tc>
                <a:tc>
                  <a:txBody>
                    <a:bodyPr/>
                    <a:lstStyle/>
                    <a:p>
                      <a:pPr algn="ctr">
                        <a:spcAft>
                          <a:spcPts val="65"/>
                        </a:spcAft>
                      </a:pPr>
                      <a:r>
                        <a:rPr lang="en-US" sz="1000" kern="0" dirty="0" smtClean="0">
                          <a:effectLst/>
                        </a:rPr>
                        <a:t>1</a:t>
                      </a:r>
                      <a:endParaRPr lang="zh-CN" sz="1000" kern="100" dirty="0">
                        <a:effectLst/>
                        <a:latin typeface="Calibri"/>
                        <a:ea typeface="宋体"/>
                        <a:cs typeface="Times New Roman"/>
                      </a:endParaRPr>
                    </a:p>
                  </a:txBody>
                  <a:tcPr marL="9343" marR="9343" marT="9343" marB="9343" anchor="ctr"/>
                </a:tc>
                <a:tc>
                  <a:txBody>
                    <a:bodyPr/>
                    <a:lstStyle/>
                    <a:p>
                      <a:pPr algn="ctr">
                        <a:spcAft>
                          <a:spcPts val="65"/>
                        </a:spcAft>
                      </a:pPr>
                      <a:r>
                        <a:rPr lang="en-US" sz="1000" kern="0" dirty="0" smtClean="0">
                          <a:effectLst/>
                        </a:rPr>
                        <a:t>0</a:t>
                      </a:r>
                      <a:endParaRPr lang="zh-CN" sz="1000" kern="100" dirty="0">
                        <a:effectLst/>
                        <a:latin typeface="Calibri"/>
                        <a:ea typeface="宋体"/>
                        <a:cs typeface="Times New Roman"/>
                      </a:endParaRPr>
                    </a:p>
                  </a:txBody>
                  <a:tcPr marL="9343" marR="9343" marT="9343" marB="9343" anchor="ctr"/>
                </a:tc>
                <a:tc>
                  <a:txBody>
                    <a:bodyPr/>
                    <a:lstStyle/>
                    <a:p>
                      <a:pPr algn="ctr">
                        <a:spcAft>
                          <a:spcPts val="65"/>
                        </a:spcAft>
                      </a:pPr>
                      <a:r>
                        <a:rPr lang="en-US" sz="1000" kern="0" dirty="0" smtClean="0">
                          <a:effectLst/>
                        </a:rPr>
                        <a:t>1</a:t>
                      </a:r>
                      <a:endParaRPr lang="zh-CN" sz="1000" kern="100" dirty="0">
                        <a:effectLst/>
                        <a:latin typeface="Calibri"/>
                        <a:ea typeface="宋体"/>
                        <a:cs typeface="Times New Roman"/>
                      </a:endParaRPr>
                    </a:p>
                  </a:txBody>
                  <a:tcPr marL="9343" marR="9343" marT="9343" marB="9343" anchor="ctr"/>
                </a:tc>
                <a:tc>
                  <a:txBody>
                    <a:bodyPr/>
                    <a:lstStyle/>
                    <a:p>
                      <a:pPr algn="ctr">
                        <a:spcAft>
                          <a:spcPts val="65"/>
                        </a:spcAft>
                      </a:pPr>
                      <a:r>
                        <a:rPr lang="en-US" sz="1000" kern="0" dirty="0" smtClean="0">
                          <a:effectLst/>
                        </a:rPr>
                        <a:t>1</a:t>
                      </a:r>
                      <a:endParaRPr lang="zh-CN" sz="1000" kern="100" dirty="0">
                        <a:effectLst/>
                        <a:latin typeface="Calibri"/>
                        <a:ea typeface="宋体"/>
                        <a:cs typeface="Times New Roman"/>
                      </a:endParaRPr>
                    </a:p>
                  </a:txBody>
                  <a:tcPr marL="9343" marR="9343" marT="9343" marB="9343" anchor="ctr"/>
                </a:tc>
                <a:tc>
                  <a:txBody>
                    <a:bodyPr/>
                    <a:lstStyle/>
                    <a:p>
                      <a:pPr algn="ctr">
                        <a:spcAft>
                          <a:spcPts val="65"/>
                        </a:spcAft>
                      </a:pPr>
                      <a:r>
                        <a:rPr lang="en-US" sz="1000" kern="0" dirty="0" smtClean="0">
                          <a:effectLst/>
                        </a:rPr>
                        <a:t>1</a:t>
                      </a:r>
                      <a:endParaRPr lang="zh-CN" sz="1000" kern="100" dirty="0">
                        <a:effectLst/>
                        <a:latin typeface="Calibri"/>
                        <a:ea typeface="宋体"/>
                        <a:cs typeface="Times New Roman"/>
                      </a:endParaRPr>
                    </a:p>
                  </a:txBody>
                  <a:tcPr marL="9343" marR="9343" marT="9343" marB="9343" anchor="ctr"/>
                </a:tc>
                <a:tc>
                  <a:txBody>
                    <a:bodyPr/>
                    <a:lstStyle/>
                    <a:p>
                      <a:pPr algn="ctr">
                        <a:spcAft>
                          <a:spcPts val="65"/>
                        </a:spcAft>
                      </a:pPr>
                      <a:r>
                        <a:rPr lang="en-US" sz="1000" kern="0" dirty="0" smtClean="0">
                          <a:effectLst/>
                        </a:rPr>
                        <a:t>1</a:t>
                      </a:r>
                      <a:endParaRPr lang="zh-CN" sz="1000" kern="100" dirty="0">
                        <a:effectLst/>
                        <a:latin typeface="Calibri"/>
                        <a:ea typeface="宋体"/>
                        <a:cs typeface="Times New Roman"/>
                      </a:endParaRPr>
                    </a:p>
                  </a:txBody>
                  <a:tcPr marL="9343" marR="9343" marT="9343" marB="9343" anchor="ctr"/>
                </a:tc>
                <a:tc>
                  <a:txBody>
                    <a:bodyPr/>
                    <a:lstStyle/>
                    <a:p>
                      <a:pPr algn="ctr">
                        <a:spcAft>
                          <a:spcPts val="65"/>
                        </a:spcAft>
                      </a:pPr>
                      <a:r>
                        <a:rPr lang="en-US" sz="1000" kern="0" dirty="0" smtClean="0">
                          <a:effectLst/>
                        </a:rPr>
                        <a:t>1</a:t>
                      </a:r>
                      <a:endParaRPr lang="zh-CN" sz="1000" kern="100" dirty="0">
                        <a:effectLst/>
                        <a:latin typeface="Calibri"/>
                        <a:ea typeface="宋体"/>
                        <a:cs typeface="Times New Roman"/>
                      </a:endParaRPr>
                    </a:p>
                  </a:txBody>
                  <a:tcPr marL="9343" marR="9343" marT="9343" marB="9343" anchor="ctr"/>
                </a:tc>
                <a:tc>
                  <a:txBody>
                    <a:bodyPr/>
                    <a:lstStyle/>
                    <a:p>
                      <a:pPr algn="ctr">
                        <a:spcAft>
                          <a:spcPts val="65"/>
                        </a:spcAft>
                      </a:pPr>
                      <a:r>
                        <a:rPr lang="en-US" sz="1000" kern="0" dirty="0" smtClean="0">
                          <a:effectLst/>
                        </a:rPr>
                        <a:t>1</a:t>
                      </a:r>
                      <a:endParaRPr lang="zh-CN" sz="1000" kern="100" dirty="0">
                        <a:effectLst/>
                        <a:latin typeface="Calibri"/>
                        <a:ea typeface="宋体"/>
                        <a:cs typeface="Times New Roman"/>
                      </a:endParaRPr>
                    </a:p>
                  </a:txBody>
                  <a:tcPr marL="9343" marR="9343" marT="9343" marB="9343" anchor="ctr"/>
                </a:tc>
                <a:tc>
                  <a:txBody>
                    <a:bodyPr/>
                    <a:lstStyle/>
                    <a:p>
                      <a:pPr algn="ctr">
                        <a:spcAft>
                          <a:spcPts val="65"/>
                        </a:spcAft>
                      </a:pPr>
                      <a:r>
                        <a:rPr lang="en-US" sz="1000" kern="0" dirty="0" smtClean="0">
                          <a:effectLst/>
                        </a:rPr>
                        <a:t>1</a:t>
                      </a:r>
                      <a:endParaRPr lang="zh-CN" sz="1000" kern="100" dirty="0">
                        <a:effectLst/>
                        <a:latin typeface="Calibri"/>
                        <a:ea typeface="宋体"/>
                        <a:cs typeface="Times New Roman"/>
                      </a:endParaRPr>
                    </a:p>
                  </a:txBody>
                  <a:tcPr marL="9343" marR="9343" marT="9343" marB="9343" anchor="ctr"/>
                </a:tc>
                <a:tc>
                  <a:txBody>
                    <a:bodyPr/>
                    <a:lstStyle/>
                    <a:p>
                      <a:pPr algn="ctr">
                        <a:spcAft>
                          <a:spcPts val="65"/>
                        </a:spcAft>
                      </a:pPr>
                      <a:r>
                        <a:rPr lang="en-US" sz="1000" kern="0" dirty="0" smtClean="0">
                          <a:effectLst/>
                        </a:rPr>
                        <a:t>1</a:t>
                      </a:r>
                      <a:endParaRPr lang="zh-CN" sz="1000" kern="100" dirty="0">
                        <a:effectLst/>
                        <a:latin typeface="Calibri"/>
                        <a:ea typeface="宋体"/>
                        <a:cs typeface="Times New Roman"/>
                      </a:endParaRPr>
                    </a:p>
                  </a:txBody>
                  <a:tcPr marL="9343" marR="9343" marT="9343" marB="9343" anchor="ctr"/>
                </a:tc>
                <a:tc>
                  <a:txBody>
                    <a:bodyPr/>
                    <a:lstStyle/>
                    <a:p>
                      <a:pPr algn="ctr">
                        <a:spcAft>
                          <a:spcPts val="65"/>
                        </a:spcAft>
                      </a:pPr>
                      <a:r>
                        <a:rPr lang="en-US" sz="1000" kern="0" dirty="0" smtClean="0">
                          <a:effectLst/>
                        </a:rPr>
                        <a:t>1</a:t>
                      </a:r>
                      <a:endParaRPr lang="zh-CN" sz="1000" kern="100" dirty="0">
                        <a:effectLst/>
                        <a:latin typeface="Calibri"/>
                        <a:ea typeface="宋体"/>
                        <a:cs typeface="Times New Roman"/>
                      </a:endParaRPr>
                    </a:p>
                  </a:txBody>
                  <a:tcPr marL="9343" marR="9343" marT="9343" marB="9343" anchor="ctr"/>
                </a:tc>
              </a:tr>
              <a:tr h="327890">
                <a:tc>
                  <a:txBody>
                    <a:bodyPr/>
                    <a:lstStyle/>
                    <a:p>
                      <a:pPr algn="ctr">
                        <a:spcAft>
                          <a:spcPts val="65"/>
                        </a:spcAft>
                      </a:pPr>
                      <a:r>
                        <a:rPr lang="en-US" sz="1000" b="1" kern="0" dirty="0" smtClean="0">
                          <a:solidFill>
                            <a:srgbClr val="FF0000"/>
                          </a:solidFill>
                          <a:effectLst/>
                        </a:rPr>
                        <a:t>0</a:t>
                      </a:r>
                      <a:endParaRPr lang="zh-CN" sz="1000" b="1" kern="100" dirty="0">
                        <a:solidFill>
                          <a:srgbClr val="FF0000"/>
                        </a:solidFill>
                        <a:effectLst/>
                        <a:latin typeface="Calibri"/>
                        <a:ea typeface="宋体"/>
                        <a:cs typeface="Times New Roman"/>
                      </a:endParaRPr>
                    </a:p>
                  </a:txBody>
                  <a:tcPr marL="9343" marR="9343" marT="9343" marB="9343" anchor="ctr"/>
                </a:tc>
                <a:tc>
                  <a:txBody>
                    <a:bodyPr/>
                    <a:lstStyle/>
                    <a:p>
                      <a:pPr algn="ctr">
                        <a:spcAft>
                          <a:spcPts val="65"/>
                        </a:spcAft>
                      </a:pPr>
                      <a:r>
                        <a:rPr lang="en-US" sz="1000" b="1" kern="0" dirty="0" smtClean="0">
                          <a:solidFill>
                            <a:srgbClr val="FF0000"/>
                          </a:solidFill>
                          <a:effectLst/>
                        </a:rPr>
                        <a:t>1</a:t>
                      </a:r>
                      <a:endParaRPr lang="zh-CN" sz="1000" b="1" kern="100" dirty="0">
                        <a:solidFill>
                          <a:srgbClr val="FF0000"/>
                        </a:solidFill>
                        <a:effectLst/>
                        <a:latin typeface="Calibri"/>
                        <a:ea typeface="宋体"/>
                        <a:cs typeface="Times New Roman"/>
                      </a:endParaRPr>
                    </a:p>
                  </a:txBody>
                  <a:tcPr marL="9343" marR="9343" marT="9343" marB="9343" anchor="ctr"/>
                </a:tc>
                <a:tc>
                  <a:txBody>
                    <a:bodyPr/>
                    <a:lstStyle/>
                    <a:p>
                      <a:pPr algn="ctr">
                        <a:spcAft>
                          <a:spcPts val="65"/>
                        </a:spcAft>
                      </a:pPr>
                      <a:r>
                        <a:rPr lang="en-US" sz="1000" b="1" kern="0" dirty="0" smtClean="0">
                          <a:solidFill>
                            <a:srgbClr val="FF0000"/>
                          </a:solidFill>
                          <a:effectLst/>
                        </a:rPr>
                        <a:t>1</a:t>
                      </a:r>
                      <a:endParaRPr lang="zh-CN" sz="1000" b="1" kern="100" dirty="0">
                        <a:solidFill>
                          <a:srgbClr val="FF0000"/>
                        </a:solidFill>
                        <a:effectLst/>
                        <a:latin typeface="Calibri"/>
                        <a:ea typeface="宋体"/>
                        <a:cs typeface="Times New Roman"/>
                      </a:endParaRPr>
                    </a:p>
                  </a:txBody>
                  <a:tcPr marL="9343" marR="9343" marT="9343" marB="9343" anchor="ctr"/>
                </a:tc>
                <a:tc>
                  <a:txBody>
                    <a:bodyPr/>
                    <a:lstStyle/>
                    <a:p>
                      <a:pPr algn="ctr">
                        <a:spcAft>
                          <a:spcPts val="65"/>
                        </a:spcAft>
                      </a:pPr>
                      <a:r>
                        <a:rPr lang="en-US" sz="1000" b="1" kern="0" dirty="0" smtClean="0">
                          <a:solidFill>
                            <a:srgbClr val="FF0000"/>
                          </a:solidFill>
                          <a:effectLst/>
                        </a:rPr>
                        <a:t>1</a:t>
                      </a:r>
                      <a:endParaRPr lang="zh-CN" sz="1000" b="1" kern="100" dirty="0">
                        <a:solidFill>
                          <a:srgbClr val="FF0000"/>
                        </a:solidFill>
                        <a:effectLst/>
                        <a:latin typeface="Calibri"/>
                        <a:ea typeface="宋体"/>
                        <a:cs typeface="Times New Roman"/>
                      </a:endParaRPr>
                    </a:p>
                  </a:txBody>
                  <a:tcPr marL="9343" marR="9343" marT="9343" marB="9343" anchor="ctr"/>
                </a:tc>
                <a:tc>
                  <a:txBody>
                    <a:bodyPr/>
                    <a:lstStyle/>
                    <a:p>
                      <a:pPr algn="ctr">
                        <a:spcAft>
                          <a:spcPts val="65"/>
                        </a:spcAft>
                      </a:pPr>
                      <a:r>
                        <a:rPr lang="en-US" sz="1000" kern="0" dirty="0" smtClean="0">
                          <a:effectLst/>
                        </a:rPr>
                        <a:t>1</a:t>
                      </a:r>
                      <a:endParaRPr lang="zh-CN" sz="1000" kern="100" dirty="0">
                        <a:effectLst/>
                        <a:latin typeface="Calibri"/>
                        <a:ea typeface="宋体"/>
                        <a:cs typeface="Times New Roman"/>
                      </a:endParaRPr>
                    </a:p>
                  </a:txBody>
                  <a:tcPr marL="9343" marR="9343" marT="9343" marB="9343" anchor="ctr"/>
                </a:tc>
                <a:tc>
                  <a:txBody>
                    <a:bodyPr/>
                    <a:lstStyle/>
                    <a:p>
                      <a:pPr algn="ctr">
                        <a:spcAft>
                          <a:spcPts val="65"/>
                        </a:spcAft>
                      </a:pPr>
                      <a:r>
                        <a:rPr lang="en-US" sz="1000" kern="0" dirty="0" smtClean="0">
                          <a:effectLst/>
                        </a:rPr>
                        <a:t>1</a:t>
                      </a:r>
                      <a:endParaRPr lang="zh-CN" sz="1000" kern="100" dirty="0">
                        <a:effectLst/>
                        <a:latin typeface="Calibri"/>
                        <a:ea typeface="宋体"/>
                        <a:cs typeface="Times New Roman"/>
                      </a:endParaRPr>
                    </a:p>
                  </a:txBody>
                  <a:tcPr marL="9343" marR="9343" marT="9343" marB="9343" anchor="ctr"/>
                </a:tc>
                <a:tc>
                  <a:txBody>
                    <a:bodyPr/>
                    <a:lstStyle/>
                    <a:p>
                      <a:pPr algn="ctr">
                        <a:spcAft>
                          <a:spcPts val="65"/>
                        </a:spcAft>
                      </a:pPr>
                      <a:r>
                        <a:rPr lang="en-US" sz="1000" kern="0" dirty="0" smtClean="0">
                          <a:effectLst/>
                        </a:rPr>
                        <a:t>1</a:t>
                      </a:r>
                      <a:endParaRPr lang="zh-CN" sz="1000" kern="100" dirty="0">
                        <a:effectLst/>
                        <a:latin typeface="Calibri"/>
                        <a:ea typeface="宋体"/>
                        <a:cs typeface="Times New Roman"/>
                      </a:endParaRPr>
                    </a:p>
                  </a:txBody>
                  <a:tcPr marL="9343" marR="9343" marT="9343" marB="9343" anchor="ctr"/>
                </a:tc>
                <a:tc>
                  <a:txBody>
                    <a:bodyPr/>
                    <a:lstStyle/>
                    <a:p>
                      <a:pPr algn="ctr">
                        <a:spcAft>
                          <a:spcPts val="65"/>
                        </a:spcAft>
                      </a:pPr>
                      <a:r>
                        <a:rPr lang="en-US" sz="1000" kern="0" dirty="0" smtClean="0">
                          <a:effectLst/>
                        </a:rPr>
                        <a:t>1</a:t>
                      </a:r>
                      <a:endParaRPr lang="zh-CN" sz="1000" kern="100" dirty="0">
                        <a:effectLst/>
                        <a:latin typeface="Calibri"/>
                        <a:ea typeface="宋体"/>
                        <a:cs typeface="Times New Roman"/>
                      </a:endParaRPr>
                    </a:p>
                  </a:txBody>
                  <a:tcPr marL="9343" marR="9343" marT="9343" marB="9343" anchor="ctr"/>
                </a:tc>
                <a:tc>
                  <a:txBody>
                    <a:bodyPr/>
                    <a:lstStyle/>
                    <a:p>
                      <a:pPr algn="ctr">
                        <a:spcAft>
                          <a:spcPts val="65"/>
                        </a:spcAft>
                      </a:pPr>
                      <a:r>
                        <a:rPr lang="en-US" sz="1000" kern="0" dirty="0" smtClean="0">
                          <a:effectLst/>
                        </a:rPr>
                        <a:t>1</a:t>
                      </a:r>
                      <a:endParaRPr lang="zh-CN" sz="1000" kern="100" dirty="0">
                        <a:effectLst/>
                        <a:latin typeface="Calibri"/>
                        <a:ea typeface="宋体"/>
                        <a:cs typeface="Times New Roman"/>
                      </a:endParaRPr>
                    </a:p>
                  </a:txBody>
                  <a:tcPr marL="9343" marR="9343" marT="9343" marB="9343" anchor="ctr"/>
                </a:tc>
                <a:tc>
                  <a:txBody>
                    <a:bodyPr/>
                    <a:lstStyle/>
                    <a:p>
                      <a:pPr algn="ctr">
                        <a:spcAft>
                          <a:spcPts val="65"/>
                        </a:spcAft>
                      </a:pPr>
                      <a:r>
                        <a:rPr lang="en-US" sz="1000" kern="0" dirty="0" smtClean="0">
                          <a:effectLst/>
                        </a:rPr>
                        <a:t>1</a:t>
                      </a:r>
                      <a:endParaRPr lang="zh-CN" sz="1000" kern="100" dirty="0">
                        <a:effectLst/>
                        <a:latin typeface="Calibri"/>
                        <a:ea typeface="宋体"/>
                        <a:cs typeface="Times New Roman"/>
                      </a:endParaRPr>
                    </a:p>
                  </a:txBody>
                  <a:tcPr marL="9343" marR="9343" marT="9343" marB="9343" anchor="ctr"/>
                </a:tc>
                <a:tc>
                  <a:txBody>
                    <a:bodyPr/>
                    <a:lstStyle/>
                    <a:p>
                      <a:pPr algn="ctr">
                        <a:spcAft>
                          <a:spcPts val="65"/>
                        </a:spcAft>
                      </a:pPr>
                      <a:r>
                        <a:rPr lang="en-US" sz="1000" kern="0" dirty="0" smtClean="0">
                          <a:effectLst/>
                        </a:rPr>
                        <a:t>1</a:t>
                      </a:r>
                      <a:endParaRPr lang="zh-CN" sz="1000" kern="100" dirty="0">
                        <a:effectLst/>
                        <a:latin typeface="Calibri"/>
                        <a:ea typeface="宋体"/>
                        <a:cs typeface="Times New Roman"/>
                      </a:endParaRPr>
                    </a:p>
                  </a:txBody>
                  <a:tcPr marL="9343" marR="9343" marT="9343" marB="9343" anchor="ctr"/>
                </a:tc>
                <a:tc>
                  <a:txBody>
                    <a:bodyPr/>
                    <a:lstStyle/>
                    <a:p>
                      <a:pPr algn="ctr">
                        <a:spcAft>
                          <a:spcPts val="65"/>
                        </a:spcAft>
                      </a:pPr>
                      <a:r>
                        <a:rPr lang="en-US" sz="1000" kern="0" dirty="0" smtClean="0">
                          <a:effectLst/>
                        </a:rPr>
                        <a:t>0</a:t>
                      </a:r>
                      <a:endParaRPr lang="zh-CN" sz="1000" kern="100" dirty="0">
                        <a:effectLst/>
                        <a:latin typeface="Calibri"/>
                        <a:ea typeface="宋体"/>
                        <a:cs typeface="Times New Roman"/>
                      </a:endParaRPr>
                    </a:p>
                  </a:txBody>
                  <a:tcPr marL="9343" marR="9343" marT="9343" marB="9343" anchor="ctr"/>
                </a:tc>
                <a:tc>
                  <a:txBody>
                    <a:bodyPr/>
                    <a:lstStyle/>
                    <a:p>
                      <a:pPr algn="ctr">
                        <a:spcAft>
                          <a:spcPts val="65"/>
                        </a:spcAft>
                      </a:pPr>
                      <a:r>
                        <a:rPr lang="en-US" sz="1000" kern="0" dirty="0" smtClean="0">
                          <a:effectLst/>
                        </a:rPr>
                        <a:t>1</a:t>
                      </a:r>
                      <a:endParaRPr lang="zh-CN" sz="1000" kern="100" dirty="0">
                        <a:effectLst/>
                        <a:latin typeface="Calibri"/>
                        <a:ea typeface="宋体"/>
                        <a:cs typeface="Times New Roman"/>
                      </a:endParaRPr>
                    </a:p>
                  </a:txBody>
                  <a:tcPr marL="9343" marR="9343" marT="9343" marB="9343" anchor="ctr"/>
                </a:tc>
                <a:tc>
                  <a:txBody>
                    <a:bodyPr/>
                    <a:lstStyle/>
                    <a:p>
                      <a:pPr algn="ctr">
                        <a:spcAft>
                          <a:spcPts val="65"/>
                        </a:spcAft>
                      </a:pPr>
                      <a:r>
                        <a:rPr lang="en-US" sz="1000" kern="0" dirty="0" smtClean="0">
                          <a:effectLst/>
                        </a:rPr>
                        <a:t>1</a:t>
                      </a:r>
                      <a:endParaRPr lang="zh-CN" sz="1000" kern="100" dirty="0">
                        <a:effectLst/>
                        <a:latin typeface="Calibri"/>
                        <a:ea typeface="宋体"/>
                        <a:cs typeface="Times New Roman"/>
                      </a:endParaRPr>
                    </a:p>
                  </a:txBody>
                  <a:tcPr marL="9343" marR="9343" marT="9343" marB="9343" anchor="ctr"/>
                </a:tc>
                <a:tc>
                  <a:txBody>
                    <a:bodyPr/>
                    <a:lstStyle/>
                    <a:p>
                      <a:pPr algn="ctr">
                        <a:spcAft>
                          <a:spcPts val="65"/>
                        </a:spcAft>
                      </a:pPr>
                      <a:r>
                        <a:rPr lang="en-US" sz="1000" kern="0" dirty="0" smtClean="0">
                          <a:effectLst/>
                        </a:rPr>
                        <a:t>1</a:t>
                      </a:r>
                      <a:endParaRPr lang="zh-CN" sz="1000" kern="100" dirty="0">
                        <a:effectLst/>
                        <a:latin typeface="Calibri"/>
                        <a:ea typeface="宋体"/>
                        <a:cs typeface="Times New Roman"/>
                      </a:endParaRPr>
                    </a:p>
                  </a:txBody>
                  <a:tcPr marL="9343" marR="9343" marT="9343" marB="9343" anchor="ctr"/>
                </a:tc>
                <a:tc>
                  <a:txBody>
                    <a:bodyPr/>
                    <a:lstStyle/>
                    <a:p>
                      <a:pPr algn="ctr">
                        <a:spcAft>
                          <a:spcPts val="65"/>
                        </a:spcAft>
                      </a:pPr>
                      <a:r>
                        <a:rPr lang="en-US" sz="1000" kern="0" dirty="0" smtClean="0">
                          <a:effectLst/>
                        </a:rPr>
                        <a:t>1</a:t>
                      </a:r>
                      <a:endParaRPr lang="zh-CN" sz="1000" kern="100" dirty="0">
                        <a:effectLst/>
                        <a:latin typeface="Calibri"/>
                        <a:ea typeface="宋体"/>
                        <a:cs typeface="Times New Roman"/>
                      </a:endParaRPr>
                    </a:p>
                  </a:txBody>
                  <a:tcPr marL="9343" marR="9343" marT="9343" marB="9343" anchor="ctr"/>
                </a:tc>
                <a:tc>
                  <a:txBody>
                    <a:bodyPr/>
                    <a:lstStyle/>
                    <a:p>
                      <a:pPr algn="ctr">
                        <a:spcAft>
                          <a:spcPts val="65"/>
                        </a:spcAft>
                      </a:pPr>
                      <a:r>
                        <a:rPr lang="en-US" sz="1000" kern="0" dirty="0" smtClean="0">
                          <a:effectLst/>
                        </a:rPr>
                        <a:t>1</a:t>
                      </a:r>
                      <a:endParaRPr lang="zh-CN" sz="1000" kern="100" dirty="0">
                        <a:effectLst/>
                        <a:latin typeface="Calibri"/>
                        <a:ea typeface="宋体"/>
                        <a:cs typeface="Times New Roman"/>
                      </a:endParaRPr>
                    </a:p>
                  </a:txBody>
                  <a:tcPr marL="9343" marR="9343" marT="9343" marB="9343" anchor="ctr"/>
                </a:tc>
                <a:tc>
                  <a:txBody>
                    <a:bodyPr/>
                    <a:lstStyle/>
                    <a:p>
                      <a:pPr algn="ctr">
                        <a:spcAft>
                          <a:spcPts val="65"/>
                        </a:spcAft>
                      </a:pPr>
                      <a:r>
                        <a:rPr lang="en-US" sz="1000" kern="0" dirty="0" smtClean="0">
                          <a:effectLst/>
                        </a:rPr>
                        <a:t>1</a:t>
                      </a:r>
                      <a:endParaRPr lang="zh-CN" sz="1000" kern="100" dirty="0">
                        <a:effectLst/>
                        <a:latin typeface="Calibri"/>
                        <a:ea typeface="宋体"/>
                        <a:cs typeface="Times New Roman"/>
                      </a:endParaRPr>
                    </a:p>
                  </a:txBody>
                  <a:tcPr marL="9343" marR="9343" marT="9343" marB="9343" anchor="ctr"/>
                </a:tc>
                <a:tc>
                  <a:txBody>
                    <a:bodyPr/>
                    <a:lstStyle/>
                    <a:p>
                      <a:pPr algn="ctr">
                        <a:spcAft>
                          <a:spcPts val="65"/>
                        </a:spcAft>
                      </a:pPr>
                      <a:r>
                        <a:rPr lang="en-US" sz="1000" kern="0" dirty="0" smtClean="0">
                          <a:effectLst/>
                        </a:rPr>
                        <a:t>1</a:t>
                      </a:r>
                      <a:endParaRPr lang="zh-CN" sz="1000" kern="100" dirty="0">
                        <a:effectLst/>
                        <a:latin typeface="Calibri"/>
                        <a:ea typeface="宋体"/>
                        <a:cs typeface="Times New Roman"/>
                      </a:endParaRPr>
                    </a:p>
                  </a:txBody>
                  <a:tcPr marL="9343" marR="9343" marT="9343" marB="9343" anchor="ctr"/>
                </a:tc>
                <a:tc>
                  <a:txBody>
                    <a:bodyPr/>
                    <a:lstStyle/>
                    <a:p>
                      <a:pPr algn="ctr">
                        <a:spcAft>
                          <a:spcPts val="65"/>
                        </a:spcAft>
                      </a:pPr>
                      <a:r>
                        <a:rPr lang="en-US" sz="1000" kern="0" dirty="0" smtClean="0">
                          <a:effectLst/>
                        </a:rPr>
                        <a:t>1</a:t>
                      </a:r>
                      <a:endParaRPr lang="zh-CN" sz="1000" kern="100" dirty="0">
                        <a:effectLst/>
                        <a:latin typeface="Calibri"/>
                        <a:ea typeface="宋体"/>
                        <a:cs typeface="Times New Roman"/>
                      </a:endParaRPr>
                    </a:p>
                  </a:txBody>
                  <a:tcPr marL="9343" marR="9343" marT="9343" marB="9343" anchor="ctr"/>
                </a:tc>
              </a:tr>
              <a:tr h="327890">
                <a:tc>
                  <a:txBody>
                    <a:bodyPr/>
                    <a:lstStyle/>
                    <a:p>
                      <a:pPr algn="ctr">
                        <a:spcAft>
                          <a:spcPts val="65"/>
                        </a:spcAft>
                      </a:pPr>
                      <a:r>
                        <a:rPr lang="en-US" sz="1000" b="1" kern="0" dirty="0" smtClean="0">
                          <a:solidFill>
                            <a:srgbClr val="FF0000"/>
                          </a:solidFill>
                          <a:effectLst/>
                        </a:rPr>
                        <a:t>1</a:t>
                      </a:r>
                      <a:endParaRPr lang="zh-CN" sz="1000" b="1" kern="100" dirty="0">
                        <a:solidFill>
                          <a:srgbClr val="FF0000"/>
                        </a:solidFill>
                        <a:effectLst/>
                        <a:latin typeface="Calibri"/>
                        <a:ea typeface="宋体"/>
                        <a:cs typeface="Times New Roman"/>
                      </a:endParaRPr>
                    </a:p>
                  </a:txBody>
                  <a:tcPr marL="9343" marR="9343" marT="9343" marB="9343" anchor="ctr">
                    <a:solidFill>
                      <a:srgbClr val="FFFF00"/>
                    </a:solidFill>
                  </a:tcPr>
                </a:tc>
                <a:tc>
                  <a:txBody>
                    <a:bodyPr/>
                    <a:lstStyle/>
                    <a:p>
                      <a:pPr algn="ctr">
                        <a:spcAft>
                          <a:spcPts val="65"/>
                        </a:spcAft>
                      </a:pPr>
                      <a:r>
                        <a:rPr lang="en-US" sz="1000" b="1" kern="0" dirty="0" smtClean="0">
                          <a:solidFill>
                            <a:srgbClr val="FF0000"/>
                          </a:solidFill>
                          <a:effectLst/>
                        </a:rPr>
                        <a:t>0</a:t>
                      </a:r>
                      <a:endParaRPr lang="zh-CN" sz="1000" b="1" kern="100" dirty="0">
                        <a:solidFill>
                          <a:srgbClr val="FF0000"/>
                        </a:solidFill>
                        <a:effectLst/>
                        <a:latin typeface="Calibri"/>
                        <a:ea typeface="宋体"/>
                        <a:cs typeface="Times New Roman"/>
                      </a:endParaRPr>
                    </a:p>
                  </a:txBody>
                  <a:tcPr marL="9343" marR="9343" marT="9343" marB="9343" anchor="ctr">
                    <a:solidFill>
                      <a:srgbClr val="FFFF00"/>
                    </a:solidFill>
                  </a:tcPr>
                </a:tc>
                <a:tc>
                  <a:txBody>
                    <a:bodyPr/>
                    <a:lstStyle/>
                    <a:p>
                      <a:pPr algn="ctr">
                        <a:spcAft>
                          <a:spcPts val="65"/>
                        </a:spcAft>
                      </a:pPr>
                      <a:r>
                        <a:rPr lang="en-US" sz="1000" b="1" kern="0" dirty="0" smtClean="0">
                          <a:solidFill>
                            <a:srgbClr val="FF0000"/>
                          </a:solidFill>
                          <a:effectLst/>
                        </a:rPr>
                        <a:t>0</a:t>
                      </a:r>
                      <a:endParaRPr lang="zh-CN" sz="1000" b="1" kern="100" dirty="0">
                        <a:solidFill>
                          <a:srgbClr val="FF0000"/>
                        </a:solidFill>
                        <a:effectLst/>
                        <a:latin typeface="Calibri"/>
                        <a:ea typeface="宋体"/>
                        <a:cs typeface="Times New Roman"/>
                      </a:endParaRPr>
                    </a:p>
                  </a:txBody>
                  <a:tcPr marL="9343" marR="9343" marT="9343" marB="9343" anchor="ctr">
                    <a:solidFill>
                      <a:srgbClr val="FFFF00"/>
                    </a:solidFill>
                  </a:tcPr>
                </a:tc>
                <a:tc>
                  <a:txBody>
                    <a:bodyPr/>
                    <a:lstStyle/>
                    <a:p>
                      <a:pPr algn="ctr">
                        <a:spcAft>
                          <a:spcPts val="65"/>
                        </a:spcAft>
                      </a:pPr>
                      <a:r>
                        <a:rPr lang="en-US" sz="1000" b="1" kern="0" dirty="0" smtClean="0">
                          <a:solidFill>
                            <a:srgbClr val="FF0000"/>
                          </a:solidFill>
                          <a:effectLst/>
                        </a:rPr>
                        <a:t>0</a:t>
                      </a:r>
                      <a:endParaRPr lang="zh-CN" sz="1000" b="1" kern="100" dirty="0">
                        <a:solidFill>
                          <a:srgbClr val="FF0000"/>
                        </a:solidFill>
                        <a:effectLst/>
                        <a:latin typeface="Calibri"/>
                        <a:ea typeface="宋体"/>
                        <a:cs typeface="Times New Roman"/>
                      </a:endParaRPr>
                    </a:p>
                  </a:txBody>
                  <a:tcPr marL="9343" marR="9343" marT="9343" marB="9343" anchor="ctr">
                    <a:solidFill>
                      <a:srgbClr val="FFFF00"/>
                    </a:solidFill>
                  </a:tcPr>
                </a:tc>
                <a:tc>
                  <a:txBody>
                    <a:bodyPr/>
                    <a:lstStyle/>
                    <a:p>
                      <a:pPr algn="ctr">
                        <a:spcAft>
                          <a:spcPts val="65"/>
                        </a:spcAft>
                      </a:pPr>
                      <a:r>
                        <a:rPr lang="en-US" sz="1000" kern="0" dirty="0" smtClean="0">
                          <a:effectLst/>
                        </a:rPr>
                        <a:t>1</a:t>
                      </a:r>
                      <a:endParaRPr lang="zh-CN" sz="1000" kern="100" dirty="0">
                        <a:effectLst/>
                        <a:latin typeface="Calibri"/>
                        <a:ea typeface="宋体"/>
                        <a:cs typeface="Times New Roman"/>
                      </a:endParaRPr>
                    </a:p>
                  </a:txBody>
                  <a:tcPr marL="9343" marR="9343" marT="9343" marB="9343" anchor="ctr">
                    <a:solidFill>
                      <a:srgbClr val="FFFF00"/>
                    </a:solidFill>
                  </a:tcPr>
                </a:tc>
                <a:tc>
                  <a:txBody>
                    <a:bodyPr/>
                    <a:lstStyle/>
                    <a:p>
                      <a:pPr algn="ctr">
                        <a:spcAft>
                          <a:spcPts val="65"/>
                        </a:spcAft>
                      </a:pPr>
                      <a:r>
                        <a:rPr lang="en-US" sz="1000" kern="0" dirty="0" smtClean="0">
                          <a:effectLst/>
                        </a:rPr>
                        <a:t>1</a:t>
                      </a:r>
                      <a:endParaRPr lang="zh-CN" sz="1000" kern="100" dirty="0">
                        <a:effectLst/>
                        <a:latin typeface="Calibri"/>
                        <a:ea typeface="宋体"/>
                        <a:cs typeface="Times New Roman"/>
                      </a:endParaRPr>
                    </a:p>
                  </a:txBody>
                  <a:tcPr marL="9343" marR="9343" marT="9343" marB="9343" anchor="ctr">
                    <a:solidFill>
                      <a:srgbClr val="FFFF00"/>
                    </a:solidFill>
                  </a:tcPr>
                </a:tc>
                <a:tc>
                  <a:txBody>
                    <a:bodyPr/>
                    <a:lstStyle/>
                    <a:p>
                      <a:pPr algn="ctr">
                        <a:spcAft>
                          <a:spcPts val="65"/>
                        </a:spcAft>
                      </a:pPr>
                      <a:r>
                        <a:rPr lang="en-US" sz="1000" kern="0" dirty="0" smtClean="0">
                          <a:effectLst/>
                        </a:rPr>
                        <a:t>1</a:t>
                      </a:r>
                      <a:endParaRPr lang="zh-CN" sz="1000" kern="100" dirty="0">
                        <a:effectLst/>
                        <a:latin typeface="Calibri"/>
                        <a:ea typeface="宋体"/>
                        <a:cs typeface="Times New Roman"/>
                      </a:endParaRPr>
                    </a:p>
                  </a:txBody>
                  <a:tcPr marL="9343" marR="9343" marT="9343" marB="9343" anchor="ctr">
                    <a:solidFill>
                      <a:srgbClr val="FFFF00"/>
                    </a:solidFill>
                  </a:tcPr>
                </a:tc>
                <a:tc>
                  <a:txBody>
                    <a:bodyPr/>
                    <a:lstStyle/>
                    <a:p>
                      <a:pPr algn="ctr">
                        <a:spcAft>
                          <a:spcPts val="65"/>
                        </a:spcAft>
                      </a:pPr>
                      <a:r>
                        <a:rPr lang="en-US" sz="1000" kern="0" dirty="0" smtClean="0">
                          <a:effectLst/>
                        </a:rPr>
                        <a:t>1</a:t>
                      </a:r>
                      <a:endParaRPr lang="zh-CN" sz="1000" kern="100" dirty="0">
                        <a:effectLst/>
                        <a:latin typeface="Calibri"/>
                        <a:ea typeface="宋体"/>
                        <a:cs typeface="Times New Roman"/>
                      </a:endParaRPr>
                    </a:p>
                  </a:txBody>
                  <a:tcPr marL="9343" marR="9343" marT="9343" marB="9343" anchor="ctr">
                    <a:solidFill>
                      <a:srgbClr val="FFFF00"/>
                    </a:solidFill>
                  </a:tcPr>
                </a:tc>
                <a:tc>
                  <a:txBody>
                    <a:bodyPr/>
                    <a:lstStyle/>
                    <a:p>
                      <a:pPr algn="ctr">
                        <a:spcAft>
                          <a:spcPts val="65"/>
                        </a:spcAft>
                      </a:pPr>
                      <a:r>
                        <a:rPr lang="en-US" sz="1000" kern="0" dirty="0" smtClean="0">
                          <a:effectLst/>
                        </a:rPr>
                        <a:t>1</a:t>
                      </a:r>
                      <a:endParaRPr lang="zh-CN" sz="1000" kern="100" dirty="0">
                        <a:effectLst/>
                        <a:latin typeface="Calibri"/>
                        <a:ea typeface="宋体"/>
                        <a:cs typeface="Times New Roman"/>
                      </a:endParaRPr>
                    </a:p>
                  </a:txBody>
                  <a:tcPr marL="9343" marR="9343" marT="9343" marB="9343" anchor="ctr">
                    <a:solidFill>
                      <a:srgbClr val="FFFF00"/>
                    </a:solidFill>
                  </a:tcPr>
                </a:tc>
                <a:tc>
                  <a:txBody>
                    <a:bodyPr/>
                    <a:lstStyle/>
                    <a:p>
                      <a:pPr algn="ctr">
                        <a:spcAft>
                          <a:spcPts val="65"/>
                        </a:spcAft>
                      </a:pPr>
                      <a:r>
                        <a:rPr lang="en-US" sz="1000" kern="0" dirty="0" smtClean="0">
                          <a:effectLst/>
                        </a:rPr>
                        <a:t>1</a:t>
                      </a:r>
                      <a:endParaRPr lang="zh-CN" sz="1000" kern="100" dirty="0">
                        <a:effectLst/>
                        <a:latin typeface="Calibri"/>
                        <a:ea typeface="宋体"/>
                        <a:cs typeface="Times New Roman"/>
                      </a:endParaRPr>
                    </a:p>
                  </a:txBody>
                  <a:tcPr marL="9343" marR="9343" marT="9343" marB="9343" anchor="ctr">
                    <a:solidFill>
                      <a:srgbClr val="FFFF00"/>
                    </a:solidFill>
                  </a:tcPr>
                </a:tc>
                <a:tc>
                  <a:txBody>
                    <a:bodyPr/>
                    <a:lstStyle/>
                    <a:p>
                      <a:pPr algn="ctr">
                        <a:spcAft>
                          <a:spcPts val="65"/>
                        </a:spcAft>
                      </a:pPr>
                      <a:r>
                        <a:rPr lang="en-US" sz="1000" kern="0" dirty="0" smtClean="0">
                          <a:effectLst/>
                        </a:rPr>
                        <a:t>1</a:t>
                      </a:r>
                      <a:endParaRPr lang="zh-CN" sz="1000" kern="100" dirty="0">
                        <a:effectLst/>
                        <a:latin typeface="Calibri"/>
                        <a:ea typeface="宋体"/>
                        <a:cs typeface="Times New Roman"/>
                      </a:endParaRPr>
                    </a:p>
                  </a:txBody>
                  <a:tcPr marL="9343" marR="9343" marT="9343" marB="9343" anchor="ctr">
                    <a:solidFill>
                      <a:srgbClr val="FFFF00"/>
                    </a:solidFill>
                  </a:tcPr>
                </a:tc>
                <a:tc>
                  <a:txBody>
                    <a:bodyPr/>
                    <a:lstStyle/>
                    <a:p>
                      <a:pPr algn="ctr">
                        <a:spcAft>
                          <a:spcPts val="65"/>
                        </a:spcAft>
                      </a:pPr>
                      <a:r>
                        <a:rPr lang="en-US" sz="1000" kern="0" dirty="0" smtClean="0">
                          <a:effectLst/>
                        </a:rPr>
                        <a:t>1</a:t>
                      </a:r>
                      <a:endParaRPr lang="zh-CN" sz="1000" kern="100" dirty="0">
                        <a:effectLst/>
                        <a:latin typeface="Calibri"/>
                        <a:ea typeface="宋体"/>
                        <a:cs typeface="Times New Roman"/>
                      </a:endParaRPr>
                    </a:p>
                  </a:txBody>
                  <a:tcPr marL="9343" marR="9343" marT="9343" marB="9343" anchor="ctr">
                    <a:solidFill>
                      <a:srgbClr val="FFFF00"/>
                    </a:solidFill>
                  </a:tcPr>
                </a:tc>
                <a:tc>
                  <a:txBody>
                    <a:bodyPr/>
                    <a:lstStyle/>
                    <a:p>
                      <a:pPr algn="ctr">
                        <a:spcAft>
                          <a:spcPts val="65"/>
                        </a:spcAft>
                      </a:pPr>
                      <a:r>
                        <a:rPr lang="en-US" sz="1000" kern="0" dirty="0" smtClean="0">
                          <a:effectLst/>
                        </a:rPr>
                        <a:t>0</a:t>
                      </a:r>
                      <a:endParaRPr lang="zh-CN" sz="1000" kern="100" dirty="0">
                        <a:effectLst/>
                        <a:latin typeface="Calibri"/>
                        <a:ea typeface="宋体"/>
                        <a:cs typeface="Times New Roman"/>
                      </a:endParaRPr>
                    </a:p>
                  </a:txBody>
                  <a:tcPr marL="9343" marR="9343" marT="9343" marB="9343" anchor="ctr">
                    <a:solidFill>
                      <a:srgbClr val="FFFF00"/>
                    </a:solidFill>
                  </a:tcPr>
                </a:tc>
                <a:tc>
                  <a:txBody>
                    <a:bodyPr/>
                    <a:lstStyle/>
                    <a:p>
                      <a:pPr algn="ctr">
                        <a:spcAft>
                          <a:spcPts val="65"/>
                        </a:spcAft>
                      </a:pPr>
                      <a:r>
                        <a:rPr lang="en-US" sz="1000" kern="0" dirty="0" smtClean="0">
                          <a:effectLst/>
                        </a:rPr>
                        <a:t>1</a:t>
                      </a:r>
                      <a:endParaRPr lang="zh-CN" sz="1000" kern="100" dirty="0">
                        <a:effectLst/>
                        <a:latin typeface="Calibri"/>
                        <a:ea typeface="宋体"/>
                        <a:cs typeface="Times New Roman"/>
                      </a:endParaRPr>
                    </a:p>
                  </a:txBody>
                  <a:tcPr marL="9343" marR="9343" marT="9343" marB="9343" anchor="ctr">
                    <a:solidFill>
                      <a:srgbClr val="FFFF00"/>
                    </a:solidFill>
                  </a:tcPr>
                </a:tc>
                <a:tc>
                  <a:txBody>
                    <a:bodyPr/>
                    <a:lstStyle/>
                    <a:p>
                      <a:pPr algn="ctr">
                        <a:spcAft>
                          <a:spcPts val="65"/>
                        </a:spcAft>
                      </a:pPr>
                      <a:r>
                        <a:rPr lang="en-US" sz="1000" kern="0" dirty="0" smtClean="0">
                          <a:effectLst/>
                        </a:rPr>
                        <a:t>1</a:t>
                      </a:r>
                      <a:endParaRPr lang="zh-CN" sz="1000" kern="100" dirty="0">
                        <a:effectLst/>
                        <a:latin typeface="Calibri"/>
                        <a:ea typeface="宋体"/>
                        <a:cs typeface="Times New Roman"/>
                      </a:endParaRPr>
                    </a:p>
                  </a:txBody>
                  <a:tcPr marL="9343" marR="9343" marT="9343" marB="9343" anchor="ctr">
                    <a:solidFill>
                      <a:srgbClr val="FFFF00"/>
                    </a:solidFill>
                  </a:tcPr>
                </a:tc>
                <a:tc>
                  <a:txBody>
                    <a:bodyPr/>
                    <a:lstStyle/>
                    <a:p>
                      <a:pPr algn="ctr">
                        <a:spcAft>
                          <a:spcPts val="65"/>
                        </a:spcAft>
                      </a:pPr>
                      <a:r>
                        <a:rPr lang="en-US" sz="1000" kern="0" dirty="0" smtClean="0">
                          <a:effectLst/>
                        </a:rPr>
                        <a:t>1</a:t>
                      </a:r>
                      <a:endParaRPr lang="zh-CN" sz="1000" kern="100" dirty="0">
                        <a:effectLst/>
                        <a:latin typeface="Calibri"/>
                        <a:ea typeface="宋体"/>
                        <a:cs typeface="Times New Roman"/>
                      </a:endParaRPr>
                    </a:p>
                  </a:txBody>
                  <a:tcPr marL="9343" marR="9343" marT="9343" marB="9343" anchor="ctr">
                    <a:solidFill>
                      <a:srgbClr val="FFFF00"/>
                    </a:solidFill>
                  </a:tcPr>
                </a:tc>
                <a:tc>
                  <a:txBody>
                    <a:bodyPr/>
                    <a:lstStyle/>
                    <a:p>
                      <a:pPr algn="ctr">
                        <a:spcAft>
                          <a:spcPts val="65"/>
                        </a:spcAft>
                      </a:pPr>
                      <a:r>
                        <a:rPr lang="en-US" sz="1000" kern="0" dirty="0" smtClean="0">
                          <a:effectLst/>
                        </a:rPr>
                        <a:t>1</a:t>
                      </a:r>
                      <a:endParaRPr lang="zh-CN" sz="1000" kern="100" dirty="0">
                        <a:effectLst/>
                        <a:latin typeface="Calibri"/>
                        <a:ea typeface="宋体"/>
                        <a:cs typeface="Times New Roman"/>
                      </a:endParaRPr>
                    </a:p>
                  </a:txBody>
                  <a:tcPr marL="9343" marR="9343" marT="9343" marB="9343" anchor="ctr">
                    <a:solidFill>
                      <a:srgbClr val="FFFF00"/>
                    </a:solidFill>
                  </a:tcPr>
                </a:tc>
                <a:tc>
                  <a:txBody>
                    <a:bodyPr/>
                    <a:lstStyle/>
                    <a:p>
                      <a:pPr algn="ctr">
                        <a:spcAft>
                          <a:spcPts val="65"/>
                        </a:spcAft>
                      </a:pPr>
                      <a:r>
                        <a:rPr lang="en-US" sz="1000" kern="0" dirty="0" smtClean="0">
                          <a:effectLst/>
                        </a:rPr>
                        <a:t>1</a:t>
                      </a:r>
                      <a:endParaRPr lang="zh-CN" sz="1000" kern="100" dirty="0">
                        <a:effectLst/>
                        <a:latin typeface="Calibri"/>
                        <a:ea typeface="宋体"/>
                        <a:cs typeface="Times New Roman"/>
                      </a:endParaRPr>
                    </a:p>
                  </a:txBody>
                  <a:tcPr marL="9343" marR="9343" marT="9343" marB="9343" anchor="ctr">
                    <a:solidFill>
                      <a:srgbClr val="FFFF00"/>
                    </a:solidFill>
                  </a:tcPr>
                </a:tc>
                <a:tc>
                  <a:txBody>
                    <a:bodyPr/>
                    <a:lstStyle/>
                    <a:p>
                      <a:pPr algn="ctr">
                        <a:spcAft>
                          <a:spcPts val="65"/>
                        </a:spcAft>
                      </a:pPr>
                      <a:r>
                        <a:rPr lang="en-US" sz="1000" kern="0" dirty="0" smtClean="0">
                          <a:effectLst/>
                        </a:rPr>
                        <a:t>1</a:t>
                      </a:r>
                      <a:endParaRPr lang="zh-CN" sz="1000" kern="100" dirty="0">
                        <a:effectLst/>
                        <a:latin typeface="Calibri"/>
                        <a:ea typeface="宋体"/>
                        <a:cs typeface="Times New Roman"/>
                      </a:endParaRPr>
                    </a:p>
                  </a:txBody>
                  <a:tcPr marL="9343" marR="9343" marT="9343" marB="9343" anchor="ctr">
                    <a:solidFill>
                      <a:srgbClr val="FFFF00"/>
                    </a:solidFill>
                  </a:tcPr>
                </a:tc>
                <a:tc>
                  <a:txBody>
                    <a:bodyPr/>
                    <a:lstStyle/>
                    <a:p>
                      <a:pPr algn="ctr">
                        <a:spcAft>
                          <a:spcPts val="65"/>
                        </a:spcAft>
                      </a:pPr>
                      <a:r>
                        <a:rPr lang="en-US" sz="1000" kern="0" dirty="0" smtClean="0">
                          <a:effectLst/>
                        </a:rPr>
                        <a:t>1</a:t>
                      </a:r>
                      <a:endParaRPr lang="zh-CN" sz="1000" kern="100" dirty="0">
                        <a:effectLst/>
                        <a:latin typeface="Calibri"/>
                        <a:ea typeface="宋体"/>
                        <a:cs typeface="Times New Roman"/>
                      </a:endParaRPr>
                    </a:p>
                  </a:txBody>
                  <a:tcPr marL="9343" marR="9343" marT="9343" marB="9343" anchor="ctr">
                    <a:solidFill>
                      <a:srgbClr val="FFFF00"/>
                    </a:solidFill>
                  </a:tcPr>
                </a:tc>
              </a:tr>
              <a:tr h="327890">
                <a:tc>
                  <a:txBody>
                    <a:bodyPr/>
                    <a:lstStyle/>
                    <a:p>
                      <a:pPr algn="ctr">
                        <a:spcAft>
                          <a:spcPts val="65"/>
                        </a:spcAft>
                      </a:pPr>
                      <a:r>
                        <a:rPr lang="en-US" sz="1000" b="1" kern="0" dirty="0" smtClean="0">
                          <a:solidFill>
                            <a:srgbClr val="FF0000"/>
                          </a:solidFill>
                          <a:effectLst/>
                        </a:rPr>
                        <a:t>1</a:t>
                      </a:r>
                      <a:endParaRPr lang="zh-CN" sz="1000" b="1" kern="100" dirty="0">
                        <a:solidFill>
                          <a:srgbClr val="FF0000"/>
                        </a:solidFill>
                        <a:effectLst/>
                        <a:latin typeface="Calibri"/>
                        <a:ea typeface="宋体"/>
                        <a:cs typeface="Times New Roman"/>
                      </a:endParaRPr>
                    </a:p>
                  </a:txBody>
                  <a:tcPr marL="9343" marR="9343" marT="9343" marB="9343" anchor="ctr">
                    <a:solidFill>
                      <a:srgbClr val="FFFF00"/>
                    </a:solidFill>
                  </a:tcPr>
                </a:tc>
                <a:tc>
                  <a:txBody>
                    <a:bodyPr/>
                    <a:lstStyle/>
                    <a:p>
                      <a:pPr algn="ctr">
                        <a:spcAft>
                          <a:spcPts val="65"/>
                        </a:spcAft>
                      </a:pPr>
                      <a:r>
                        <a:rPr lang="en-US" sz="1000" b="1" kern="0" dirty="0" smtClean="0">
                          <a:solidFill>
                            <a:srgbClr val="FF0000"/>
                          </a:solidFill>
                          <a:effectLst/>
                        </a:rPr>
                        <a:t>0</a:t>
                      </a:r>
                      <a:endParaRPr lang="zh-CN" sz="1000" b="1" kern="100" dirty="0">
                        <a:solidFill>
                          <a:srgbClr val="FF0000"/>
                        </a:solidFill>
                        <a:effectLst/>
                        <a:latin typeface="Calibri"/>
                        <a:ea typeface="宋体"/>
                        <a:cs typeface="Times New Roman"/>
                      </a:endParaRPr>
                    </a:p>
                  </a:txBody>
                  <a:tcPr marL="9343" marR="9343" marT="9343" marB="9343" anchor="ctr">
                    <a:solidFill>
                      <a:srgbClr val="FFFF00"/>
                    </a:solidFill>
                  </a:tcPr>
                </a:tc>
                <a:tc>
                  <a:txBody>
                    <a:bodyPr/>
                    <a:lstStyle/>
                    <a:p>
                      <a:pPr algn="ctr">
                        <a:spcAft>
                          <a:spcPts val="65"/>
                        </a:spcAft>
                      </a:pPr>
                      <a:r>
                        <a:rPr lang="en-US" sz="1000" b="1" kern="0" dirty="0" smtClean="0">
                          <a:solidFill>
                            <a:srgbClr val="FF0000"/>
                          </a:solidFill>
                          <a:effectLst/>
                        </a:rPr>
                        <a:t>0</a:t>
                      </a:r>
                      <a:endParaRPr lang="zh-CN" sz="1000" b="1" kern="100" dirty="0">
                        <a:solidFill>
                          <a:srgbClr val="FF0000"/>
                        </a:solidFill>
                        <a:effectLst/>
                        <a:latin typeface="Calibri"/>
                        <a:ea typeface="宋体"/>
                        <a:cs typeface="Times New Roman"/>
                      </a:endParaRPr>
                    </a:p>
                  </a:txBody>
                  <a:tcPr marL="9343" marR="9343" marT="9343" marB="9343" anchor="ctr">
                    <a:solidFill>
                      <a:srgbClr val="FFFF00"/>
                    </a:solidFill>
                  </a:tcPr>
                </a:tc>
                <a:tc>
                  <a:txBody>
                    <a:bodyPr/>
                    <a:lstStyle/>
                    <a:p>
                      <a:pPr algn="ctr">
                        <a:spcAft>
                          <a:spcPts val="65"/>
                        </a:spcAft>
                      </a:pPr>
                      <a:r>
                        <a:rPr lang="en-US" sz="1000" b="1" kern="0" dirty="0" smtClean="0">
                          <a:solidFill>
                            <a:srgbClr val="FF0000"/>
                          </a:solidFill>
                          <a:effectLst/>
                        </a:rPr>
                        <a:t>1</a:t>
                      </a:r>
                      <a:endParaRPr lang="zh-CN" sz="1000" b="1" kern="100" dirty="0">
                        <a:solidFill>
                          <a:srgbClr val="FF0000"/>
                        </a:solidFill>
                        <a:effectLst/>
                        <a:latin typeface="Calibri"/>
                        <a:ea typeface="宋体"/>
                        <a:cs typeface="Times New Roman"/>
                      </a:endParaRPr>
                    </a:p>
                  </a:txBody>
                  <a:tcPr marL="9343" marR="9343" marT="9343" marB="9343" anchor="ctr">
                    <a:solidFill>
                      <a:srgbClr val="FFFF00"/>
                    </a:solidFill>
                  </a:tcPr>
                </a:tc>
                <a:tc>
                  <a:txBody>
                    <a:bodyPr/>
                    <a:lstStyle/>
                    <a:p>
                      <a:pPr algn="ctr">
                        <a:spcAft>
                          <a:spcPts val="65"/>
                        </a:spcAft>
                      </a:pPr>
                      <a:r>
                        <a:rPr lang="en-US" sz="1000" kern="0" dirty="0" smtClean="0">
                          <a:effectLst/>
                        </a:rPr>
                        <a:t>1</a:t>
                      </a:r>
                      <a:endParaRPr lang="zh-CN" sz="1000" kern="100" dirty="0">
                        <a:effectLst/>
                        <a:latin typeface="Calibri"/>
                        <a:ea typeface="宋体"/>
                        <a:cs typeface="Times New Roman"/>
                      </a:endParaRPr>
                    </a:p>
                  </a:txBody>
                  <a:tcPr marL="9343" marR="9343" marT="9343" marB="9343" anchor="ctr">
                    <a:solidFill>
                      <a:srgbClr val="FFFF00"/>
                    </a:solidFill>
                  </a:tcPr>
                </a:tc>
                <a:tc>
                  <a:txBody>
                    <a:bodyPr/>
                    <a:lstStyle/>
                    <a:p>
                      <a:pPr algn="ctr">
                        <a:spcAft>
                          <a:spcPts val="65"/>
                        </a:spcAft>
                      </a:pPr>
                      <a:r>
                        <a:rPr lang="en-US" sz="1000" kern="0" dirty="0" smtClean="0">
                          <a:effectLst/>
                        </a:rPr>
                        <a:t>1</a:t>
                      </a:r>
                      <a:endParaRPr lang="zh-CN" sz="1000" kern="100" dirty="0">
                        <a:effectLst/>
                        <a:latin typeface="Calibri"/>
                        <a:ea typeface="宋体"/>
                        <a:cs typeface="Times New Roman"/>
                      </a:endParaRPr>
                    </a:p>
                  </a:txBody>
                  <a:tcPr marL="9343" marR="9343" marT="9343" marB="9343" anchor="ctr">
                    <a:solidFill>
                      <a:srgbClr val="FFFF00"/>
                    </a:solidFill>
                  </a:tcPr>
                </a:tc>
                <a:tc>
                  <a:txBody>
                    <a:bodyPr/>
                    <a:lstStyle/>
                    <a:p>
                      <a:pPr algn="ctr">
                        <a:spcAft>
                          <a:spcPts val="65"/>
                        </a:spcAft>
                      </a:pPr>
                      <a:r>
                        <a:rPr lang="en-US" sz="1000" kern="0" dirty="0" smtClean="0">
                          <a:effectLst/>
                        </a:rPr>
                        <a:t>1</a:t>
                      </a:r>
                      <a:endParaRPr lang="zh-CN" sz="1000" kern="100" dirty="0">
                        <a:effectLst/>
                        <a:latin typeface="Calibri"/>
                        <a:ea typeface="宋体"/>
                        <a:cs typeface="Times New Roman"/>
                      </a:endParaRPr>
                    </a:p>
                  </a:txBody>
                  <a:tcPr marL="9343" marR="9343" marT="9343" marB="9343" anchor="ctr">
                    <a:solidFill>
                      <a:srgbClr val="FFFF00"/>
                    </a:solidFill>
                  </a:tcPr>
                </a:tc>
                <a:tc>
                  <a:txBody>
                    <a:bodyPr/>
                    <a:lstStyle/>
                    <a:p>
                      <a:pPr algn="ctr">
                        <a:spcAft>
                          <a:spcPts val="65"/>
                        </a:spcAft>
                      </a:pPr>
                      <a:r>
                        <a:rPr lang="en-US" sz="1000" kern="0" dirty="0" smtClean="0">
                          <a:effectLst/>
                        </a:rPr>
                        <a:t>1</a:t>
                      </a:r>
                      <a:endParaRPr lang="zh-CN" sz="1000" kern="100" dirty="0">
                        <a:effectLst/>
                        <a:latin typeface="Calibri"/>
                        <a:ea typeface="宋体"/>
                        <a:cs typeface="Times New Roman"/>
                      </a:endParaRPr>
                    </a:p>
                  </a:txBody>
                  <a:tcPr marL="9343" marR="9343" marT="9343" marB="9343" anchor="ctr">
                    <a:solidFill>
                      <a:srgbClr val="FFFF00"/>
                    </a:solidFill>
                  </a:tcPr>
                </a:tc>
                <a:tc>
                  <a:txBody>
                    <a:bodyPr/>
                    <a:lstStyle/>
                    <a:p>
                      <a:pPr algn="ctr">
                        <a:spcAft>
                          <a:spcPts val="65"/>
                        </a:spcAft>
                      </a:pPr>
                      <a:r>
                        <a:rPr lang="en-US" sz="1000" kern="0" dirty="0" smtClean="0">
                          <a:effectLst/>
                        </a:rPr>
                        <a:t>1</a:t>
                      </a:r>
                      <a:endParaRPr lang="zh-CN" sz="1000" kern="100" dirty="0">
                        <a:effectLst/>
                        <a:latin typeface="Calibri"/>
                        <a:ea typeface="宋体"/>
                        <a:cs typeface="Times New Roman"/>
                      </a:endParaRPr>
                    </a:p>
                  </a:txBody>
                  <a:tcPr marL="9343" marR="9343" marT="9343" marB="9343" anchor="ctr">
                    <a:solidFill>
                      <a:srgbClr val="FFFF00"/>
                    </a:solidFill>
                  </a:tcPr>
                </a:tc>
                <a:tc>
                  <a:txBody>
                    <a:bodyPr/>
                    <a:lstStyle/>
                    <a:p>
                      <a:pPr algn="ctr">
                        <a:spcAft>
                          <a:spcPts val="65"/>
                        </a:spcAft>
                      </a:pPr>
                      <a:r>
                        <a:rPr lang="en-US" sz="1000" kern="0" dirty="0" smtClean="0">
                          <a:effectLst/>
                        </a:rPr>
                        <a:t>1</a:t>
                      </a:r>
                      <a:endParaRPr lang="zh-CN" sz="1000" kern="100" dirty="0">
                        <a:effectLst/>
                        <a:latin typeface="Calibri"/>
                        <a:ea typeface="宋体"/>
                        <a:cs typeface="Times New Roman"/>
                      </a:endParaRPr>
                    </a:p>
                  </a:txBody>
                  <a:tcPr marL="9343" marR="9343" marT="9343" marB="9343" anchor="ctr">
                    <a:solidFill>
                      <a:srgbClr val="FFFF00"/>
                    </a:solidFill>
                  </a:tcPr>
                </a:tc>
                <a:tc>
                  <a:txBody>
                    <a:bodyPr/>
                    <a:lstStyle/>
                    <a:p>
                      <a:pPr algn="ctr">
                        <a:spcAft>
                          <a:spcPts val="65"/>
                        </a:spcAft>
                      </a:pPr>
                      <a:r>
                        <a:rPr lang="en-US" sz="1000" kern="0" dirty="0" smtClean="0">
                          <a:effectLst/>
                        </a:rPr>
                        <a:t>1</a:t>
                      </a:r>
                      <a:endParaRPr lang="zh-CN" sz="1000" kern="100" dirty="0">
                        <a:effectLst/>
                        <a:latin typeface="Calibri"/>
                        <a:ea typeface="宋体"/>
                        <a:cs typeface="Times New Roman"/>
                      </a:endParaRPr>
                    </a:p>
                  </a:txBody>
                  <a:tcPr marL="9343" marR="9343" marT="9343" marB="9343" anchor="ctr">
                    <a:solidFill>
                      <a:srgbClr val="FFFF00"/>
                    </a:solidFill>
                  </a:tcPr>
                </a:tc>
                <a:tc>
                  <a:txBody>
                    <a:bodyPr/>
                    <a:lstStyle/>
                    <a:p>
                      <a:pPr algn="ctr">
                        <a:spcAft>
                          <a:spcPts val="65"/>
                        </a:spcAft>
                      </a:pPr>
                      <a:r>
                        <a:rPr lang="en-US" sz="1000" kern="0" dirty="0" smtClean="0">
                          <a:effectLst/>
                        </a:rPr>
                        <a:t>1</a:t>
                      </a:r>
                      <a:endParaRPr lang="zh-CN" sz="1000" kern="100" dirty="0">
                        <a:effectLst/>
                        <a:latin typeface="Calibri"/>
                        <a:ea typeface="宋体"/>
                        <a:cs typeface="Times New Roman"/>
                      </a:endParaRPr>
                    </a:p>
                  </a:txBody>
                  <a:tcPr marL="9343" marR="9343" marT="9343" marB="9343" anchor="ctr">
                    <a:solidFill>
                      <a:srgbClr val="FFFF00"/>
                    </a:solidFill>
                  </a:tcPr>
                </a:tc>
                <a:tc>
                  <a:txBody>
                    <a:bodyPr/>
                    <a:lstStyle/>
                    <a:p>
                      <a:pPr algn="ctr">
                        <a:spcAft>
                          <a:spcPts val="65"/>
                        </a:spcAft>
                      </a:pPr>
                      <a:r>
                        <a:rPr lang="en-US" sz="1000" kern="0" dirty="0" smtClean="0">
                          <a:effectLst/>
                        </a:rPr>
                        <a:t>1</a:t>
                      </a:r>
                      <a:endParaRPr lang="zh-CN" sz="1000" kern="100" dirty="0">
                        <a:effectLst/>
                        <a:latin typeface="Calibri"/>
                        <a:ea typeface="宋体"/>
                        <a:cs typeface="Times New Roman"/>
                      </a:endParaRPr>
                    </a:p>
                  </a:txBody>
                  <a:tcPr marL="9343" marR="9343" marT="9343" marB="9343" anchor="ctr">
                    <a:solidFill>
                      <a:srgbClr val="FFFF00"/>
                    </a:solidFill>
                  </a:tcPr>
                </a:tc>
                <a:tc>
                  <a:txBody>
                    <a:bodyPr/>
                    <a:lstStyle/>
                    <a:p>
                      <a:pPr algn="ctr">
                        <a:spcAft>
                          <a:spcPts val="65"/>
                        </a:spcAft>
                      </a:pPr>
                      <a:r>
                        <a:rPr lang="en-US" sz="1000" kern="0" dirty="0" smtClean="0">
                          <a:effectLst/>
                        </a:rPr>
                        <a:t>0</a:t>
                      </a:r>
                      <a:endParaRPr lang="zh-CN" sz="1000" kern="100" dirty="0">
                        <a:effectLst/>
                        <a:latin typeface="Calibri"/>
                        <a:ea typeface="宋体"/>
                        <a:cs typeface="Times New Roman"/>
                      </a:endParaRPr>
                    </a:p>
                  </a:txBody>
                  <a:tcPr marL="9343" marR="9343" marT="9343" marB="9343" anchor="ctr">
                    <a:solidFill>
                      <a:srgbClr val="FFFF00"/>
                    </a:solidFill>
                  </a:tcPr>
                </a:tc>
                <a:tc>
                  <a:txBody>
                    <a:bodyPr/>
                    <a:lstStyle/>
                    <a:p>
                      <a:pPr algn="ctr">
                        <a:spcAft>
                          <a:spcPts val="65"/>
                        </a:spcAft>
                      </a:pPr>
                      <a:r>
                        <a:rPr lang="en-US" sz="1000" kern="0" dirty="0" smtClean="0">
                          <a:effectLst/>
                        </a:rPr>
                        <a:t>1</a:t>
                      </a:r>
                      <a:endParaRPr lang="zh-CN" sz="1000" kern="100" dirty="0">
                        <a:effectLst/>
                        <a:latin typeface="Calibri"/>
                        <a:ea typeface="宋体"/>
                        <a:cs typeface="Times New Roman"/>
                      </a:endParaRPr>
                    </a:p>
                  </a:txBody>
                  <a:tcPr marL="9343" marR="9343" marT="9343" marB="9343" anchor="ctr">
                    <a:solidFill>
                      <a:srgbClr val="FFFF00"/>
                    </a:solidFill>
                  </a:tcPr>
                </a:tc>
                <a:tc>
                  <a:txBody>
                    <a:bodyPr/>
                    <a:lstStyle/>
                    <a:p>
                      <a:pPr algn="ctr">
                        <a:spcAft>
                          <a:spcPts val="65"/>
                        </a:spcAft>
                      </a:pPr>
                      <a:r>
                        <a:rPr lang="en-US" sz="1000" kern="0" dirty="0" smtClean="0">
                          <a:effectLst/>
                        </a:rPr>
                        <a:t>1</a:t>
                      </a:r>
                      <a:endParaRPr lang="zh-CN" sz="1000" kern="100" dirty="0">
                        <a:effectLst/>
                        <a:latin typeface="Calibri"/>
                        <a:ea typeface="宋体"/>
                        <a:cs typeface="Times New Roman"/>
                      </a:endParaRPr>
                    </a:p>
                  </a:txBody>
                  <a:tcPr marL="9343" marR="9343" marT="9343" marB="9343" anchor="ctr">
                    <a:solidFill>
                      <a:srgbClr val="FFFF00"/>
                    </a:solidFill>
                  </a:tcPr>
                </a:tc>
                <a:tc>
                  <a:txBody>
                    <a:bodyPr/>
                    <a:lstStyle/>
                    <a:p>
                      <a:pPr algn="ctr">
                        <a:spcAft>
                          <a:spcPts val="65"/>
                        </a:spcAft>
                      </a:pPr>
                      <a:r>
                        <a:rPr lang="en-US" sz="1000" kern="0" dirty="0" smtClean="0">
                          <a:effectLst/>
                        </a:rPr>
                        <a:t>1</a:t>
                      </a:r>
                      <a:endParaRPr lang="zh-CN" sz="1000" kern="100" dirty="0">
                        <a:effectLst/>
                        <a:latin typeface="Calibri"/>
                        <a:ea typeface="宋体"/>
                        <a:cs typeface="Times New Roman"/>
                      </a:endParaRPr>
                    </a:p>
                  </a:txBody>
                  <a:tcPr marL="9343" marR="9343" marT="9343" marB="9343" anchor="ctr">
                    <a:solidFill>
                      <a:srgbClr val="FFFF00"/>
                    </a:solidFill>
                  </a:tcPr>
                </a:tc>
                <a:tc>
                  <a:txBody>
                    <a:bodyPr/>
                    <a:lstStyle/>
                    <a:p>
                      <a:pPr algn="ctr">
                        <a:spcAft>
                          <a:spcPts val="65"/>
                        </a:spcAft>
                      </a:pPr>
                      <a:r>
                        <a:rPr lang="en-US" sz="1000" kern="0" dirty="0" smtClean="0">
                          <a:effectLst/>
                        </a:rPr>
                        <a:t>1</a:t>
                      </a:r>
                      <a:endParaRPr lang="zh-CN" sz="1000" kern="100" dirty="0">
                        <a:effectLst/>
                        <a:latin typeface="Calibri"/>
                        <a:ea typeface="宋体"/>
                        <a:cs typeface="Times New Roman"/>
                      </a:endParaRPr>
                    </a:p>
                  </a:txBody>
                  <a:tcPr marL="9343" marR="9343" marT="9343" marB="9343" anchor="ctr">
                    <a:solidFill>
                      <a:srgbClr val="FFFF00"/>
                    </a:solidFill>
                  </a:tcPr>
                </a:tc>
                <a:tc>
                  <a:txBody>
                    <a:bodyPr/>
                    <a:lstStyle/>
                    <a:p>
                      <a:pPr algn="ctr">
                        <a:spcAft>
                          <a:spcPts val="65"/>
                        </a:spcAft>
                      </a:pPr>
                      <a:r>
                        <a:rPr lang="en-US" sz="1000" kern="0" dirty="0" smtClean="0">
                          <a:effectLst/>
                        </a:rPr>
                        <a:t>1</a:t>
                      </a:r>
                      <a:endParaRPr lang="zh-CN" sz="1000" kern="100" dirty="0">
                        <a:effectLst/>
                        <a:latin typeface="Calibri"/>
                        <a:ea typeface="宋体"/>
                        <a:cs typeface="Times New Roman"/>
                      </a:endParaRPr>
                    </a:p>
                  </a:txBody>
                  <a:tcPr marL="9343" marR="9343" marT="9343" marB="9343" anchor="ctr">
                    <a:solidFill>
                      <a:srgbClr val="FFFF00"/>
                    </a:solidFill>
                  </a:tcPr>
                </a:tc>
                <a:tc>
                  <a:txBody>
                    <a:bodyPr/>
                    <a:lstStyle/>
                    <a:p>
                      <a:pPr algn="ctr">
                        <a:spcAft>
                          <a:spcPts val="65"/>
                        </a:spcAft>
                      </a:pPr>
                      <a:r>
                        <a:rPr lang="en-US" sz="1000" kern="0" dirty="0" smtClean="0">
                          <a:effectLst/>
                        </a:rPr>
                        <a:t>1</a:t>
                      </a:r>
                      <a:endParaRPr lang="zh-CN" sz="1000" kern="100" dirty="0">
                        <a:effectLst/>
                        <a:latin typeface="Calibri"/>
                        <a:ea typeface="宋体"/>
                        <a:cs typeface="Times New Roman"/>
                      </a:endParaRPr>
                    </a:p>
                  </a:txBody>
                  <a:tcPr marL="9343" marR="9343" marT="9343" marB="9343" anchor="ctr">
                    <a:solidFill>
                      <a:srgbClr val="FFFF00"/>
                    </a:solidFill>
                  </a:tcPr>
                </a:tc>
              </a:tr>
              <a:tr h="327890">
                <a:tc>
                  <a:txBody>
                    <a:bodyPr/>
                    <a:lstStyle/>
                    <a:p>
                      <a:pPr algn="ctr">
                        <a:spcAft>
                          <a:spcPts val="65"/>
                        </a:spcAft>
                      </a:pPr>
                      <a:r>
                        <a:rPr lang="en-US" sz="1000" b="1" kern="0" dirty="0" smtClean="0">
                          <a:solidFill>
                            <a:srgbClr val="FF0000"/>
                          </a:solidFill>
                          <a:effectLst/>
                        </a:rPr>
                        <a:t>1</a:t>
                      </a:r>
                      <a:endParaRPr lang="zh-CN" sz="1000" b="1" kern="100" dirty="0">
                        <a:solidFill>
                          <a:srgbClr val="FF0000"/>
                        </a:solidFill>
                        <a:effectLst/>
                        <a:latin typeface="Calibri"/>
                        <a:ea typeface="宋体"/>
                        <a:cs typeface="Times New Roman"/>
                      </a:endParaRPr>
                    </a:p>
                  </a:txBody>
                  <a:tcPr marL="9343" marR="9343" marT="9343" marB="9343" anchor="ctr">
                    <a:solidFill>
                      <a:srgbClr val="FFFF00"/>
                    </a:solidFill>
                  </a:tcPr>
                </a:tc>
                <a:tc>
                  <a:txBody>
                    <a:bodyPr/>
                    <a:lstStyle/>
                    <a:p>
                      <a:pPr algn="ctr">
                        <a:spcAft>
                          <a:spcPts val="65"/>
                        </a:spcAft>
                      </a:pPr>
                      <a:r>
                        <a:rPr lang="en-US" sz="1000" b="1" kern="0" dirty="0" smtClean="0">
                          <a:solidFill>
                            <a:srgbClr val="FF0000"/>
                          </a:solidFill>
                          <a:effectLst/>
                        </a:rPr>
                        <a:t>0</a:t>
                      </a:r>
                      <a:endParaRPr lang="zh-CN" sz="1000" b="1" kern="100" dirty="0">
                        <a:solidFill>
                          <a:srgbClr val="FF0000"/>
                        </a:solidFill>
                        <a:effectLst/>
                        <a:latin typeface="Calibri"/>
                        <a:ea typeface="宋体"/>
                        <a:cs typeface="Times New Roman"/>
                      </a:endParaRPr>
                    </a:p>
                  </a:txBody>
                  <a:tcPr marL="9343" marR="9343" marT="9343" marB="9343" anchor="ctr">
                    <a:solidFill>
                      <a:srgbClr val="FFFF00"/>
                    </a:solidFill>
                  </a:tcPr>
                </a:tc>
                <a:tc>
                  <a:txBody>
                    <a:bodyPr/>
                    <a:lstStyle/>
                    <a:p>
                      <a:pPr algn="ctr">
                        <a:spcAft>
                          <a:spcPts val="65"/>
                        </a:spcAft>
                      </a:pPr>
                      <a:r>
                        <a:rPr lang="en-US" sz="1000" b="1" kern="0" dirty="0" smtClean="0">
                          <a:solidFill>
                            <a:srgbClr val="FF0000"/>
                          </a:solidFill>
                          <a:effectLst/>
                        </a:rPr>
                        <a:t>1</a:t>
                      </a:r>
                      <a:endParaRPr lang="zh-CN" sz="1000" b="1" kern="100" dirty="0">
                        <a:solidFill>
                          <a:srgbClr val="FF0000"/>
                        </a:solidFill>
                        <a:effectLst/>
                        <a:latin typeface="Calibri"/>
                        <a:ea typeface="宋体"/>
                        <a:cs typeface="Times New Roman"/>
                      </a:endParaRPr>
                    </a:p>
                  </a:txBody>
                  <a:tcPr marL="9343" marR="9343" marT="9343" marB="9343" anchor="ctr">
                    <a:solidFill>
                      <a:srgbClr val="FFFF00"/>
                    </a:solidFill>
                  </a:tcPr>
                </a:tc>
                <a:tc>
                  <a:txBody>
                    <a:bodyPr/>
                    <a:lstStyle/>
                    <a:p>
                      <a:pPr algn="ctr">
                        <a:spcAft>
                          <a:spcPts val="65"/>
                        </a:spcAft>
                      </a:pPr>
                      <a:r>
                        <a:rPr lang="en-US" sz="1000" b="1" kern="0" dirty="0" smtClean="0">
                          <a:solidFill>
                            <a:srgbClr val="FF0000"/>
                          </a:solidFill>
                          <a:effectLst/>
                        </a:rPr>
                        <a:t>0</a:t>
                      </a:r>
                      <a:endParaRPr lang="zh-CN" sz="1000" b="1" kern="100" dirty="0">
                        <a:solidFill>
                          <a:srgbClr val="FF0000"/>
                        </a:solidFill>
                        <a:effectLst/>
                        <a:latin typeface="Calibri"/>
                        <a:ea typeface="宋体"/>
                        <a:cs typeface="Times New Roman"/>
                      </a:endParaRPr>
                    </a:p>
                  </a:txBody>
                  <a:tcPr marL="9343" marR="9343" marT="9343" marB="9343" anchor="ctr">
                    <a:solidFill>
                      <a:srgbClr val="FFFF00"/>
                    </a:solidFill>
                  </a:tcPr>
                </a:tc>
                <a:tc>
                  <a:txBody>
                    <a:bodyPr/>
                    <a:lstStyle/>
                    <a:p>
                      <a:pPr algn="ctr">
                        <a:spcAft>
                          <a:spcPts val="65"/>
                        </a:spcAft>
                      </a:pPr>
                      <a:r>
                        <a:rPr lang="en-US" sz="1000" kern="0" dirty="0" smtClean="0">
                          <a:effectLst/>
                        </a:rPr>
                        <a:t>1</a:t>
                      </a:r>
                      <a:endParaRPr lang="zh-CN" sz="1000" kern="100" dirty="0">
                        <a:effectLst/>
                        <a:latin typeface="Calibri"/>
                        <a:ea typeface="宋体"/>
                        <a:cs typeface="Times New Roman"/>
                      </a:endParaRPr>
                    </a:p>
                  </a:txBody>
                  <a:tcPr marL="9343" marR="9343" marT="9343" marB="9343" anchor="ctr">
                    <a:solidFill>
                      <a:srgbClr val="FFFF00"/>
                    </a:solidFill>
                  </a:tcPr>
                </a:tc>
                <a:tc>
                  <a:txBody>
                    <a:bodyPr/>
                    <a:lstStyle/>
                    <a:p>
                      <a:pPr algn="ctr">
                        <a:spcAft>
                          <a:spcPts val="65"/>
                        </a:spcAft>
                      </a:pPr>
                      <a:r>
                        <a:rPr lang="en-US" sz="1000" kern="0" dirty="0" smtClean="0">
                          <a:effectLst/>
                        </a:rPr>
                        <a:t>1</a:t>
                      </a:r>
                      <a:endParaRPr lang="zh-CN" sz="1000" kern="100" dirty="0">
                        <a:effectLst/>
                        <a:latin typeface="Calibri"/>
                        <a:ea typeface="宋体"/>
                        <a:cs typeface="Times New Roman"/>
                      </a:endParaRPr>
                    </a:p>
                  </a:txBody>
                  <a:tcPr marL="9343" marR="9343" marT="9343" marB="9343" anchor="ctr">
                    <a:solidFill>
                      <a:srgbClr val="FFFF00"/>
                    </a:solidFill>
                  </a:tcPr>
                </a:tc>
                <a:tc>
                  <a:txBody>
                    <a:bodyPr/>
                    <a:lstStyle/>
                    <a:p>
                      <a:pPr algn="ctr">
                        <a:spcAft>
                          <a:spcPts val="65"/>
                        </a:spcAft>
                      </a:pPr>
                      <a:r>
                        <a:rPr lang="en-US" sz="1000" kern="0" dirty="0" smtClean="0">
                          <a:effectLst/>
                        </a:rPr>
                        <a:t>1</a:t>
                      </a:r>
                      <a:endParaRPr lang="zh-CN" sz="1000" kern="100" dirty="0">
                        <a:effectLst/>
                        <a:latin typeface="Calibri"/>
                        <a:ea typeface="宋体"/>
                        <a:cs typeface="Times New Roman"/>
                      </a:endParaRPr>
                    </a:p>
                  </a:txBody>
                  <a:tcPr marL="9343" marR="9343" marT="9343" marB="9343" anchor="ctr">
                    <a:solidFill>
                      <a:srgbClr val="FFFF00"/>
                    </a:solidFill>
                  </a:tcPr>
                </a:tc>
                <a:tc>
                  <a:txBody>
                    <a:bodyPr/>
                    <a:lstStyle/>
                    <a:p>
                      <a:pPr algn="ctr">
                        <a:spcAft>
                          <a:spcPts val="65"/>
                        </a:spcAft>
                      </a:pPr>
                      <a:r>
                        <a:rPr lang="en-US" sz="1000" kern="0" dirty="0" smtClean="0">
                          <a:effectLst/>
                        </a:rPr>
                        <a:t>1</a:t>
                      </a:r>
                      <a:endParaRPr lang="zh-CN" sz="1000" kern="100" dirty="0">
                        <a:effectLst/>
                        <a:latin typeface="Calibri"/>
                        <a:ea typeface="宋体"/>
                        <a:cs typeface="Times New Roman"/>
                      </a:endParaRPr>
                    </a:p>
                  </a:txBody>
                  <a:tcPr marL="9343" marR="9343" marT="9343" marB="9343" anchor="ctr">
                    <a:solidFill>
                      <a:srgbClr val="FFFF00"/>
                    </a:solidFill>
                  </a:tcPr>
                </a:tc>
                <a:tc>
                  <a:txBody>
                    <a:bodyPr/>
                    <a:lstStyle/>
                    <a:p>
                      <a:pPr algn="ctr">
                        <a:spcAft>
                          <a:spcPts val="65"/>
                        </a:spcAft>
                      </a:pPr>
                      <a:r>
                        <a:rPr lang="en-US" sz="1000" kern="0" dirty="0" smtClean="0">
                          <a:effectLst/>
                        </a:rPr>
                        <a:t>1</a:t>
                      </a:r>
                      <a:endParaRPr lang="zh-CN" sz="1000" kern="100" dirty="0">
                        <a:effectLst/>
                        <a:latin typeface="Calibri"/>
                        <a:ea typeface="宋体"/>
                        <a:cs typeface="Times New Roman"/>
                      </a:endParaRPr>
                    </a:p>
                  </a:txBody>
                  <a:tcPr marL="9343" marR="9343" marT="9343" marB="9343" anchor="ctr">
                    <a:solidFill>
                      <a:srgbClr val="FFFF00"/>
                    </a:solidFill>
                  </a:tcPr>
                </a:tc>
                <a:tc>
                  <a:txBody>
                    <a:bodyPr/>
                    <a:lstStyle/>
                    <a:p>
                      <a:pPr algn="ctr">
                        <a:spcAft>
                          <a:spcPts val="65"/>
                        </a:spcAft>
                      </a:pPr>
                      <a:r>
                        <a:rPr lang="en-US" sz="1000" kern="0" dirty="0" smtClean="0">
                          <a:effectLst/>
                        </a:rPr>
                        <a:t>1</a:t>
                      </a:r>
                      <a:endParaRPr lang="zh-CN" sz="1000" kern="100" dirty="0">
                        <a:effectLst/>
                        <a:latin typeface="Calibri"/>
                        <a:ea typeface="宋体"/>
                        <a:cs typeface="Times New Roman"/>
                      </a:endParaRPr>
                    </a:p>
                  </a:txBody>
                  <a:tcPr marL="9343" marR="9343" marT="9343" marB="9343" anchor="ctr">
                    <a:solidFill>
                      <a:srgbClr val="FFFF00"/>
                    </a:solidFill>
                  </a:tcPr>
                </a:tc>
                <a:tc>
                  <a:txBody>
                    <a:bodyPr/>
                    <a:lstStyle/>
                    <a:p>
                      <a:pPr algn="ctr">
                        <a:spcAft>
                          <a:spcPts val="65"/>
                        </a:spcAft>
                      </a:pPr>
                      <a:r>
                        <a:rPr lang="en-US" sz="1000" kern="0" dirty="0" smtClean="0">
                          <a:effectLst/>
                        </a:rPr>
                        <a:t>1</a:t>
                      </a:r>
                      <a:endParaRPr lang="zh-CN" sz="1000" kern="100" dirty="0">
                        <a:effectLst/>
                        <a:latin typeface="Calibri"/>
                        <a:ea typeface="宋体"/>
                        <a:cs typeface="Times New Roman"/>
                      </a:endParaRPr>
                    </a:p>
                  </a:txBody>
                  <a:tcPr marL="9343" marR="9343" marT="9343" marB="9343" anchor="ctr">
                    <a:solidFill>
                      <a:srgbClr val="FFFF00"/>
                    </a:solidFill>
                  </a:tcPr>
                </a:tc>
                <a:tc>
                  <a:txBody>
                    <a:bodyPr/>
                    <a:lstStyle/>
                    <a:p>
                      <a:pPr algn="ctr">
                        <a:spcAft>
                          <a:spcPts val="65"/>
                        </a:spcAft>
                      </a:pPr>
                      <a:r>
                        <a:rPr lang="en-US" sz="1000" kern="0" dirty="0" smtClean="0">
                          <a:effectLst/>
                        </a:rPr>
                        <a:t>1</a:t>
                      </a:r>
                      <a:endParaRPr lang="zh-CN" sz="1000" kern="100" dirty="0">
                        <a:effectLst/>
                        <a:latin typeface="Calibri"/>
                        <a:ea typeface="宋体"/>
                        <a:cs typeface="Times New Roman"/>
                      </a:endParaRPr>
                    </a:p>
                  </a:txBody>
                  <a:tcPr marL="9343" marR="9343" marT="9343" marB="9343" anchor="ctr">
                    <a:solidFill>
                      <a:srgbClr val="FFFF00"/>
                    </a:solidFill>
                  </a:tcPr>
                </a:tc>
                <a:tc>
                  <a:txBody>
                    <a:bodyPr/>
                    <a:lstStyle/>
                    <a:p>
                      <a:pPr algn="ctr">
                        <a:spcAft>
                          <a:spcPts val="65"/>
                        </a:spcAft>
                      </a:pPr>
                      <a:r>
                        <a:rPr lang="en-US" sz="1000" kern="0" dirty="0" smtClean="0">
                          <a:effectLst/>
                        </a:rPr>
                        <a:t>1</a:t>
                      </a:r>
                      <a:endParaRPr lang="zh-CN" sz="1000" kern="100" dirty="0">
                        <a:effectLst/>
                        <a:latin typeface="Calibri"/>
                        <a:ea typeface="宋体"/>
                        <a:cs typeface="Times New Roman"/>
                      </a:endParaRPr>
                    </a:p>
                  </a:txBody>
                  <a:tcPr marL="9343" marR="9343" marT="9343" marB="9343" anchor="ctr">
                    <a:solidFill>
                      <a:srgbClr val="FFFF00"/>
                    </a:solidFill>
                  </a:tcPr>
                </a:tc>
                <a:tc>
                  <a:txBody>
                    <a:bodyPr/>
                    <a:lstStyle/>
                    <a:p>
                      <a:pPr algn="ctr">
                        <a:spcAft>
                          <a:spcPts val="65"/>
                        </a:spcAft>
                      </a:pPr>
                      <a:r>
                        <a:rPr lang="en-US" sz="1000" kern="0" dirty="0" smtClean="0">
                          <a:effectLst/>
                        </a:rPr>
                        <a:t>1</a:t>
                      </a:r>
                      <a:endParaRPr lang="zh-CN" sz="1000" kern="100" dirty="0">
                        <a:effectLst/>
                        <a:latin typeface="Calibri"/>
                        <a:ea typeface="宋体"/>
                        <a:cs typeface="Times New Roman"/>
                      </a:endParaRPr>
                    </a:p>
                  </a:txBody>
                  <a:tcPr marL="9343" marR="9343" marT="9343" marB="9343" anchor="ctr">
                    <a:solidFill>
                      <a:srgbClr val="FFFF00"/>
                    </a:solidFill>
                  </a:tcPr>
                </a:tc>
                <a:tc>
                  <a:txBody>
                    <a:bodyPr/>
                    <a:lstStyle/>
                    <a:p>
                      <a:pPr algn="ctr">
                        <a:spcAft>
                          <a:spcPts val="65"/>
                        </a:spcAft>
                      </a:pPr>
                      <a:r>
                        <a:rPr lang="en-US" sz="1000" kern="0" dirty="0" smtClean="0">
                          <a:effectLst/>
                        </a:rPr>
                        <a:t>0</a:t>
                      </a:r>
                      <a:endParaRPr lang="zh-CN" sz="1000" kern="100" dirty="0">
                        <a:effectLst/>
                        <a:latin typeface="Calibri"/>
                        <a:ea typeface="宋体"/>
                        <a:cs typeface="Times New Roman"/>
                      </a:endParaRPr>
                    </a:p>
                  </a:txBody>
                  <a:tcPr marL="9343" marR="9343" marT="9343" marB="9343" anchor="ctr">
                    <a:solidFill>
                      <a:srgbClr val="FFFF00"/>
                    </a:solidFill>
                  </a:tcPr>
                </a:tc>
                <a:tc>
                  <a:txBody>
                    <a:bodyPr/>
                    <a:lstStyle/>
                    <a:p>
                      <a:pPr algn="ctr">
                        <a:spcAft>
                          <a:spcPts val="65"/>
                        </a:spcAft>
                      </a:pPr>
                      <a:r>
                        <a:rPr lang="en-US" sz="1000" kern="0" dirty="0" smtClean="0">
                          <a:effectLst/>
                        </a:rPr>
                        <a:t>1</a:t>
                      </a:r>
                      <a:endParaRPr lang="zh-CN" sz="1000" kern="100" dirty="0">
                        <a:effectLst/>
                        <a:latin typeface="Calibri"/>
                        <a:ea typeface="宋体"/>
                        <a:cs typeface="Times New Roman"/>
                      </a:endParaRPr>
                    </a:p>
                  </a:txBody>
                  <a:tcPr marL="9343" marR="9343" marT="9343" marB="9343" anchor="ctr">
                    <a:solidFill>
                      <a:srgbClr val="FFFF00"/>
                    </a:solidFill>
                  </a:tcPr>
                </a:tc>
                <a:tc>
                  <a:txBody>
                    <a:bodyPr/>
                    <a:lstStyle/>
                    <a:p>
                      <a:pPr algn="ctr">
                        <a:spcAft>
                          <a:spcPts val="65"/>
                        </a:spcAft>
                      </a:pPr>
                      <a:r>
                        <a:rPr lang="en-US" sz="1000" kern="0" dirty="0" smtClean="0">
                          <a:effectLst/>
                        </a:rPr>
                        <a:t>1</a:t>
                      </a:r>
                      <a:endParaRPr lang="zh-CN" sz="1000" kern="100" dirty="0">
                        <a:effectLst/>
                        <a:latin typeface="Calibri"/>
                        <a:ea typeface="宋体"/>
                        <a:cs typeface="Times New Roman"/>
                      </a:endParaRPr>
                    </a:p>
                  </a:txBody>
                  <a:tcPr marL="9343" marR="9343" marT="9343" marB="9343" anchor="ctr">
                    <a:solidFill>
                      <a:srgbClr val="FFFF00"/>
                    </a:solidFill>
                  </a:tcPr>
                </a:tc>
                <a:tc>
                  <a:txBody>
                    <a:bodyPr/>
                    <a:lstStyle/>
                    <a:p>
                      <a:pPr algn="ctr">
                        <a:spcAft>
                          <a:spcPts val="65"/>
                        </a:spcAft>
                      </a:pPr>
                      <a:r>
                        <a:rPr lang="en-US" sz="1000" kern="0" dirty="0" smtClean="0">
                          <a:effectLst/>
                        </a:rPr>
                        <a:t>1</a:t>
                      </a:r>
                      <a:endParaRPr lang="zh-CN" sz="1000" kern="100" dirty="0">
                        <a:effectLst/>
                        <a:latin typeface="Calibri"/>
                        <a:ea typeface="宋体"/>
                        <a:cs typeface="Times New Roman"/>
                      </a:endParaRPr>
                    </a:p>
                  </a:txBody>
                  <a:tcPr marL="9343" marR="9343" marT="9343" marB="9343" anchor="ctr">
                    <a:solidFill>
                      <a:srgbClr val="FFFF00"/>
                    </a:solidFill>
                  </a:tcPr>
                </a:tc>
                <a:tc>
                  <a:txBody>
                    <a:bodyPr/>
                    <a:lstStyle/>
                    <a:p>
                      <a:pPr algn="ctr">
                        <a:spcAft>
                          <a:spcPts val="65"/>
                        </a:spcAft>
                      </a:pPr>
                      <a:r>
                        <a:rPr lang="en-US" sz="1000" kern="0" dirty="0" smtClean="0">
                          <a:effectLst/>
                        </a:rPr>
                        <a:t>1</a:t>
                      </a:r>
                      <a:endParaRPr lang="zh-CN" sz="1000" kern="100" dirty="0">
                        <a:effectLst/>
                        <a:latin typeface="Calibri"/>
                        <a:ea typeface="宋体"/>
                        <a:cs typeface="Times New Roman"/>
                      </a:endParaRPr>
                    </a:p>
                  </a:txBody>
                  <a:tcPr marL="9343" marR="9343" marT="9343" marB="9343" anchor="ctr">
                    <a:solidFill>
                      <a:srgbClr val="FFFF00"/>
                    </a:solidFill>
                  </a:tcPr>
                </a:tc>
                <a:tc>
                  <a:txBody>
                    <a:bodyPr/>
                    <a:lstStyle/>
                    <a:p>
                      <a:pPr algn="ctr">
                        <a:spcAft>
                          <a:spcPts val="65"/>
                        </a:spcAft>
                      </a:pPr>
                      <a:r>
                        <a:rPr lang="en-US" sz="1000" kern="0" dirty="0" smtClean="0">
                          <a:effectLst/>
                        </a:rPr>
                        <a:t>1</a:t>
                      </a:r>
                      <a:endParaRPr lang="zh-CN" sz="1000" kern="100" dirty="0">
                        <a:effectLst/>
                        <a:latin typeface="Calibri"/>
                        <a:ea typeface="宋体"/>
                        <a:cs typeface="Times New Roman"/>
                      </a:endParaRPr>
                    </a:p>
                  </a:txBody>
                  <a:tcPr marL="9343" marR="9343" marT="9343" marB="9343" anchor="ctr">
                    <a:solidFill>
                      <a:srgbClr val="FFFF00"/>
                    </a:solidFill>
                  </a:tcPr>
                </a:tc>
              </a:tr>
              <a:tr h="327890">
                <a:tc>
                  <a:txBody>
                    <a:bodyPr/>
                    <a:lstStyle/>
                    <a:p>
                      <a:pPr algn="ctr">
                        <a:spcAft>
                          <a:spcPts val="65"/>
                        </a:spcAft>
                      </a:pPr>
                      <a:r>
                        <a:rPr lang="en-US" sz="1000" b="1" kern="0" dirty="0" smtClean="0">
                          <a:solidFill>
                            <a:srgbClr val="FF0000"/>
                          </a:solidFill>
                          <a:effectLst/>
                        </a:rPr>
                        <a:t>1</a:t>
                      </a:r>
                      <a:endParaRPr lang="zh-CN" sz="1000" b="1" kern="100" dirty="0">
                        <a:solidFill>
                          <a:srgbClr val="FF0000"/>
                        </a:solidFill>
                        <a:effectLst/>
                        <a:latin typeface="Calibri"/>
                        <a:ea typeface="宋体"/>
                        <a:cs typeface="Times New Roman"/>
                      </a:endParaRPr>
                    </a:p>
                  </a:txBody>
                  <a:tcPr marL="9343" marR="9343" marT="9343" marB="9343" anchor="ctr">
                    <a:solidFill>
                      <a:srgbClr val="FFFF00"/>
                    </a:solidFill>
                  </a:tcPr>
                </a:tc>
                <a:tc>
                  <a:txBody>
                    <a:bodyPr/>
                    <a:lstStyle/>
                    <a:p>
                      <a:pPr algn="ctr">
                        <a:spcAft>
                          <a:spcPts val="65"/>
                        </a:spcAft>
                      </a:pPr>
                      <a:r>
                        <a:rPr lang="en-US" sz="1000" b="1" kern="0" dirty="0" smtClean="0">
                          <a:solidFill>
                            <a:srgbClr val="FF0000"/>
                          </a:solidFill>
                          <a:effectLst/>
                        </a:rPr>
                        <a:t>0</a:t>
                      </a:r>
                      <a:endParaRPr lang="zh-CN" sz="1000" b="1" kern="100" dirty="0">
                        <a:solidFill>
                          <a:srgbClr val="FF0000"/>
                        </a:solidFill>
                        <a:effectLst/>
                        <a:latin typeface="Calibri"/>
                        <a:ea typeface="宋体"/>
                        <a:cs typeface="Times New Roman"/>
                      </a:endParaRPr>
                    </a:p>
                  </a:txBody>
                  <a:tcPr marL="9343" marR="9343" marT="9343" marB="9343" anchor="ctr">
                    <a:solidFill>
                      <a:srgbClr val="FFFF00"/>
                    </a:solidFill>
                  </a:tcPr>
                </a:tc>
                <a:tc>
                  <a:txBody>
                    <a:bodyPr/>
                    <a:lstStyle/>
                    <a:p>
                      <a:pPr algn="ctr">
                        <a:spcAft>
                          <a:spcPts val="65"/>
                        </a:spcAft>
                      </a:pPr>
                      <a:r>
                        <a:rPr lang="en-US" sz="1000" b="1" kern="0" dirty="0" smtClean="0">
                          <a:solidFill>
                            <a:srgbClr val="FF0000"/>
                          </a:solidFill>
                          <a:effectLst/>
                        </a:rPr>
                        <a:t>1</a:t>
                      </a:r>
                      <a:endParaRPr lang="zh-CN" sz="1000" b="1" kern="100" dirty="0">
                        <a:solidFill>
                          <a:srgbClr val="FF0000"/>
                        </a:solidFill>
                        <a:effectLst/>
                        <a:latin typeface="Calibri"/>
                        <a:ea typeface="宋体"/>
                        <a:cs typeface="Times New Roman"/>
                      </a:endParaRPr>
                    </a:p>
                  </a:txBody>
                  <a:tcPr marL="9343" marR="9343" marT="9343" marB="9343" anchor="ctr">
                    <a:solidFill>
                      <a:srgbClr val="FFFF00"/>
                    </a:solidFill>
                  </a:tcPr>
                </a:tc>
                <a:tc>
                  <a:txBody>
                    <a:bodyPr/>
                    <a:lstStyle/>
                    <a:p>
                      <a:pPr algn="ctr">
                        <a:spcAft>
                          <a:spcPts val="65"/>
                        </a:spcAft>
                      </a:pPr>
                      <a:r>
                        <a:rPr lang="en-US" sz="1000" b="1" kern="0" dirty="0" smtClean="0">
                          <a:solidFill>
                            <a:srgbClr val="FF0000"/>
                          </a:solidFill>
                          <a:effectLst/>
                        </a:rPr>
                        <a:t>1</a:t>
                      </a:r>
                      <a:endParaRPr lang="zh-CN" sz="1000" b="1" kern="100" dirty="0">
                        <a:solidFill>
                          <a:srgbClr val="FF0000"/>
                        </a:solidFill>
                        <a:effectLst/>
                        <a:latin typeface="Calibri"/>
                        <a:ea typeface="宋体"/>
                        <a:cs typeface="Times New Roman"/>
                      </a:endParaRPr>
                    </a:p>
                  </a:txBody>
                  <a:tcPr marL="9343" marR="9343" marT="9343" marB="9343" anchor="ctr">
                    <a:solidFill>
                      <a:srgbClr val="FFFF00"/>
                    </a:solidFill>
                  </a:tcPr>
                </a:tc>
                <a:tc>
                  <a:txBody>
                    <a:bodyPr/>
                    <a:lstStyle/>
                    <a:p>
                      <a:pPr algn="ctr">
                        <a:spcAft>
                          <a:spcPts val="65"/>
                        </a:spcAft>
                      </a:pPr>
                      <a:r>
                        <a:rPr lang="en-US" sz="1000" kern="0" dirty="0" smtClean="0">
                          <a:effectLst/>
                        </a:rPr>
                        <a:t>1</a:t>
                      </a:r>
                      <a:endParaRPr lang="zh-CN" sz="1000" kern="100" dirty="0">
                        <a:effectLst/>
                        <a:latin typeface="Calibri"/>
                        <a:ea typeface="宋体"/>
                        <a:cs typeface="Times New Roman"/>
                      </a:endParaRPr>
                    </a:p>
                  </a:txBody>
                  <a:tcPr marL="9343" marR="9343" marT="9343" marB="9343" anchor="ctr">
                    <a:solidFill>
                      <a:srgbClr val="FFFF00"/>
                    </a:solidFill>
                  </a:tcPr>
                </a:tc>
                <a:tc>
                  <a:txBody>
                    <a:bodyPr/>
                    <a:lstStyle/>
                    <a:p>
                      <a:pPr algn="ctr">
                        <a:spcAft>
                          <a:spcPts val="65"/>
                        </a:spcAft>
                      </a:pPr>
                      <a:r>
                        <a:rPr lang="en-US" sz="1000" kern="0" dirty="0" smtClean="0">
                          <a:effectLst/>
                        </a:rPr>
                        <a:t>1</a:t>
                      </a:r>
                      <a:endParaRPr lang="zh-CN" sz="1000" kern="100" dirty="0">
                        <a:effectLst/>
                        <a:latin typeface="Calibri"/>
                        <a:ea typeface="宋体"/>
                        <a:cs typeface="Times New Roman"/>
                      </a:endParaRPr>
                    </a:p>
                  </a:txBody>
                  <a:tcPr marL="9343" marR="9343" marT="9343" marB="9343" anchor="ctr">
                    <a:solidFill>
                      <a:srgbClr val="FFFF00"/>
                    </a:solidFill>
                  </a:tcPr>
                </a:tc>
                <a:tc>
                  <a:txBody>
                    <a:bodyPr/>
                    <a:lstStyle/>
                    <a:p>
                      <a:pPr algn="ctr">
                        <a:spcAft>
                          <a:spcPts val="65"/>
                        </a:spcAft>
                      </a:pPr>
                      <a:r>
                        <a:rPr lang="en-US" sz="1000" kern="0" dirty="0" smtClean="0">
                          <a:effectLst/>
                        </a:rPr>
                        <a:t>1</a:t>
                      </a:r>
                      <a:endParaRPr lang="zh-CN" sz="1000" kern="100" dirty="0">
                        <a:effectLst/>
                        <a:latin typeface="Calibri"/>
                        <a:ea typeface="宋体"/>
                        <a:cs typeface="Times New Roman"/>
                      </a:endParaRPr>
                    </a:p>
                  </a:txBody>
                  <a:tcPr marL="9343" marR="9343" marT="9343" marB="9343" anchor="ctr">
                    <a:solidFill>
                      <a:srgbClr val="FFFF00"/>
                    </a:solidFill>
                  </a:tcPr>
                </a:tc>
                <a:tc>
                  <a:txBody>
                    <a:bodyPr/>
                    <a:lstStyle/>
                    <a:p>
                      <a:pPr algn="ctr">
                        <a:spcAft>
                          <a:spcPts val="65"/>
                        </a:spcAft>
                      </a:pPr>
                      <a:r>
                        <a:rPr lang="en-US" sz="1000" kern="0" dirty="0" smtClean="0">
                          <a:effectLst/>
                        </a:rPr>
                        <a:t>1</a:t>
                      </a:r>
                      <a:endParaRPr lang="zh-CN" sz="1000" kern="100" dirty="0">
                        <a:effectLst/>
                        <a:latin typeface="Calibri"/>
                        <a:ea typeface="宋体"/>
                        <a:cs typeface="Times New Roman"/>
                      </a:endParaRPr>
                    </a:p>
                  </a:txBody>
                  <a:tcPr marL="9343" marR="9343" marT="9343" marB="9343" anchor="ctr">
                    <a:solidFill>
                      <a:srgbClr val="FFFF00"/>
                    </a:solidFill>
                  </a:tcPr>
                </a:tc>
                <a:tc>
                  <a:txBody>
                    <a:bodyPr/>
                    <a:lstStyle/>
                    <a:p>
                      <a:pPr algn="ctr">
                        <a:spcAft>
                          <a:spcPts val="65"/>
                        </a:spcAft>
                      </a:pPr>
                      <a:r>
                        <a:rPr lang="en-US" sz="1000" kern="0" dirty="0" smtClean="0">
                          <a:effectLst/>
                        </a:rPr>
                        <a:t>1</a:t>
                      </a:r>
                      <a:endParaRPr lang="zh-CN" sz="1000" kern="100" dirty="0">
                        <a:effectLst/>
                        <a:latin typeface="Calibri"/>
                        <a:ea typeface="宋体"/>
                        <a:cs typeface="Times New Roman"/>
                      </a:endParaRPr>
                    </a:p>
                  </a:txBody>
                  <a:tcPr marL="9343" marR="9343" marT="9343" marB="9343" anchor="ctr">
                    <a:solidFill>
                      <a:srgbClr val="FFFF00"/>
                    </a:solidFill>
                  </a:tcPr>
                </a:tc>
                <a:tc>
                  <a:txBody>
                    <a:bodyPr/>
                    <a:lstStyle/>
                    <a:p>
                      <a:pPr algn="ctr">
                        <a:spcAft>
                          <a:spcPts val="65"/>
                        </a:spcAft>
                      </a:pPr>
                      <a:r>
                        <a:rPr lang="en-US" sz="1000" kern="0" dirty="0" smtClean="0">
                          <a:effectLst/>
                        </a:rPr>
                        <a:t>1</a:t>
                      </a:r>
                      <a:endParaRPr lang="zh-CN" sz="1000" kern="100" dirty="0">
                        <a:effectLst/>
                        <a:latin typeface="Calibri"/>
                        <a:ea typeface="宋体"/>
                        <a:cs typeface="Times New Roman"/>
                      </a:endParaRPr>
                    </a:p>
                  </a:txBody>
                  <a:tcPr marL="9343" marR="9343" marT="9343" marB="9343" anchor="ctr">
                    <a:solidFill>
                      <a:srgbClr val="FFFF00"/>
                    </a:solidFill>
                  </a:tcPr>
                </a:tc>
                <a:tc>
                  <a:txBody>
                    <a:bodyPr/>
                    <a:lstStyle/>
                    <a:p>
                      <a:pPr algn="ctr">
                        <a:spcAft>
                          <a:spcPts val="65"/>
                        </a:spcAft>
                      </a:pPr>
                      <a:r>
                        <a:rPr lang="en-US" sz="1000" kern="0" dirty="0" smtClean="0">
                          <a:effectLst/>
                        </a:rPr>
                        <a:t>1</a:t>
                      </a:r>
                      <a:endParaRPr lang="zh-CN" sz="1000" kern="100" dirty="0">
                        <a:effectLst/>
                        <a:latin typeface="Calibri"/>
                        <a:ea typeface="宋体"/>
                        <a:cs typeface="Times New Roman"/>
                      </a:endParaRPr>
                    </a:p>
                  </a:txBody>
                  <a:tcPr marL="9343" marR="9343" marT="9343" marB="9343" anchor="ctr">
                    <a:solidFill>
                      <a:srgbClr val="FFFF00"/>
                    </a:solidFill>
                  </a:tcPr>
                </a:tc>
                <a:tc>
                  <a:txBody>
                    <a:bodyPr/>
                    <a:lstStyle/>
                    <a:p>
                      <a:pPr algn="ctr">
                        <a:spcAft>
                          <a:spcPts val="65"/>
                        </a:spcAft>
                      </a:pPr>
                      <a:r>
                        <a:rPr lang="en-US" sz="1000" kern="0" dirty="0" smtClean="0">
                          <a:effectLst/>
                        </a:rPr>
                        <a:t>1</a:t>
                      </a:r>
                      <a:endParaRPr lang="zh-CN" sz="1000" kern="100" dirty="0">
                        <a:effectLst/>
                        <a:latin typeface="Calibri"/>
                        <a:ea typeface="宋体"/>
                        <a:cs typeface="Times New Roman"/>
                      </a:endParaRPr>
                    </a:p>
                  </a:txBody>
                  <a:tcPr marL="9343" marR="9343" marT="9343" marB="9343" anchor="ctr">
                    <a:solidFill>
                      <a:srgbClr val="FFFF00"/>
                    </a:solidFill>
                  </a:tcPr>
                </a:tc>
                <a:tc>
                  <a:txBody>
                    <a:bodyPr/>
                    <a:lstStyle/>
                    <a:p>
                      <a:pPr algn="ctr">
                        <a:spcAft>
                          <a:spcPts val="65"/>
                        </a:spcAft>
                      </a:pPr>
                      <a:r>
                        <a:rPr lang="en-US" sz="1000" kern="0" dirty="0" smtClean="0">
                          <a:effectLst/>
                        </a:rPr>
                        <a:t>1</a:t>
                      </a:r>
                      <a:endParaRPr lang="zh-CN" sz="1000" kern="100" dirty="0">
                        <a:effectLst/>
                        <a:latin typeface="Calibri"/>
                        <a:ea typeface="宋体"/>
                        <a:cs typeface="Times New Roman"/>
                      </a:endParaRPr>
                    </a:p>
                  </a:txBody>
                  <a:tcPr marL="9343" marR="9343" marT="9343" marB="9343" anchor="ctr">
                    <a:solidFill>
                      <a:srgbClr val="FFFF00"/>
                    </a:solidFill>
                  </a:tcPr>
                </a:tc>
                <a:tc>
                  <a:txBody>
                    <a:bodyPr/>
                    <a:lstStyle/>
                    <a:p>
                      <a:pPr algn="ctr">
                        <a:spcAft>
                          <a:spcPts val="65"/>
                        </a:spcAft>
                      </a:pPr>
                      <a:r>
                        <a:rPr lang="en-US" sz="1000" kern="0" dirty="0" smtClean="0">
                          <a:effectLst/>
                        </a:rPr>
                        <a:t>1</a:t>
                      </a:r>
                      <a:endParaRPr lang="zh-CN" sz="1000" kern="100" dirty="0">
                        <a:effectLst/>
                        <a:latin typeface="Calibri"/>
                        <a:ea typeface="宋体"/>
                        <a:cs typeface="Times New Roman"/>
                      </a:endParaRPr>
                    </a:p>
                  </a:txBody>
                  <a:tcPr marL="9343" marR="9343" marT="9343" marB="9343" anchor="ctr">
                    <a:solidFill>
                      <a:srgbClr val="FFFF00"/>
                    </a:solidFill>
                  </a:tcPr>
                </a:tc>
                <a:tc>
                  <a:txBody>
                    <a:bodyPr/>
                    <a:lstStyle/>
                    <a:p>
                      <a:pPr algn="ctr">
                        <a:spcAft>
                          <a:spcPts val="65"/>
                        </a:spcAft>
                      </a:pPr>
                      <a:r>
                        <a:rPr lang="en-US" sz="1000" kern="0" dirty="0" smtClean="0">
                          <a:effectLst/>
                        </a:rPr>
                        <a:t>1</a:t>
                      </a:r>
                      <a:endParaRPr lang="zh-CN" sz="1000" kern="100" dirty="0">
                        <a:effectLst/>
                        <a:latin typeface="Calibri"/>
                        <a:ea typeface="宋体"/>
                        <a:cs typeface="Times New Roman"/>
                      </a:endParaRPr>
                    </a:p>
                  </a:txBody>
                  <a:tcPr marL="9343" marR="9343" marT="9343" marB="9343" anchor="ctr">
                    <a:solidFill>
                      <a:srgbClr val="FFFF00"/>
                    </a:solidFill>
                  </a:tcPr>
                </a:tc>
                <a:tc>
                  <a:txBody>
                    <a:bodyPr/>
                    <a:lstStyle/>
                    <a:p>
                      <a:pPr algn="ctr">
                        <a:spcAft>
                          <a:spcPts val="65"/>
                        </a:spcAft>
                      </a:pPr>
                      <a:r>
                        <a:rPr lang="en-US" sz="1000" kern="0" dirty="0" smtClean="0">
                          <a:effectLst/>
                        </a:rPr>
                        <a:t>0</a:t>
                      </a:r>
                      <a:endParaRPr lang="zh-CN" sz="1000" kern="100" dirty="0">
                        <a:effectLst/>
                        <a:latin typeface="Calibri"/>
                        <a:ea typeface="宋体"/>
                        <a:cs typeface="Times New Roman"/>
                      </a:endParaRPr>
                    </a:p>
                  </a:txBody>
                  <a:tcPr marL="9343" marR="9343" marT="9343" marB="9343" anchor="ctr">
                    <a:solidFill>
                      <a:srgbClr val="FFFF00"/>
                    </a:solidFill>
                  </a:tcPr>
                </a:tc>
                <a:tc>
                  <a:txBody>
                    <a:bodyPr/>
                    <a:lstStyle/>
                    <a:p>
                      <a:pPr algn="ctr">
                        <a:spcAft>
                          <a:spcPts val="65"/>
                        </a:spcAft>
                      </a:pPr>
                      <a:r>
                        <a:rPr lang="en-US" sz="1000" kern="0" dirty="0" smtClean="0">
                          <a:effectLst/>
                        </a:rPr>
                        <a:t>1</a:t>
                      </a:r>
                      <a:endParaRPr lang="zh-CN" sz="1000" kern="100" dirty="0">
                        <a:effectLst/>
                        <a:latin typeface="Calibri"/>
                        <a:ea typeface="宋体"/>
                        <a:cs typeface="Times New Roman"/>
                      </a:endParaRPr>
                    </a:p>
                  </a:txBody>
                  <a:tcPr marL="9343" marR="9343" marT="9343" marB="9343" anchor="ctr">
                    <a:solidFill>
                      <a:srgbClr val="FFFF00"/>
                    </a:solidFill>
                  </a:tcPr>
                </a:tc>
                <a:tc>
                  <a:txBody>
                    <a:bodyPr/>
                    <a:lstStyle/>
                    <a:p>
                      <a:pPr algn="ctr">
                        <a:spcAft>
                          <a:spcPts val="65"/>
                        </a:spcAft>
                      </a:pPr>
                      <a:r>
                        <a:rPr lang="en-US" sz="1000" kern="0" dirty="0" smtClean="0">
                          <a:effectLst/>
                        </a:rPr>
                        <a:t>1</a:t>
                      </a:r>
                      <a:endParaRPr lang="zh-CN" sz="1000" kern="100" dirty="0">
                        <a:effectLst/>
                        <a:latin typeface="Calibri"/>
                        <a:ea typeface="宋体"/>
                        <a:cs typeface="Times New Roman"/>
                      </a:endParaRPr>
                    </a:p>
                  </a:txBody>
                  <a:tcPr marL="9343" marR="9343" marT="9343" marB="9343" anchor="ctr">
                    <a:solidFill>
                      <a:srgbClr val="FFFF00"/>
                    </a:solidFill>
                  </a:tcPr>
                </a:tc>
                <a:tc>
                  <a:txBody>
                    <a:bodyPr/>
                    <a:lstStyle/>
                    <a:p>
                      <a:pPr algn="ctr">
                        <a:spcAft>
                          <a:spcPts val="65"/>
                        </a:spcAft>
                      </a:pPr>
                      <a:r>
                        <a:rPr lang="en-US" sz="1000" kern="0" dirty="0" smtClean="0">
                          <a:effectLst/>
                        </a:rPr>
                        <a:t>1</a:t>
                      </a:r>
                      <a:endParaRPr lang="zh-CN" sz="1000" kern="100" dirty="0">
                        <a:effectLst/>
                        <a:latin typeface="Calibri"/>
                        <a:ea typeface="宋体"/>
                        <a:cs typeface="Times New Roman"/>
                      </a:endParaRPr>
                    </a:p>
                  </a:txBody>
                  <a:tcPr marL="9343" marR="9343" marT="9343" marB="9343" anchor="ctr">
                    <a:solidFill>
                      <a:srgbClr val="FFFF00"/>
                    </a:solidFill>
                  </a:tcPr>
                </a:tc>
                <a:tc>
                  <a:txBody>
                    <a:bodyPr/>
                    <a:lstStyle/>
                    <a:p>
                      <a:pPr algn="ctr">
                        <a:spcAft>
                          <a:spcPts val="65"/>
                        </a:spcAft>
                      </a:pPr>
                      <a:r>
                        <a:rPr lang="en-US" sz="1000" kern="0" dirty="0" smtClean="0">
                          <a:effectLst/>
                        </a:rPr>
                        <a:t>1</a:t>
                      </a:r>
                      <a:endParaRPr lang="zh-CN" sz="1000" kern="100" dirty="0">
                        <a:effectLst/>
                        <a:latin typeface="Calibri"/>
                        <a:ea typeface="宋体"/>
                        <a:cs typeface="Times New Roman"/>
                      </a:endParaRPr>
                    </a:p>
                  </a:txBody>
                  <a:tcPr marL="9343" marR="9343" marT="9343" marB="9343" anchor="ctr">
                    <a:solidFill>
                      <a:srgbClr val="FFFF00"/>
                    </a:solidFill>
                  </a:tcPr>
                </a:tc>
              </a:tr>
              <a:tr h="327890">
                <a:tc>
                  <a:txBody>
                    <a:bodyPr/>
                    <a:lstStyle/>
                    <a:p>
                      <a:pPr algn="ctr">
                        <a:spcAft>
                          <a:spcPts val="65"/>
                        </a:spcAft>
                      </a:pPr>
                      <a:r>
                        <a:rPr lang="en-US" sz="1000" b="1" kern="0" dirty="0" smtClean="0">
                          <a:solidFill>
                            <a:srgbClr val="FF0000"/>
                          </a:solidFill>
                          <a:effectLst/>
                        </a:rPr>
                        <a:t>1</a:t>
                      </a:r>
                      <a:endParaRPr lang="zh-CN" sz="1000" b="1" kern="100" dirty="0">
                        <a:solidFill>
                          <a:srgbClr val="FF0000"/>
                        </a:solidFill>
                        <a:effectLst/>
                        <a:latin typeface="Calibri"/>
                        <a:ea typeface="宋体"/>
                        <a:cs typeface="Times New Roman"/>
                      </a:endParaRPr>
                    </a:p>
                  </a:txBody>
                  <a:tcPr marL="9343" marR="9343" marT="9343" marB="9343" anchor="ctr">
                    <a:solidFill>
                      <a:srgbClr val="FFFF00"/>
                    </a:solidFill>
                  </a:tcPr>
                </a:tc>
                <a:tc>
                  <a:txBody>
                    <a:bodyPr/>
                    <a:lstStyle/>
                    <a:p>
                      <a:pPr algn="ctr">
                        <a:spcAft>
                          <a:spcPts val="65"/>
                        </a:spcAft>
                      </a:pPr>
                      <a:r>
                        <a:rPr lang="en-US" sz="1000" b="1" kern="0" dirty="0" smtClean="0">
                          <a:solidFill>
                            <a:srgbClr val="FF0000"/>
                          </a:solidFill>
                          <a:effectLst/>
                        </a:rPr>
                        <a:t>1</a:t>
                      </a:r>
                      <a:endParaRPr lang="zh-CN" sz="1000" b="1" kern="100" dirty="0">
                        <a:solidFill>
                          <a:srgbClr val="FF0000"/>
                        </a:solidFill>
                        <a:effectLst/>
                        <a:latin typeface="Calibri"/>
                        <a:ea typeface="宋体"/>
                        <a:cs typeface="Times New Roman"/>
                      </a:endParaRPr>
                    </a:p>
                  </a:txBody>
                  <a:tcPr marL="9343" marR="9343" marT="9343" marB="9343" anchor="ctr">
                    <a:solidFill>
                      <a:srgbClr val="FFFF00"/>
                    </a:solidFill>
                  </a:tcPr>
                </a:tc>
                <a:tc>
                  <a:txBody>
                    <a:bodyPr/>
                    <a:lstStyle/>
                    <a:p>
                      <a:pPr algn="ctr">
                        <a:spcAft>
                          <a:spcPts val="65"/>
                        </a:spcAft>
                      </a:pPr>
                      <a:r>
                        <a:rPr lang="en-US" sz="1000" b="1" kern="0" dirty="0" smtClean="0">
                          <a:solidFill>
                            <a:srgbClr val="FF0000"/>
                          </a:solidFill>
                          <a:effectLst/>
                        </a:rPr>
                        <a:t>0</a:t>
                      </a:r>
                      <a:endParaRPr lang="zh-CN" sz="1000" b="1" kern="100" dirty="0">
                        <a:solidFill>
                          <a:srgbClr val="FF0000"/>
                        </a:solidFill>
                        <a:effectLst/>
                        <a:latin typeface="Calibri"/>
                        <a:ea typeface="宋体"/>
                        <a:cs typeface="Times New Roman"/>
                      </a:endParaRPr>
                    </a:p>
                  </a:txBody>
                  <a:tcPr marL="9343" marR="9343" marT="9343" marB="9343" anchor="ctr">
                    <a:solidFill>
                      <a:srgbClr val="FFFF00"/>
                    </a:solidFill>
                  </a:tcPr>
                </a:tc>
                <a:tc>
                  <a:txBody>
                    <a:bodyPr/>
                    <a:lstStyle/>
                    <a:p>
                      <a:pPr algn="ctr">
                        <a:spcAft>
                          <a:spcPts val="65"/>
                        </a:spcAft>
                      </a:pPr>
                      <a:r>
                        <a:rPr lang="en-US" sz="1000" b="1" kern="0" dirty="0" smtClean="0">
                          <a:solidFill>
                            <a:srgbClr val="FF0000"/>
                          </a:solidFill>
                          <a:effectLst/>
                        </a:rPr>
                        <a:t>0</a:t>
                      </a:r>
                      <a:endParaRPr lang="zh-CN" sz="1000" b="1" kern="100" dirty="0">
                        <a:solidFill>
                          <a:srgbClr val="FF0000"/>
                        </a:solidFill>
                        <a:effectLst/>
                        <a:latin typeface="Calibri"/>
                        <a:ea typeface="宋体"/>
                        <a:cs typeface="Times New Roman"/>
                      </a:endParaRPr>
                    </a:p>
                  </a:txBody>
                  <a:tcPr marL="9343" marR="9343" marT="9343" marB="9343" anchor="ctr">
                    <a:solidFill>
                      <a:srgbClr val="FFFF00"/>
                    </a:solidFill>
                  </a:tcPr>
                </a:tc>
                <a:tc>
                  <a:txBody>
                    <a:bodyPr/>
                    <a:lstStyle/>
                    <a:p>
                      <a:pPr algn="ctr">
                        <a:spcAft>
                          <a:spcPts val="65"/>
                        </a:spcAft>
                      </a:pPr>
                      <a:r>
                        <a:rPr lang="en-US" sz="1000" kern="0" dirty="0" smtClean="0">
                          <a:effectLst/>
                        </a:rPr>
                        <a:t>1</a:t>
                      </a:r>
                      <a:endParaRPr lang="zh-CN" sz="1000" kern="100" dirty="0">
                        <a:effectLst/>
                        <a:latin typeface="Calibri"/>
                        <a:ea typeface="宋体"/>
                        <a:cs typeface="Times New Roman"/>
                      </a:endParaRPr>
                    </a:p>
                  </a:txBody>
                  <a:tcPr marL="9343" marR="9343" marT="9343" marB="9343" anchor="ctr">
                    <a:solidFill>
                      <a:srgbClr val="FFFF00"/>
                    </a:solidFill>
                  </a:tcPr>
                </a:tc>
                <a:tc>
                  <a:txBody>
                    <a:bodyPr/>
                    <a:lstStyle/>
                    <a:p>
                      <a:pPr algn="ctr">
                        <a:spcAft>
                          <a:spcPts val="65"/>
                        </a:spcAft>
                      </a:pPr>
                      <a:r>
                        <a:rPr lang="en-US" sz="1000" kern="0" dirty="0" smtClean="0">
                          <a:effectLst/>
                        </a:rPr>
                        <a:t>1</a:t>
                      </a:r>
                      <a:endParaRPr lang="zh-CN" sz="1000" kern="100" dirty="0">
                        <a:effectLst/>
                        <a:latin typeface="Calibri"/>
                        <a:ea typeface="宋体"/>
                        <a:cs typeface="Times New Roman"/>
                      </a:endParaRPr>
                    </a:p>
                  </a:txBody>
                  <a:tcPr marL="9343" marR="9343" marT="9343" marB="9343" anchor="ctr">
                    <a:solidFill>
                      <a:srgbClr val="FFFF00"/>
                    </a:solidFill>
                  </a:tcPr>
                </a:tc>
                <a:tc>
                  <a:txBody>
                    <a:bodyPr/>
                    <a:lstStyle/>
                    <a:p>
                      <a:pPr algn="ctr">
                        <a:spcAft>
                          <a:spcPts val="65"/>
                        </a:spcAft>
                      </a:pPr>
                      <a:r>
                        <a:rPr lang="en-US" sz="1000" kern="0" dirty="0" smtClean="0">
                          <a:effectLst/>
                        </a:rPr>
                        <a:t>1</a:t>
                      </a:r>
                      <a:endParaRPr lang="zh-CN" sz="1000" kern="100" dirty="0">
                        <a:effectLst/>
                        <a:latin typeface="Calibri"/>
                        <a:ea typeface="宋体"/>
                        <a:cs typeface="Times New Roman"/>
                      </a:endParaRPr>
                    </a:p>
                  </a:txBody>
                  <a:tcPr marL="9343" marR="9343" marT="9343" marB="9343" anchor="ctr">
                    <a:solidFill>
                      <a:srgbClr val="FFFF00"/>
                    </a:solidFill>
                  </a:tcPr>
                </a:tc>
                <a:tc>
                  <a:txBody>
                    <a:bodyPr/>
                    <a:lstStyle/>
                    <a:p>
                      <a:pPr algn="ctr">
                        <a:spcAft>
                          <a:spcPts val="65"/>
                        </a:spcAft>
                      </a:pPr>
                      <a:r>
                        <a:rPr lang="en-US" sz="1000" kern="0" dirty="0" smtClean="0">
                          <a:effectLst/>
                        </a:rPr>
                        <a:t>1</a:t>
                      </a:r>
                      <a:endParaRPr lang="zh-CN" sz="1000" kern="100" dirty="0">
                        <a:effectLst/>
                        <a:latin typeface="Calibri"/>
                        <a:ea typeface="宋体"/>
                        <a:cs typeface="Times New Roman"/>
                      </a:endParaRPr>
                    </a:p>
                  </a:txBody>
                  <a:tcPr marL="9343" marR="9343" marT="9343" marB="9343" anchor="ctr">
                    <a:solidFill>
                      <a:srgbClr val="FFFF00"/>
                    </a:solidFill>
                  </a:tcPr>
                </a:tc>
                <a:tc>
                  <a:txBody>
                    <a:bodyPr/>
                    <a:lstStyle/>
                    <a:p>
                      <a:pPr algn="ctr">
                        <a:spcAft>
                          <a:spcPts val="65"/>
                        </a:spcAft>
                      </a:pPr>
                      <a:r>
                        <a:rPr lang="en-US" sz="1000" kern="0" dirty="0" smtClean="0">
                          <a:effectLst/>
                        </a:rPr>
                        <a:t>1</a:t>
                      </a:r>
                      <a:endParaRPr lang="zh-CN" sz="1000" kern="100" dirty="0">
                        <a:effectLst/>
                        <a:latin typeface="Calibri"/>
                        <a:ea typeface="宋体"/>
                        <a:cs typeface="Times New Roman"/>
                      </a:endParaRPr>
                    </a:p>
                  </a:txBody>
                  <a:tcPr marL="9343" marR="9343" marT="9343" marB="9343" anchor="ctr">
                    <a:solidFill>
                      <a:srgbClr val="FFFF00"/>
                    </a:solidFill>
                  </a:tcPr>
                </a:tc>
                <a:tc>
                  <a:txBody>
                    <a:bodyPr/>
                    <a:lstStyle/>
                    <a:p>
                      <a:pPr algn="ctr">
                        <a:spcAft>
                          <a:spcPts val="65"/>
                        </a:spcAft>
                      </a:pPr>
                      <a:r>
                        <a:rPr lang="en-US" sz="1000" kern="0" dirty="0" smtClean="0">
                          <a:effectLst/>
                        </a:rPr>
                        <a:t>1</a:t>
                      </a:r>
                      <a:endParaRPr lang="zh-CN" sz="1000" kern="100" dirty="0">
                        <a:effectLst/>
                        <a:latin typeface="Calibri"/>
                        <a:ea typeface="宋体"/>
                        <a:cs typeface="Times New Roman"/>
                      </a:endParaRPr>
                    </a:p>
                  </a:txBody>
                  <a:tcPr marL="9343" marR="9343" marT="9343" marB="9343" anchor="ctr">
                    <a:solidFill>
                      <a:srgbClr val="FFFF00"/>
                    </a:solidFill>
                  </a:tcPr>
                </a:tc>
                <a:tc>
                  <a:txBody>
                    <a:bodyPr/>
                    <a:lstStyle/>
                    <a:p>
                      <a:pPr algn="ctr">
                        <a:spcAft>
                          <a:spcPts val="65"/>
                        </a:spcAft>
                      </a:pPr>
                      <a:r>
                        <a:rPr lang="en-US" sz="1000" kern="0" dirty="0" smtClean="0">
                          <a:effectLst/>
                        </a:rPr>
                        <a:t>1</a:t>
                      </a:r>
                      <a:endParaRPr lang="zh-CN" sz="1000" kern="100" dirty="0">
                        <a:effectLst/>
                        <a:latin typeface="Calibri"/>
                        <a:ea typeface="宋体"/>
                        <a:cs typeface="Times New Roman"/>
                      </a:endParaRPr>
                    </a:p>
                  </a:txBody>
                  <a:tcPr marL="9343" marR="9343" marT="9343" marB="9343" anchor="ctr">
                    <a:solidFill>
                      <a:srgbClr val="FFFF00"/>
                    </a:solidFill>
                  </a:tcPr>
                </a:tc>
                <a:tc>
                  <a:txBody>
                    <a:bodyPr/>
                    <a:lstStyle/>
                    <a:p>
                      <a:pPr algn="ctr">
                        <a:spcAft>
                          <a:spcPts val="65"/>
                        </a:spcAft>
                      </a:pPr>
                      <a:r>
                        <a:rPr lang="en-US" sz="1000" kern="0" dirty="0" smtClean="0">
                          <a:effectLst/>
                        </a:rPr>
                        <a:t>1</a:t>
                      </a:r>
                      <a:endParaRPr lang="zh-CN" sz="1000" kern="100" dirty="0">
                        <a:effectLst/>
                        <a:latin typeface="Calibri"/>
                        <a:ea typeface="宋体"/>
                        <a:cs typeface="Times New Roman"/>
                      </a:endParaRPr>
                    </a:p>
                  </a:txBody>
                  <a:tcPr marL="9343" marR="9343" marT="9343" marB="9343" anchor="ctr">
                    <a:solidFill>
                      <a:srgbClr val="FFFF00"/>
                    </a:solidFill>
                  </a:tcPr>
                </a:tc>
                <a:tc>
                  <a:txBody>
                    <a:bodyPr/>
                    <a:lstStyle/>
                    <a:p>
                      <a:pPr algn="ctr">
                        <a:spcAft>
                          <a:spcPts val="65"/>
                        </a:spcAft>
                      </a:pPr>
                      <a:r>
                        <a:rPr lang="en-US" sz="1000" kern="0" dirty="0" smtClean="0">
                          <a:effectLst/>
                        </a:rPr>
                        <a:t>1</a:t>
                      </a:r>
                      <a:endParaRPr lang="zh-CN" sz="1000" kern="100" dirty="0">
                        <a:effectLst/>
                        <a:latin typeface="Calibri"/>
                        <a:ea typeface="宋体"/>
                        <a:cs typeface="Times New Roman"/>
                      </a:endParaRPr>
                    </a:p>
                  </a:txBody>
                  <a:tcPr marL="9343" marR="9343" marT="9343" marB="9343" anchor="ctr">
                    <a:solidFill>
                      <a:srgbClr val="FFFF00"/>
                    </a:solidFill>
                  </a:tcPr>
                </a:tc>
                <a:tc>
                  <a:txBody>
                    <a:bodyPr/>
                    <a:lstStyle/>
                    <a:p>
                      <a:pPr algn="ctr">
                        <a:spcAft>
                          <a:spcPts val="65"/>
                        </a:spcAft>
                      </a:pPr>
                      <a:r>
                        <a:rPr lang="en-US" sz="1000" kern="0" dirty="0" smtClean="0">
                          <a:effectLst/>
                        </a:rPr>
                        <a:t>1</a:t>
                      </a:r>
                      <a:endParaRPr lang="zh-CN" sz="1000" kern="100" dirty="0">
                        <a:effectLst/>
                        <a:latin typeface="Calibri"/>
                        <a:ea typeface="宋体"/>
                        <a:cs typeface="Times New Roman"/>
                      </a:endParaRPr>
                    </a:p>
                  </a:txBody>
                  <a:tcPr marL="9343" marR="9343" marT="9343" marB="9343" anchor="ctr">
                    <a:solidFill>
                      <a:srgbClr val="FFFF00"/>
                    </a:solidFill>
                  </a:tcPr>
                </a:tc>
                <a:tc>
                  <a:txBody>
                    <a:bodyPr/>
                    <a:lstStyle/>
                    <a:p>
                      <a:pPr algn="ctr">
                        <a:spcAft>
                          <a:spcPts val="65"/>
                        </a:spcAft>
                      </a:pPr>
                      <a:r>
                        <a:rPr lang="en-US" sz="1000" kern="0" dirty="0" smtClean="0">
                          <a:effectLst/>
                        </a:rPr>
                        <a:t>1</a:t>
                      </a:r>
                      <a:endParaRPr lang="zh-CN" sz="1000" kern="100" dirty="0">
                        <a:effectLst/>
                        <a:latin typeface="Calibri"/>
                        <a:ea typeface="宋体"/>
                        <a:cs typeface="Times New Roman"/>
                      </a:endParaRPr>
                    </a:p>
                  </a:txBody>
                  <a:tcPr marL="9343" marR="9343" marT="9343" marB="9343" anchor="ctr">
                    <a:solidFill>
                      <a:srgbClr val="FFFF00"/>
                    </a:solidFill>
                  </a:tcPr>
                </a:tc>
                <a:tc>
                  <a:txBody>
                    <a:bodyPr/>
                    <a:lstStyle/>
                    <a:p>
                      <a:pPr algn="ctr">
                        <a:spcAft>
                          <a:spcPts val="65"/>
                        </a:spcAft>
                      </a:pPr>
                      <a:r>
                        <a:rPr lang="en-US" sz="1000" kern="0" dirty="0" smtClean="0">
                          <a:effectLst/>
                        </a:rPr>
                        <a:t>1</a:t>
                      </a:r>
                      <a:endParaRPr lang="zh-CN" sz="1000" kern="100" dirty="0">
                        <a:effectLst/>
                        <a:latin typeface="Calibri"/>
                        <a:ea typeface="宋体"/>
                        <a:cs typeface="Times New Roman"/>
                      </a:endParaRPr>
                    </a:p>
                  </a:txBody>
                  <a:tcPr marL="9343" marR="9343" marT="9343" marB="9343" anchor="ctr">
                    <a:solidFill>
                      <a:srgbClr val="FFFF00"/>
                    </a:solidFill>
                  </a:tcPr>
                </a:tc>
                <a:tc>
                  <a:txBody>
                    <a:bodyPr/>
                    <a:lstStyle/>
                    <a:p>
                      <a:pPr algn="ctr">
                        <a:spcAft>
                          <a:spcPts val="65"/>
                        </a:spcAft>
                      </a:pPr>
                      <a:r>
                        <a:rPr lang="en-US" sz="1000" kern="0" dirty="0" smtClean="0">
                          <a:effectLst/>
                        </a:rPr>
                        <a:t>0</a:t>
                      </a:r>
                      <a:endParaRPr lang="zh-CN" sz="1000" kern="100" dirty="0">
                        <a:effectLst/>
                        <a:latin typeface="Calibri"/>
                        <a:ea typeface="宋体"/>
                        <a:cs typeface="Times New Roman"/>
                      </a:endParaRPr>
                    </a:p>
                  </a:txBody>
                  <a:tcPr marL="9343" marR="9343" marT="9343" marB="9343" anchor="ctr">
                    <a:solidFill>
                      <a:srgbClr val="FFFF00"/>
                    </a:solidFill>
                  </a:tcPr>
                </a:tc>
                <a:tc>
                  <a:txBody>
                    <a:bodyPr/>
                    <a:lstStyle/>
                    <a:p>
                      <a:pPr algn="ctr">
                        <a:spcAft>
                          <a:spcPts val="65"/>
                        </a:spcAft>
                      </a:pPr>
                      <a:r>
                        <a:rPr lang="en-US" sz="1000" kern="0" dirty="0" smtClean="0">
                          <a:effectLst/>
                        </a:rPr>
                        <a:t>1</a:t>
                      </a:r>
                      <a:endParaRPr lang="zh-CN" sz="1000" kern="100" dirty="0">
                        <a:effectLst/>
                        <a:latin typeface="Calibri"/>
                        <a:ea typeface="宋体"/>
                        <a:cs typeface="Times New Roman"/>
                      </a:endParaRPr>
                    </a:p>
                  </a:txBody>
                  <a:tcPr marL="9343" marR="9343" marT="9343" marB="9343" anchor="ctr">
                    <a:solidFill>
                      <a:srgbClr val="FFFF00"/>
                    </a:solidFill>
                  </a:tcPr>
                </a:tc>
                <a:tc>
                  <a:txBody>
                    <a:bodyPr/>
                    <a:lstStyle/>
                    <a:p>
                      <a:pPr algn="ctr">
                        <a:spcAft>
                          <a:spcPts val="65"/>
                        </a:spcAft>
                      </a:pPr>
                      <a:r>
                        <a:rPr lang="en-US" sz="1000" kern="0" dirty="0" smtClean="0">
                          <a:effectLst/>
                        </a:rPr>
                        <a:t>1</a:t>
                      </a:r>
                      <a:endParaRPr lang="zh-CN" sz="1000" kern="100" dirty="0">
                        <a:effectLst/>
                        <a:latin typeface="Calibri"/>
                        <a:ea typeface="宋体"/>
                        <a:cs typeface="Times New Roman"/>
                      </a:endParaRPr>
                    </a:p>
                  </a:txBody>
                  <a:tcPr marL="9343" marR="9343" marT="9343" marB="9343" anchor="ctr">
                    <a:solidFill>
                      <a:srgbClr val="FFFF00"/>
                    </a:solidFill>
                  </a:tcPr>
                </a:tc>
                <a:tc>
                  <a:txBody>
                    <a:bodyPr/>
                    <a:lstStyle/>
                    <a:p>
                      <a:pPr algn="ctr">
                        <a:spcAft>
                          <a:spcPts val="65"/>
                        </a:spcAft>
                      </a:pPr>
                      <a:r>
                        <a:rPr lang="en-US" sz="1000" kern="0" dirty="0" smtClean="0">
                          <a:effectLst/>
                        </a:rPr>
                        <a:t>1</a:t>
                      </a:r>
                      <a:endParaRPr lang="zh-CN" sz="1000" kern="100" dirty="0">
                        <a:effectLst/>
                        <a:latin typeface="Calibri"/>
                        <a:ea typeface="宋体"/>
                        <a:cs typeface="Times New Roman"/>
                      </a:endParaRPr>
                    </a:p>
                  </a:txBody>
                  <a:tcPr marL="9343" marR="9343" marT="9343" marB="9343" anchor="ctr">
                    <a:solidFill>
                      <a:srgbClr val="FFFF00"/>
                    </a:solidFill>
                  </a:tcPr>
                </a:tc>
              </a:tr>
              <a:tr h="327890">
                <a:tc>
                  <a:txBody>
                    <a:bodyPr/>
                    <a:lstStyle/>
                    <a:p>
                      <a:pPr algn="ctr">
                        <a:spcAft>
                          <a:spcPts val="65"/>
                        </a:spcAft>
                      </a:pPr>
                      <a:r>
                        <a:rPr lang="en-US" sz="1000" b="1" kern="0" dirty="0" smtClean="0">
                          <a:solidFill>
                            <a:srgbClr val="FF0000"/>
                          </a:solidFill>
                          <a:effectLst/>
                        </a:rPr>
                        <a:t>1</a:t>
                      </a:r>
                      <a:endParaRPr lang="zh-CN" sz="1000" b="1" kern="100" dirty="0">
                        <a:solidFill>
                          <a:srgbClr val="FF0000"/>
                        </a:solidFill>
                        <a:effectLst/>
                        <a:latin typeface="Calibri"/>
                        <a:ea typeface="宋体"/>
                        <a:cs typeface="Times New Roman"/>
                      </a:endParaRPr>
                    </a:p>
                  </a:txBody>
                  <a:tcPr marL="9343" marR="9343" marT="9343" marB="9343" anchor="ctr">
                    <a:solidFill>
                      <a:srgbClr val="FFFF00"/>
                    </a:solidFill>
                  </a:tcPr>
                </a:tc>
                <a:tc>
                  <a:txBody>
                    <a:bodyPr/>
                    <a:lstStyle/>
                    <a:p>
                      <a:pPr algn="ctr">
                        <a:spcAft>
                          <a:spcPts val="65"/>
                        </a:spcAft>
                      </a:pPr>
                      <a:r>
                        <a:rPr lang="en-US" sz="1000" b="1" kern="0" dirty="0" smtClean="0">
                          <a:solidFill>
                            <a:srgbClr val="FF0000"/>
                          </a:solidFill>
                          <a:effectLst/>
                        </a:rPr>
                        <a:t>1</a:t>
                      </a:r>
                      <a:endParaRPr lang="zh-CN" sz="1000" b="1" kern="100" dirty="0">
                        <a:solidFill>
                          <a:srgbClr val="FF0000"/>
                        </a:solidFill>
                        <a:effectLst/>
                        <a:latin typeface="Calibri"/>
                        <a:ea typeface="宋体"/>
                        <a:cs typeface="Times New Roman"/>
                      </a:endParaRPr>
                    </a:p>
                  </a:txBody>
                  <a:tcPr marL="9343" marR="9343" marT="9343" marB="9343" anchor="ctr">
                    <a:solidFill>
                      <a:srgbClr val="FFFF00"/>
                    </a:solidFill>
                  </a:tcPr>
                </a:tc>
                <a:tc>
                  <a:txBody>
                    <a:bodyPr/>
                    <a:lstStyle/>
                    <a:p>
                      <a:pPr algn="ctr">
                        <a:spcAft>
                          <a:spcPts val="65"/>
                        </a:spcAft>
                      </a:pPr>
                      <a:r>
                        <a:rPr lang="en-US" sz="1000" b="1" kern="0" dirty="0" smtClean="0">
                          <a:solidFill>
                            <a:srgbClr val="FF0000"/>
                          </a:solidFill>
                          <a:effectLst/>
                        </a:rPr>
                        <a:t>0</a:t>
                      </a:r>
                      <a:endParaRPr lang="zh-CN" sz="1000" b="1" kern="100" dirty="0">
                        <a:solidFill>
                          <a:srgbClr val="FF0000"/>
                        </a:solidFill>
                        <a:effectLst/>
                        <a:latin typeface="Calibri"/>
                        <a:ea typeface="宋体"/>
                        <a:cs typeface="Times New Roman"/>
                      </a:endParaRPr>
                    </a:p>
                  </a:txBody>
                  <a:tcPr marL="9343" marR="9343" marT="9343" marB="9343" anchor="ctr">
                    <a:solidFill>
                      <a:srgbClr val="FFFF00"/>
                    </a:solidFill>
                  </a:tcPr>
                </a:tc>
                <a:tc>
                  <a:txBody>
                    <a:bodyPr/>
                    <a:lstStyle/>
                    <a:p>
                      <a:pPr algn="ctr">
                        <a:spcAft>
                          <a:spcPts val="65"/>
                        </a:spcAft>
                      </a:pPr>
                      <a:r>
                        <a:rPr lang="en-US" sz="1000" b="1" kern="0" dirty="0" smtClean="0">
                          <a:solidFill>
                            <a:srgbClr val="FF0000"/>
                          </a:solidFill>
                          <a:effectLst/>
                        </a:rPr>
                        <a:t>1</a:t>
                      </a:r>
                      <a:endParaRPr lang="zh-CN" sz="1000" b="1" kern="100" dirty="0">
                        <a:solidFill>
                          <a:srgbClr val="FF0000"/>
                        </a:solidFill>
                        <a:effectLst/>
                        <a:latin typeface="Calibri"/>
                        <a:ea typeface="宋体"/>
                        <a:cs typeface="Times New Roman"/>
                      </a:endParaRPr>
                    </a:p>
                  </a:txBody>
                  <a:tcPr marL="9343" marR="9343" marT="9343" marB="9343" anchor="ctr">
                    <a:solidFill>
                      <a:srgbClr val="FFFF00"/>
                    </a:solidFill>
                  </a:tcPr>
                </a:tc>
                <a:tc>
                  <a:txBody>
                    <a:bodyPr/>
                    <a:lstStyle/>
                    <a:p>
                      <a:pPr algn="ctr">
                        <a:spcAft>
                          <a:spcPts val="65"/>
                        </a:spcAft>
                      </a:pPr>
                      <a:r>
                        <a:rPr lang="en-US" sz="1000" kern="0" dirty="0" smtClean="0">
                          <a:effectLst/>
                        </a:rPr>
                        <a:t>1</a:t>
                      </a:r>
                      <a:endParaRPr lang="zh-CN" sz="1000" kern="100" dirty="0">
                        <a:effectLst/>
                        <a:latin typeface="Calibri"/>
                        <a:ea typeface="宋体"/>
                        <a:cs typeface="Times New Roman"/>
                      </a:endParaRPr>
                    </a:p>
                  </a:txBody>
                  <a:tcPr marL="9343" marR="9343" marT="9343" marB="9343" anchor="ctr">
                    <a:solidFill>
                      <a:srgbClr val="FFFF00"/>
                    </a:solidFill>
                  </a:tcPr>
                </a:tc>
                <a:tc>
                  <a:txBody>
                    <a:bodyPr/>
                    <a:lstStyle/>
                    <a:p>
                      <a:pPr algn="ctr">
                        <a:spcAft>
                          <a:spcPts val="65"/>
                        </a:spcAft>
                      </a:pPr>
                      <a:r>
                        <a:rPr lang="en-US" sz="1000" kern="0" dirty="0" smtClean="0">
                          <a:effectLst/>
                        </a:rPr>
                        <a:t>1</a:t>
                      </a:r>
                      <a:endParaRPr lang="zh-CN" sz="1000" kern="100" dirty="0">
                        <a:effectLst/>
                        <a:latin typeface="Calibri"/>
                        <a:ea typeface="宋体"/>
                        <a:cs typeface="Times New Roman"/>
                      </a:endParaRPr>
                    </a:p>
                  </a:txBody>
                  <a:tcPr marL="9343" marR="9343" marT="9343" marB="9343" anchor="ctr">
                    <a:solidFill>
                      <a:srgbClr val="FFFF00"/>
                    </a:solidFill>
                  </a:tcPr>
                </a:tc>
                <a:tc>
                  <a:txBody>
                    <a:bodyPr/>
                    <a:lstStyle/>
                    <a:p>
                      <a:pPr algn="ctr">
                        <a:spcAft>
                          <a:spcPts val="65"/>
                        </a:spcAft>
                      </a:pPr>
                      <a:r>
                        <a:rPr lang="en-US" sz="1000" kern="0" dirty="0" smtClean="0">
                          <a:effectLst/>
                        </a:rPr>
                        <a:t>1</a:t>
                      </a:r>
                      <a:endParaRPr lang="zh-CN" sz="1000" kern="100" dirty="0">
                        <a:effectLst/>
                        <a:latin typeface="Calibri"/>
                        <a:ea typeface="宋体"/>
                        <a:cs typeface="Times New Roman"/>
                      </a:endParaRPr>
                    </a:p>
                  </a:txBody>
                  <a:tcPr marL="9343" marR="9343" marT="9343" marB="9343" anchor="ctr">
                    <a:solidFill>
                      <a:srgbClr val="FFFF00"/>
                    </a:solidFill>
                  </a:tcPr>
                </a:tc>
                <a:tc>
                  <a:txBody>
                    <a:bodyPr/>
                    <a:lstStyle/>
                    <a:p>
                      <a:pPr algn="ctr">
                        <a:spcAft>
                          <a:spcPts val="65"/>
                        </a:spcAft>
                      </a:pPr>
                      <a:r>
                        <a:rPr lang="en-US" sz="1000" kern="0" dirty="0" smtClean="0">
                          <a:effectLst/>
                        </a:rPr>
                        <a:t>1</a:t>
                      </a:r>
                      <a:endParaRPr lang="zh-CN" sz="1000" kern="100" dirty="0">
                        <a:effectLst/>
                        <a:latin typeface="Calibri"/>
                        <a:ea typeface="宋体"/>
                        <a:cs typeface="Times New Roman"/>
                      </a:endParaRPr>
                    </a:p>
                  </a:txBody>
                  <a:tcPr marL="9343" marR="9343" marT="9343" marB="9343" anchor="ctr">
                    <a:solidFill>
                      <a:srgbClr val="FFFF00"/>
                    </a:solidFill>
                  </a:tcPr>
                </a:tc>
                <a:tc>
                  <a:txBody>
                    <a:bodyPr/>
                    <a:lstStyle/>
                    <a:p>
                      <a:pPr algn="ctr">
                        <a:spcAft>
                          <a:spcPts val="65"/>
                        </a:spcAft>
                      </a:pPr>
                      <a:r>
                        <a:rPr lang="en-US" sz="1000" kern="0" dirty="0" smtClean="0">
                          <a:effectLst/>
                        </a:rPr>
                        <a:t>1</a:t>
                      </a:r>
                      <a:endParaRPr lang="zh-CN" sz="1000" kern="100" dirty="0">
                        <a:effectLst/>
                        <a:latin typeface="Calibri"/>
                        <a:ea typeface="宋体"/>
                        <a:cs typeface="Times New Roman"/>
                      </a:endParaRPr>
                    </a:p>
                  </a:txBody>
                  <a:tcPr marL="9343" marR="9343" marT="9343" marB="9343" anchor="ctr">
                    <a:solidFill>
                      <a:srgbClr val="FFFF00"/>
                    </a:solidFill>
                  </a:tcPr>
                </a:tc>
                <a:tc>
                  <a:txBody>
                    <a:bodyPr/>
                    <a:lstStyle/>
                    <a:p>
                      <a:pPr algn="ctr">
                        <a:spcAft>
                          <a:spcPts val="65"/>
                        </a:spcAft>
                      </a:pPr>
                      <a:r>
                        <a:rPr lang="en-US" sz="1000" kern="0" dirty="0" smtClean="0">
                          <a:effectLst/>
                        </a:rPr>
                        <a:t>1</a:t>
                      </a:r>
                      <a:endParaRPr lang="zh-CN" sz="1000" kern="100" dirty="0">
                        <a:effectLst/>
                        <a:latin typeface="Calibri"/>
                        <a:ea typeface="宋体"/>
                        <a:cs typeface="Times New Roman"/>
                      </a:endParaRPr>
                    </a:p>
                  </a:txBody>
                  <a:tcPr marL="9343" marR="9343" marT="9343" marB="9343" anchor="ctr">
                    <a:solidFill>
                      <a:srgbClr val="FFFF00"/>
                    </a:solidFill>
                  </a:tcPr>
                </a:tc>
                <a:tc>
                  <a:txBody>
                    <a:bodyPr/>
                    <a:lstStyle/>
                    <a:p>
                      <a:pPr algn="ctr">
                        <a:spcAft>
                          <a:spcPts val="65"/>
                        </a:spcAft>
                      </a:pPr>
                      <a:r>
                        <a:rPr lang="en-US" sz="1000" kern="0" dirty="0" smtClean="0">
                          <a:effectLst/>
                        </a:rPr>
                        <a:t>1</a:t>
                      </a:r>
                      <a:endParaRPr lang="zh-CN" sz="1000" kern="100" dirty="0">
                        <a:effectLst/>
                        <a:latin typeface="Calibri"/>
                        <a:ea typeface="宋体"/>
                        <a:cs typeface="Times New Roman"/>
                      </a:endParaRPr>
                    </a:p>
                  </a:txBody>
                  <a:tcPr marL="9343" marR="9343" marT="9343" marB="9343" anchor="ctr">
                    <a:solidFill>
                      <a:srgbClr val="FFFF00"/>
                    </a:solidFill>
                  </a:tcPr>
                </a:tc>
                <a:tc>
                  <a:txBody>
                    <a:bodyPr/>
                    <a:lstStyle/>
                    <a:p>
                      <a:pPr algn="ctr">
                        <a:spcAft>
                          <a:spcPts val="65"/>
                        </a:spcAft>
                      </a:pPr>
                      <a:r>
                        <a:rPr lang="en-US" sz="1000" kern="0" dirty="0" smtClean="0">
                          <a:effectLst/>
                        </a:rPr>
                        <a:t>1</a:t>
                      </a:r>
                      <a:endParaRPr lang="zh-CN" sz="1000" kern="100" dirty="0">
                        <a:effectLst/>
                        <a:latin typeface="Calibri"/>
                        <a:ea typeface="宋体"/>
                        <a:cs typeface="Times New Roman"/>
                      </a:endParaRPr>
                    </a:p>
                  </a:txBody>
                  <a:tcPr marL="9343" marR="9343" marT="9343" marB="9343" anchor="ctr">
                    <a:solidFill>
                      <a:srgbClr val="FFFF00"/>
                    </a:solidFill>
                  </a:tcPr>
                </a:tc>
                <a:tc>
                  <a:txBody>
                    <a:bodyPr/>
                    <a:lstStyle/>
                    <a:p>
                      <a:pPr algn="ctr">
                        <a:spcAft>
                          <a:spcPts val="65"/>
                        </a:spcAft>
                      </a:pPr>
                      <a:r>
                        <a:rPr lang="en-US" sz="1000" kern="0" dirty="0" smtClean="0">
                          <a:effectLst/>
                        </a:rPr>
                        <a:t>1</a:t>
                      </a:r>
                      <a:endParaRPr lang="zh-CN" sz="1000" kern="100" dirty="0">
                        <a:effectLst/>
                        <a:latin typeface="Calibri"/>
                        <a:ea typeface="宋体"/>
                        <a:cs typeface="Times New Roman"/>
                      </a:endParaRPr>
                    </a:p>
                  </a:txBody>
                  <a:tcPr marL="9343" marR="9343" marT="9343" marB="9343" anchor="ctr">
                    <a:solidFill>
                      <a:srgbClr val="FFFF00"/>
                    </a:solidFill>
                  </a:tcPr>
                </a:tc>
                <a:tc>
                  <a:txBody>
                    <a:bodyPr/>
                    <a:lstStyle/>
                    <a:p>
                      <a:pPr algn="ctr">
                        <a:spcAft>
                          <a:spcPts val="65"/>
                        </a:spcAft>
                      </a:pPr>
                      <a:r>
                        <a:rPr lang="en-US" sz="1000" kern="0" dirty="0" smtClean="0">
                          <a:effectLst/>
                        </a:rPr>
                        <a:t>1</a:t>
                      </a:r>
                      <a:endParaRPr lang="zh-CN" sz="1000" kern="100" dirty="0">
                        <a:effectLst/>
                        <a:latin typeface="Calibri"/>
                        <a:ea typeface="宋体"/>
                        <a:cs typeface="Times New Roman"/>
                      </a:endParaRPr>
                    </a:p>
                  </a:txBody>
                  <a:tcPr marL="9343" marR="9343" marT="9343" marB="9343" anchor="ctr">
                    <a:solidFill>
                      <a:srgbClr val="FFFF00"/>
                    </a:solidFill>
                  </a:tcPr>
                </a:tc>
                <a:tc>
                  <a:txBody>
                    <a:bodyPr/>
                    <a:lstStyle/>
                    <a:p>
                      <a:pPr algn="ctr">
                        <a:spcAft>
                          <a:spcPts val="65"/>
                        </a:spcAft>
                      </a:pPr>
                      <a:r>
                        <a:rPr lang="en-US" sz="1000" kern="0" dirty="0" smtClean="0">
                          <a:effectLst/>
                        </a:rPr>
                        <a:t>1</a:t>
                      </a:r>
                      <a:endParaRPr lang="zh-CN" sz="1000" kern="100" dirty="0">
                        <a:effectLst/>
                        <a:latin typeface="Calibri"/>
                        <a:ea typeface="宋体"/>
                        <a:cs typeface="Times New Roman"/>
                      </a:endParaRPr>
                    </a:p>
                  </a:txBody>
                  <a:tcPr marL="9343" marR="9343" marT="9343" marB="9343" anchor="ctr">
                    <a:solidFill>
                      <a:srgbClr val="FFFF00"/>
                    </a:solidFill>
                  </a:tcPr>
                </a:tc>
                <a:tc>
                  <a:txBody>
                    <a:bodyPr/>
                    <a:lstStyle/>
                    <a:p>
                      <a:pPr algn="ctr">
                        <a:spcAft>
                          <a:spcPts val="65"/>
                        </a:spcAft>
                      </a:pPr>
                      <a:r>
                        <a:rPr lang="en-US" sz="1000" kern="0" dirty="0" smtClean="0">
                          <a:effectLst/>
                        </a:rPr>
                        <a:t>1</a:t>
                      </a:r>
                      <a:endParaRPr lang="zh-CN" sz="1000" kern="100" dirty="0">
                        <a:effectLst/>
                        <a:latin typeface="Calibri"/>
                        <a:ea typeface="宋体"/>
                        <a:cs typeface="Times New Roman"/>
                      </a:endParaRPr>
                    </a:p>
                  </a:txBody>
                  <a:tcPr marL="9343" marR="9343" marT="9343" marB="9343" anchor="ctr">
                    <a:solidFill>
                      <a:srgbClr val="FFFF00"/>
                    </a:solidFill>
                  </a:tcPr>
                </a:tc>
                <a:tc>
                  <a:txBody>
                    <a:bodyPr/>
                    <a:lstStyle/>
                    <a:p>
                      <a:pPr algn="ctr">
                        <a:spcAft>
                          <a:spcPts val="65"/>
                        </a:spcAft>
                      </a:pPr>
                      <a:r>
                        <a:rPr lang="en-US" sz="1000" kern="0" dirty="0" smtClean="0">
                          <a:effectLst/>
                        </a:rPr>
                        <a:t>1</a:t>
                      </a:r>
                      <a:endParaRPr lang="zh-CN" sz="1000" kern="100" dirty="0">
                        <a:effectLst/>
                        <a:latin typeface="Calibri"/>
                        <a:ea typeface="宋体"/>
                        <a:cs typeface="Times New Roman"/>
                      </a:endParaRPr>
                    </a:p>
                  </a:txBody>
                  <a:tcPr marL="9343" marR="9343" marT="9343" marB="9343" anchor="ctr">
                    <a:solidFill>
                      <a:srgbClr val="FFFF00"/>
                    </a:solidFill>
                  </a:tcPr>
                </a:tc>
                <a:tc>
                  <a:txBody>
                    <a:bodyPr/>
                    <a:lstStyle/>
                    <a:p>
                      <a:pPr algn="ctr">
                        <a:spcAft>
                          <a:spcPts val="65"/>
                        </a:spcAft>
                      </a:pPr>
                      <a:r>
                        <a:rPr lang="en-US" sz="1000" kern="0" dirty="0" smtClean="0">
                          <a:effectLst/>
                        </a:rPr>
                        <a:t>0</a:t>
                      </a:r>
                      <a:endParaRPr lang="zh-CN" sz="1000" kern="100" dirty="0">
                        <a:effectLst/>
                        <a:latin typeface="Calibri"/>
                        <a:ea typeface="宋体"/>
                        <a:cs typeface="Times New Roman"/>
                      </a:endParaRPr>
                    </a:p>
                  </a:txBody>
                  <a:tcPr marL="9343" marR="9343" marT="9343" marB="9343" anchor="ctr">
                    <a:solidFill>
                      <a:srgbClr val="FFFF00"/>
                    </a:solidFill>
                  </a:tcPr>
                </a:tc>
                <a:tc>
                  <a:txBody>
                    <a:bodyPr/>
                    <a:lstStyle/>
                    <a:p>
                      <a:pPr algn="ctr">
                        <a:spcAft>
                          <a:spcPts val="65"/>
                        </a:spcAft>
                      </a:pPr>
                      <a:r>
                        <a:rPr lang="en-US" sz="1000" kern="0" dirty="0" smtClean="0">
                          <a:effectLst/>
                        </a:rPr>
                        <a:t>1</a:t>
                      </a:r>
                      <a:endParaRPr lang="zh-CN" sz="1000" kern="100" dirty="0">
                        <a:effectLst/>
                        <a:latin typeface="Calibri"/>
                        <a:ea typeface="宋体"/>
                        <a:cs typeface="Times New Roman"/>
                      </a:endParaRPr>
                    </a:p>
                  </a:txBody>
                  <a:tcPr marL="9343" marR="9343" marT="9343" marB="9343" anchor="ctr">
                    <a:solidFill>
                      <a:srgbClr val="FFFF00"/>
                    </a:solidFill>
                  </a:tcPr>
                </a:tc>
                <a:tc>
                  <a:txBody>
                    <a:bodyPr/>
                    <a:lstStyle/>
                    <a:p>
                      <a:pPr algn="ctr">
                        <a:spcAft>
                          <a:spcPts val="65"/>
                        </a:spcAft>
                      </a:pPr>
                      <a:r>
                        <a:rPr lang="en-US" sz="1000" kern="0" dirty="0" smtClean="0">
                          <a:effectLst/>
                        </a:rPr>
                        <a:t>1</a:t>
                      </a:r>
                      <a:endParaRPr lang="zh-CN" sz="1000" kern="100" dirty="0">
                        <a:effectLst/>
                        <a:latin typeface="Calibri"/>
                        <a:ea typeface="宋体"/>
                        <a:cs typeface="Times New Roman"/>
                      </a:endParaRPr>
                    </a:p>
                  </a:txBody>
                  <a:tcPr marL="9343" marR="9343" marT="9343" marB="9343" anchor="ctr">
                    <a:solidFill>
                      <a:srgbClr val="FFFF00"/>
                    </a:solidFill>
                  </a:tcPr>
                </a:tc>
              </a:tr>
              <a:tr h="327890">
                <a:tc>
                  <a:txBody>
                    <a:bodyPr/>
                    <a:lstStyle/>
                    <a:p>
                      <a:pPr algn="ctr">
                        <a:spcAft>
                          <a:spcPts val="65"/>
                        </a:spcAft>
                      </a:pPr>
                      <a:r>
                        <a:rPr lang="en-US" sz="1000" b="1" kern="0" dirty="0" smtClean="0">
                          <a:solidFill>
                            <a:srgbClr val="FF0000"/>
                          </a:solidFill>
                          <a:effectLst/>
                        </a:rPr>
                        <a:t>1</a:t>
                      </a:r>
                      <a:endParaRPr lang="zh-CN" sz="1000" b="1" kern="100" dirty="0">
                        <a:solidFill>
                          <a:srgbClr val="FF0000"/>
                        </a:solidFill>
                        <a:effectLst/>
                        <a:latin typeface="Calibri"/>
                        <a:ea typeface="宋体"/>
                        <a:cs typeface="Times New Roman"/>
                      </a:endParaRPr>
                    </a:p>
                  </a:txBody>
                  <a:tcPr marL="9343" marR="9343" marT="9343" marB="9343" anchor="ctr">
                    <a:solidFill>
                      <a:srgbClr val="FFFF00"/>
                    </a:solidFill>
                  </a:tcPr>
                </a:tc>
                <a:tc>
                  <a:txBody>
                    <a:bodyPr/>
                    <a:lstStyle/>
                    <a:p>
                      <a:pPr algn="ctr">
                        <a:spcAft>
                          <a:spcPts val="65"/>
                        </a:spcAft>
                      </a:pPr>
                      <a:r>
                        <a:rPr lang="en-US" sz="1000" b="1" kern="0" dirty="0" smtClean="0">
                          <a:solidFill>
                            <a:srgbClr val="FF0000"/>
                          </a:solidFill>
                          <a:effectLst/>
                        </a:rPr>
                        <a:t>1</a:t>
                      </a:r>
                      <a:endParaRPr lang="zh-CN" sz="1000" b="1" kern="100" dirty="0">
                        <a:solidFill>
                          <a:srgbClr val="FF0000"/>
                        </a:solidFill>
                        <a:effectLst/>
                        <a:latin typeface="Calibri"/>
                        <a:ea typeface="宋体"/>
                        <a:cs typeface="Times New Roman"/>
                      </a:endParaRPr>
                    </a:p>
                  </a:txBody>
                  <a:tcPr marL="9343" marR="9343" marT="9343" marB="9343" anchor="ctr">
                    <a:solidFill>
                      <a:srgbClr val="FFFF00"/>
                    </a:solidFill>
                  </a:tcPr>
                </a:tc>
                <a:tc>
                  <a:txBody>
                    <a:bodyPr/>
                    <a:lstStyle/>
                    <a:p>
                      <a:pPr algn="ctr">
                        <a:spcAft>
                          <a:spcPts val="65"/>
                        </a:spcAft>
                      </a:pPr>
                      <a:r>
                        <a:rPr lang="en-US" sz="1000" b="1" kern="0" dirty="0" smtClean="0">
                          <a:solidFill>
                            <a:srgbClr val="FF0000"/>
                          </a:solidFill>
                          <a:effectLst/>
                        </a:rPr>
                        <a:t>1</a:t>
                      </a:r>
                      <a:endParaRPr lang="zh-CN" sz="1000" b="1" kern="100" dirty="0">
                        <a:solidFill>
                          <a:srgbClr val="FF0000"/>
                        </a:solidFill>
                        <a:effectLst/>
                        <a:latin typeface="Calibri"/>
                        <a:ea typeface="宋体"/>
                        <a:cs typeface="Times New Roman"/>
                      </a:endParaRPr>
                    </a:p>
                  </a:txBody>
                  <a:tcPr marL="9343" marR="9343" marT="9343" marB="9343" anchor="ctr">
                    <a:solidFill>
                      <a:srgbClr val="FFFF00"/>
                    </a:solidFill>
                  </a:tcPr>
                </a:tc>
                <a:tc>
                  <a:txBody>
                    <a:bodyPr/>
                    <a:lstStyle/>
                    <a:p>
                      <a:pPr algn="ctr">
                        <a:spcAft>
                          <a:spcPts val="65"/>
                        </a:spcAft>
                      </a:pPr>
                      <a:r>
                        <a:rPr lang="en-US" sz="1000" b="1" kern="0" dirty="0" smtClean="0">
                          <a:solidFill>
                            <a:srgbClr val="FF0000"/>
                          </a:solidFill>
                          <a:effectLst/>
                        </a:rPr>
                        <a:t>0</a:t>
                      </a:r>
                      <a:endParaRPr lang="zh-CN" sz="1000" b="1" kern="100" dirty="0">
                        <a:solidFill>
                          <a:srgbClr val="FF0000"/>
                        </a:solidFill>
                        <a:effectLst/>
                        <a:latin typeface="Calibri"/>
                        <a:ea typeface="宋体"/>
                        <a:cs typeface="Times New Roman"/>
                      </a:endParaRPr>
                    </a:p>
                  </a:txBody>
                  <a:tcPr marL="9343" marR="9343" marT="9343" marB="9343" anchor="ctr">
                    <a:solidFill>
                      <a:srgbClr val="FFFF00"/>
                    </a:solidFill>
                  </a:tcPr>
                </a:tc>
                <a:tc>
                  <a:txBody>
                    <a:bodyPr/>
                    <a:lstStyle/>
                    <a:p>
                      <a:pPr algn="ctr">
                        <a:spcAft>
                          <a:spcPts val="65"/>
                        </a:spcAft>
                      </a:pPr>
                      <a:r>
                        <a:rPr lang="en-US" sz="1000" kern="0" dirty="0" smtClean="0">
                          <a:effectLst/>
                        </a:rPr>
                        <a:t>1</a:t>
                      </a:r>
                      <a:endParaRPr lang="zh-CN" sz="1000" kern="100" dirty="0">
                        <a:effectLst/>
                        <a:latin typeface="Calibri"/>
                        <a:ea typeface="宋体"/>
                        <a:cs typeface="Times New Roman"/>
                      </a:endParaRPr>
                    </a:p>
                  </a:txBody>
                  <a:tcPr marL="9343" marR="9343" marT="9343" marB="9343" anchor="ctr">
                    <a:solidFill>
                      <a:srgbClr val="FFFF00"/>
                    </a:solidFill>
                  </a:tcPr>
                </a:tc>
                <a:tc>
                  <a:txBody>
                    <a:bodyPr/>
                    <a:lstStyle/>
                    <a:p>
                      <a:pPr algn="ctr">
                        <a:spcAft>
                          <a:spcPts val="65"/>
                        </a:spcAft>
                      </a:pPr>
                      <a:r>
                        <a:rPr lang="en-US" sz="1000" kern="0" dirty="0" smtClean="0">
                          <a:effectLst/>
                        </a:rPr>
                        <a:t>1</a:t>
                      </a:r>
                      <a:endParaRPr lang="zh-CN" sz="1000" kern="100" dirty="0">
                        <a:effectLst/>
                        <a:latin typeface="Calibri"/>
                        <a:ea typeface="宋体"/>
                        <a:cs typeface="Times New Roman"/>
                      </a:endParaRPr>
                    </a:p>
                  </a:txBody>
                  <a:tcPr marL="9343" marR="9343" marT="9343" marB="9343" anchor="ctr">
                    <a:solidFill>
                      <a:srgbClr val="FFFF00"/>
                    </a:solidFill>
                  </a:tcPr>
                </a:tc>
                <a:tc>
                  <a:txBody>
                    <a:bodyPr/>
                    <a:lstStyle/>
                    <a:p>
                      <a:pPr algn="ctr">
                        <a:spcAft>
                          <a:spcPts val="65"/>
                        </a:spcAft>
                      </a:pPr>
                      <a:r>
                        <a:rPr lang="en-US" sz="1000" kern="0" dirty="0" smtClean="0">
                          <a:effectLst/>
                        </a:rPr>
                        <a:t>1</a:t>
                      </a:r>
                      <a:endParaRPr lang="zh-CN" sz="1000" kern="100" dirty="0">
                        <a:effectLst/>
                        <a:latin typeface="Calibri"/>
                        <a:ea typeface="宋体"/>
                        <a:cs typeface="Times New Roman"/>
                      </a:endParaRPr>
                    </a:p>
                  </a:txBody>
                  <a:tcPr marL="9343" marR="9343" marT="9343" marB="9343" anchor="ctr">
                    <a:solidFill>
                      <a:srgbClr val="FFFF00"/>
                    </a:solidFill>
                  </a:tcPr>
                </a:tc>
                <a:tc>
                  <a:txBody>
                    <a:bodyPr/>
                    <a:lstStyle/>
                    <a:p>
                      <a:pPr algn="ctr">
                        <a:spcAft>
                          <a:spcPts val="65"/>
                        </a:spcAft>
                      </a:pPr>
                      <a:r>
                        <a:rPr lang="en-US" sz="1000" kern="0" dirty="0" smtClean="0">
                          <a:effectLst/>
                        </a:rPr>
                        <a:t>1</a:t>
                      </a:r>
                      <a:endParaRPr lang="zh-CN" sz="1000" kern="100" dirty="0">
                        <a:effectLst/>
                        <a:latin typeface="Calibri"/>
                        <a:ea typeface="宋体"/>
                        <a:cs typeface="Times New Roman"/>
                      </a:endParaRPr>
                    </a:p>
                  </a:txBody>
                  <a:tcPr marL="9343" marR="9343" marT="9343" marB="9343" anchor="ctr">
                    <a:solidFill>
                      <a:srgbClr val="FFFF00"/>
                    </a:solidFill>
                  </a:tcPr>
                </a:tc>
                <a:tc>
                  <a:txBody>
                    <a:bodyPr/>
                    <a:lstStyle/>
                    <a:p>
                      <a:pPr algn="ctr">
                        <a:spcAft>
                          <a:spcPts val="65"/>
                        </a:spcAft>
                      </a:pPr>
                      <a:r>
                        <a:rPr lang="en-US" sz="1000" kern="0" dirty="0" smtClean="0">
                          <a:effectLst/>
                        </a:rPr>
                        <a:t>1</a:t>
                      </a:r>
                      <a:endParaRPr lang="zh-CN" sz="1000" kern="100" dirty="0">
                        <a:effectLst/>
                        <a:latin typeface="Calibri"/>
                        <a:ea typeface="宋体"/>
                        <a:cs typeface="Times New Roman"/>
                      </a:endParaRPr>
                    </a:p>
                  </a:txBody>
                  <a:tcPr marL="9343" marR="9343" marT="9343" marB="9343" anchor="ctr">
                    <a:solidFill>
                      <a:srgbClr val="FFFF00"/>
                    </a:solidFill>
                  </a:tcPr>
                </a:tc>
                <a:tc>
                  <a:txBody>
                    <a:bodyPr/>
                    <a:lstStyle/>
                    <a:p>
                      <a:pPr algn="ctr">
                        <a:spcAft>
                          <a:spcPts val="65"/>
                        </a:spcAft>
                      </a:pPr>
                      <a:r>
                        <a:rPr lang="en-US" sz="1000" kern="0" dirty="0" smtClean="0">
                          <a:effectLst/>
                        </a:rPr>
                        <a:t>1</a:t>
                      </a:r>
                      <a:endParaRPr lang="zh-CN" sz="1000" kern="100" dirty="0">
                        <a:effectLst/>
                        <a:latin typeface="Calibri"/>
                        <a:ea typeface="宋体"/>
                        <a:cs typeface="Times New Roman"/>
                      </a:endParaRPr>
                    </a:p>
                  </a:txBody>
                  <a:tcPr marL="9343" marR="9343" marT="9343" marB="9343" anchor="ctr">
                    <a:solidFill>
                      <a:srgbClr val="FFFF00"/>
                    </a:solidFill>
                  </a:tcPr>
                </a:tc>
                <a:tc>
                  <a:txBody>
                    <a:bodyPr/>
                    <a:lstStyle/>
                    <a:p>
                      <a:pPr algn="ctr">
                        <a:spcAft>
                          <a:spcPts val="65"/>
                        </a:spcAft>
                      </a:pPr>
                      <a:r>
                        <a:rPr lang="en-US" sz="1000" kern="0" dirty="0" smtClean="0">
                          <a:effectLst/>
                        </a:rPr>
                        <a:t>1</a:t>
                      </a:r>
                      <a:endParaRPr lang="zh-CN" sz="1000" kern="100" dirty="0">
                        <a:effectLst/>
                        <a:latin typeface="Calibri"/>
                        <a:ea typeface="宋体"/>
                        <a:cs typeface="Times New Roman"/>
                      </a:endParaRPr>
                    </a:p>
                  </a:txBody>
                  <a:tcPr marL="9343" marR="9343" marT="9343" marB="9343" anchor="ctr">
                    <a:solidFill>
                      <a:srgbClr val="FFFF00"/>
                    </a:solidFill>
                  </a:tcPr>
                </a:tc>
                <a:tc>
                  <a:txBody>
                    <a:bodyPr/>
                    <a:lstStyle/>
                    <a:p>
                      <a:pPr algn="ctr">
                        <a:spcAft>
                          <a:spcPts val="65"/>
                        </a:spcAft>
                      </a:pPr>
                      <a:r>
                        <a:rPr lang="en-US" sz="1000" kern="0" dirty="0" smtClean="0">
                          <a:effectLst/>
                        </a:rPr>
                        <a:t>1</a:t>
                      </a:r>
                      <a:endParaRPr lang="zh-CN" sz="1000" kern="100" dirty="0">
                        <a:effectLst/>
                        <a:latin typeface="Calibri"/>
                        <a:ea typeface="宋体"/>
                        <a:cs typeface="Times New Roman"/>
                      </a:endParaRPr>
                    </a:p>
                  </a:txBody>
                  <a:tcPr marL="9343" marR="9343" marT="9343" marB="9343" anchor="ctr">
                    <a:solidFill>
                      <a:srgbClr val="FFFF00"/>
                    </a:solidFill>
                  </a:tcPr>
                </a:tc>
                <a:tc>
                  <a:txBody>
                    <a:bodyPr/>
                    <a:lstStyle/>
                    <a:p>
                      <a:pPr algn="ctr">
                        <a:spcAft>
                          <a:spcPts val="65"/>
                        </a:spcAft>
                      </a:pPr>
                      <a:r>
                        <a:rPr lang="en-US" sz="1000" kern="0" dirty="0" smtClean="0">
                          <a:effectLst/>
                        </a:rPr>
                        <a:t>1</a:t>
                      </a:r>
                      <a:endParaRPr lang="zh-CN" sz="1000" kern="100" dirty="0">
                        <a:effectLst/>
                        <a:latin typeface="Calibri"/>
                        <a:ea typeface="宋体"/>
                        <a:cs typeface="Times New Roman"/>
                      </a:endParaRPr>
                    </a:p>
                  </a:txBody>
                  <a:tcPr marL="9343" marR="9343" marT="9343" marB="9343" anchor="ctr">
                    <a:solidFill>
                      <a:srgbClr val="FFFF00"/>
                    </a:solidFill>
                  </a:tcPr>
                </a:tc>
                <a:tc>
                  <a:txBody>
                    <a:bodyPr/>
                    <a:lstStyle/>
                    <a:p>
                      <a:pPr algn="ctr">
                        <a:spcAft>
                          <a:spcPts val="65"/>
                        </a:spcAft>
                      </a:pPr>
                      <a:r>
                        <a:rPr lang="en-US" sz="1000" kern="0" dirty="0" smtClean="0">
                          <a:effectLst/>
                        </a:rPr>
                        <a:t>1</a:t>
                      </a:r>
                      <a:endParaRPr lang="zh-CN" sz="1000" kern="100" dirty="0">
                        <a:effectLst/>
                        <a:latin typeface="Calibri"/>
                        <a:ea typeface="宋体"/>
                        <a:cs typeface="Times New Roman"/>
                      </a:endParaRPr>
                    </a:p>
                  </a:txBody>
                  <a:tcPr marL="9343" marR="9343" marT="9343" marB="9343" anchor="ctr">
                    <a:solidFill>
                      <a:srgbClr val="FFFF00"/>
                    </a:solidFill>
                  </a:tcPr>
                </a:tc>
                <a:tc>
                  <a:txBody>
                    <a:bodyPr/>
                    <a:lstStyle/>
                    <a:p>
                      <a:pPr algn="ctr">
                        <a:spcAft>
                          <a:spcPts val="65"/>
                        </a:spcAft>
                      </a:pPr>
                      <a:r>
                        <a:rPr lang="en-US" sz="1000" kern="0" dirty="0" smtClean="0">
                          <a:effectLst/>
                        </a:rPr>
                        <a:t>1</a:t>
                      </a:r>
                      <a:endParaRPr lang="zh-CN" sz="1000" kern="100" dirty="0">
                        <a:effectLst/>
                        <a:latin typeface="Calibri"/>
                        <a:ea typeface="宋体"/>
                        <a:cs typeface="Times New Roman"/>
                      </a:endParaRPr>
                    </a:p>
                  </a:txBody>
                  <a:tcPr marL="9343" marR="9343" marT="9343" marB="9343" anchor="ctr">
                    <a:solidFill>
                      <a:srgbClr val="FFFF00"/>
                    </a:solidFill>
                  </a:tcPr>
                </a:tc>
                <a:tc>
                  <a:txBody>
                    <a:bodyPr/>
                    <a:lstStyle/>
                    <a:p>
                      <a:pPr algn="ctr">
                        <a:spcAft>
                          <a:spcPts val="65"/>
                        </a:spcAft>
                      </a:pPr>
                      <a:r>
                        <a:rPr lang="en-US" sz="1000" kern="0" dirty="0" smtClean="0">
                          <a:effectLst/>
                        </a:rPr>
                        <a:t>1</a:t>
                      </a:r>
                      <a:endParaRPr lang="zh-CN" sz="1000" kern="100" dirty="0">
                        <a:effectLst/>
                        <a:latin typeface="Calibri"/>
                        <a:ea typeface="宋体"/>
                        <a:cs typeface="Times New Roman"/>
                      </a:endParaRPr>
                    </a:p>
                  </a:txBody>
                  <a:tcPr marL="9343" marR="9343" marT="9343" marB="9343" anchor="ctr">
                    <a:solidFill>
                      <a:srgbClr val="FFFF00"/>
                    </a:solidFill>
                  </a:tcPr>
                </a:tc>
                <a:tc>
                  <a:txBody>
                    <a:bodyPr/>
                    <a:lstStyle/>
                    <a:p>
                      <a:pPr algn="ctr">
                        <a:spcAft>
                          <a:spcPts val="65"/>
                        </a:spcAft>
                      </a:pPr>
                      <a:r>
                        <a:rPr lang="en-US" sz="1000" kern="0" dirty="0" smtClean="0">
                          <a:effectLst/>
                        </a:rPr>
                        <a:t>1</a:t>
                      </a:r>
                      <a:endParaRPr lang="zh-CN" sz="1000" kern="100" dirty="0">
                        <a:effectLst/>
                        <a:latin typeface="Calibri"/>
                        <a:ea typeface="宋体"/>
                        <a:cs typeface="Times New Roman"/>
                      </a:endParaRPr>
                    </a:p>
                  </a:txBody>
                  <a:tcPr marL="9343" marR="9343" marT="9343" marB="9343" anchor="ctr">
                    <a:solidFill>
                      <a:srgbClr val="FFFF00"/>
                    </a:solidFill>
                  </a:tcPr>
                </a:tc>
                <a:tc>
                  <a:txBody>
                    <a:bodyPr/>
                    <a:lstStyle/>
                    <a:p>
                      <a:pPr algn="ctr">
                        <a:spcAft>
                          <a:spcPts val="65"/>
                        </a:spcAft>
                      </a:pPr>
                      <a:r>
                        <a:rPr lang="en-US" sz="1000" kern="0" dirty="0" smtClean="0">
                          <a:effectLst/>
                        </a:rPr>
                        <a:t>1</a:t>
                      </a:r>
                      <a:endParaRPr lang="zh-CN" sz="1000" kern="100" dirty="0">
                        <a:effectLst/>
                        <a:latin typeface="Calibri"/>
                        <a:ea typeface="宋体"/>
                        <a:cs typeface="Times New Roman"/>
                      </a:endParaRPr>
                    </a:p>
                  </a:txBody>
                  <a:tcPr marL="9343" marR="9343" marT="9343" marB="9343" anchor="ctr">
                    <a:solidFill>
                      <a:srgbClr val="FFFF00"/>
                    </a:solidFill>
                  </a:tcPr>
                </a:tc>
                <a:tc>
                  <a:txBody>
                    <a:bodyPr/>
                    <a:lstStyle/>
                    <a:p>
                      <a:pPr algn="ctr">
                        <a:spcAft>
                          <a:spcPts val="65"/>
                        </a:spcAft>
                      </a:pPr>
                      <a:r>
                        <a:rPr lang="en-US" sz="1000" kern="0" dirty="0" smtClean="0">
                          <a:effectLst/>
                        </a:rPr>
                        <a:t>0</a:t>
                      </a:r>
                      <a:endParaRPr lang="zh-CN" sz="1000" kern="100" dirty="0">
                        <a:effectLst/>
                        <a:latin typeface="Calibri"/>
                        <a:ea typeface="宋体"/>
                        <a:cs typeface="Times New Roman"/>
                      </a:endParaRPr>
                    </a:p>
                  </a:txBody>
                  <a:tcPr marL="9343" marR="9343" marT="9343" marB="9343" anchor="ctr">
                    <a:solidFill>
                      <a:srgbClr val="FFFF00"/>
                    </a:solidFill>
                  </a:tcPr>
                </a:tc>
                <a:tc>
                  <a:txBody>
                    <a:bodyPr/>
                    <a:lstStyle/>
                    <a:p>
                      <a:pPr algn="ctr">
                        <a:spcAft>
                          <a:spcPts val="65"/>
                        </a:spcAft>
                      </a:pPr>
                      <a:r>
                        <a:rPr lang="en-US" sz="1000" kern="0" dirty="0" smtClean="0">
                          <a:effectLst/>
                        </a:rPr>
                        <a:t>1</a:t>
                      </a:r>
                      <a:endParaRPr lang="zh-CN" sz="1000" kern="100" dirty="0">
                        <a:effectLst/>
                        <a:latin typeface="Calibri"/>
                        <a:ea typeface="宋体"/>
                        <a:cs typeface="Times New Roman"/>
                      </a:endParaRPr>
                    </a:p>
                  </a:txBody>
                  <a:tcPr marL="9343" marR="9343" marT="9343" marB="9343" anchor="ctr">
                    <a:solidFill>
                      <a:srgbClr val="FFFF00"/>
                    </a:solidFill>
                  </a:tcPr>
                </a:tc>
              </a:tr>
              <a:tr h="327890">
                <a:tc>
                  <a:txBody>
                    <a:bodyPr/>
                    <a:lstStyle/>
                    <a:p>
                      <a:pPr algn="ctr">
                        <a:spcAft>
                          <a:spcPts val="65"/>
                        </a:spcAft>
                      </a:pPr>
                      <a:r>
                        <a:rPr lang="en-US" sz="1000" b="1" kern="0" dirty="0" smtClean="0">
                          <a:solidFill>
                            <a:srgbClr val="FF0000"/>
                          </a:solidFill>
                          <a:effectLst/>
                        </a:rPr>
                        <a:t>1</a:t>
                      </a:r>
                      <a:endParaRPr lang="zh-CN" sz="1000" b="1" kern="100" dirty="0">
                        <a:solidFill>
                          <a:srgbClr val="FF0000"/>
                        </a:solidFill>
                        <a:effectLst/>
                        <a:latin typeface="Calibri"/>
                        <a:ea typeface="宋体"/>
                        <a:cs typeface="Times New Roman"/>
                      </a:endParaRPr>
                    </a:p>
                  </a:txBody>
                  <a:tcPr marL="9343" marR="9343" marT="9343" marB="9343" anchor="ctr">
                    <a:solidFill>
                      <a:srgbClr val="FFFF00"/>
                    </a:solidFill>
                  </a:tcPr>
                </a:tc>
                <a:tc>
                  <a:txBody>
                    <a:bodyPr/>
                    <a:lstStyle/>
                    <a:p>
                      <a:pPr algn="ctr">
                        <a:spcAft>
                          <a:spcPts val="65"/>
                        </a:spcAft>
                      </a:pPr>
                      <a:r>
                        <a:rPr lang="en-US" sz="1000" b="1" kern="0" dirty="0" smtClean="0">
                          <a:solidFill>
                            <a:srgbClr val="FF0000"/>
                          </a:solidFill>
                          <a:effectLst/>
                        </a:rPr>
                        <a:t>1</a:t>
                      </a:r>
                      <a:endParaRPr lang="zh-CN" sz="1000" b="1" kern="100" dirty="0">
                        <a:solidFill>
                          <a:srgbClr val="FF0000"/>
                        </a:solidFill>
                        <a:effectLst/>
                        <a:latin typeface="Calibri"/>
                        <a:ea typeface="宋体"/>
                        <a:cs typeface="Times New Roman"/>
                      </a:endParaRPr>
                    </a:p>
                  </a:txBody>
                  <a:tcPr marL="9343" marR="9343" marT="9343" marB="9343" anchor="ctr">
                    <a:solidFill>
                      <a:srgbClr val="FFFF00"/>
                    </a:solidFill>
                  </a:tcPr>
                </a:tc>
                <a:tc>
                  <a:txBody>
                    <a:bodyPr/>
                    <a:lstStyle/>
                    <a:p>
                      <a:pPr algn="ctr">
                        <a:spcAft>
                          <a:spcPts val="65"/>
                        </a:spcAft>
                      </a:pPr>
                      <a:r>
                        <a:rPr lang="en-US" sz="1000" b="1" kern="0" dirty="0" smtClean="0">
                          <a:solidFill>
                            <a:srgbClr val="FF0000"/>
                          </a:solidFill>
                          <a:effectLst/>
                        </a:rPr>
                        <a:t>1</a:t>
                      </a:r>
                      <a:endParaRPr lang="zh-CN" sz="1000" b="1" kern="100" dirty="0">
                        <a:solidFill>
                          <a:srgbClr val="FF0000"/>
                        </a:solidFill>
                        <a:effectLst/>
                        <a:latin typeface="Calibri"/>
                        <a:ea typeface="宋体"/>
                        <a:cs typeface="Times New Roman"/>
                      </a:endParaRPr>
                    </a:p>
                  </a:txBody>
                  <a:tcPr marL="9343" marR="9343" marT="9343" marB="9343" anchor="ctr">
                    <a:solidFill>
                      <a:srgbClr val="FFFF00"/>
                    </a:solidFill>
                  </a:tcPr>
                </a:tc>
                <a:tc>
                  <a:txBody>
                    <a:bodyPr/>
                    <a:lstStyle/>
                    <a:p>
                      <a:pPr algn="ctr">
                        <a:spcAft>
                          <a:spcPts val="65"/>
                        </a:spcAft>
                      </a:pPr>
                      <a:r>
                        <a:rPr lang="en-US" sz="1000" b="1" kern="0" dirty="0" smtClean="0">
                          <a:solidFill>
                            <a:srgbClr val="FF0000"/>
                          </a:solidFill>
                          <a:effectLst/>
                        </a:rPr>
                        <a:t>1</a:t>
                      </a:r>
                      <a:endParaRPr lang="zh-CN" sz="1000" b="1" kern="100" dirty="0">
                        <a:solidFill>
                          <a:srgbClr val="FF0000"/>
                        </a:solidFill>
                        <a:effectLst/>
                        <a:latin typeface="Calibri"/>
                        <a:ea typeface="宋体"/>
                        <a:cs typeface="Times New Roman"/>
                      </a:endParaRPr>
                    </a:p>
                  </a:txBody>
                  <a:tcPr marL="9343" marR="9343" marT="9343" marB="9343" anchor="ctr">
                    <a:solidFill>
                      <a:srgbClr val="FFFF00"/>
                    </a:solidFill>
                  </a:tcPr>
                </a:tc>
                <a:tc>
                  <a:txBody>
                    <a:bodyPr/>
                    <a:lstStyle/>
                    <a:p>
                      <a:pPr algn="ctr">
                        <a:spcAft>
                          <a:spcPts val="65"/>
                        </a:spcAft>
                      </a:pPr>
                      <a:r>
                        <a:rPr lang="en-US" sz="1000" kern="0" dirty="0" smtClean="0">
                          <a:effectLst/>
                        </a:rPr>
                        <a:t>1</a:t>
                      </a:r>
                      <a:endParaRPr lang="zh-CN" sz="1000" kern="100" dirty="0">
                        <a:effectLst/>
                        <a:latin typeface="Calibri"/>
                        <a:ea typeface="宋体"/>
                        <a:cs typeface="Times New Roman"/>
                      </a:endParaRPr>
                    </a:p>
                  </a:txBody>
                  <a:tcPr marL="9343" marR="9343" marT="9343" marB="9343" anchor="ctr">
                    <a:solidFill>
                      <a:srgbClr val="FFFF00"/>
                    </a:solidFill>
                  </a:tcPr>
                </a:tc>
                <a:tc>
                  <a:txBody>
                    <a:bodyPr/>
                    <a:lstStyle/>
                    <a:p>
                      <a:pPr algn="ctr">
                        <a:spcAft>
                          <a:spcPts val="65"/>
                        </a:spcAft>
                      </a:pPr>
                      <a:r>
                        <a:rPr lang="en-US" sz="1000" kern="0" dirty="0" smtClean="0">
                          <a:effectLst/>
                        </a:rPr>
                        <a:t>1</a:t>
                      </a:r>
                      <a:endParaRPr lang="zh-CN" sz="1000" kern="100" dirty="0">
                        <a:effectLst/>
                        <a:latin typeface="Calibri"/>
                        <a:ea typeface="宋体"/>
                        <a:cs typeface="Times New Roman"/>
                      </a:endParaRPr>
                    </a:p>
                  </a:txBody>
                  <a:tcPr marL="9343" marR="9343" marT="9343" marB="9343" anchor="ctr">
                    <a:solidFill>
                      <a:srgbClr val="FFFF00"/>
                    </a:solidFill>
                  </a:tcPr>
                </a:tc>
                <a:tc>
                  <a:txBody>
                    <a:bodyPr/>
                    <a:lstStyle/>
                    <a:p>
                      <a:pPr algn="ctr">
                        <a:spcAft>
                          <a:spcPts val="65"/>
                        </a:spcAft>
                      </a:pPr>
                      <a:r>
                        <a:rPr lang="en-US" sz="1000" kern="0" dirty="0" smtClean="0">
                          <a:effectLst/>
                        </a:rPr>
                        <a:t>1</a:t>
                      </a:r>
                      <a:endParaRPr lang="zh-CN" sz="1000" kern="100" dirty="0">
                        <a:effectLst/>
                        <a:latin typeface="Calibri"/>
                        <a:ea typeface="宋体"/>
                        <a:cs typeface="Times New Roman"/>
                      </a:endParaRPr>
                    </a:p>
                  </a:txBody>
                  <a:tcPr marL="9343" marR="9343" marT="9343" marB="9343" anchor="ctr">
                    <a:solidFill>
                      <a:srgbClr val="FFFF00"/>
                    </a:solidFill>
                  </a:tcPr>
                </a:tc>
                <a:tc>
                  <a:txBody>
                    <a:bodyPr/>
                    <a:lstStyle/>
                    <a:p>
                      <a:pPr algn="ctr">
                        <a:spcAft>
                          <a:spcPts val="65"/>
                        </a:spcAft>
                      </a:pPr>
                      <a:r>
                        <a:rPr lang="en-US" sz="1000" kern="0" dirty="0" smtClean="0">
                          <a:effectLst/>
                        </a:rPr>
                        <a:t>1</a:t>
                      </a:r>
                      <a:endParaRPr lang="zh-CN" sz="1000" kern="100" dirty="0">
                        <a:effectLst/>
                        <a:latin typeface="Calibri"/>
                        <a:ea typeface="宋体"/>
                        <a:cs typeface="Times New Roman"/>
                      </a:endParaRPr>
                    </a:p>
                  </a:txBody>
                  <a:tcPr marL="9343" marR="9343" marT="9343" marB="9343" anchor="ctr">
                    <a:solidFill>
                      <a:srgbClr val="FFFF00"/>
                    </a:solidFill>
                  </a:tcPr>
                </a:tc>
                <a:tc>
                  <a:txBody>
                    <a:bodyPr/>
                    <a:lstStyle/>
                    <a:p>
                      <a:pPr algn="ctr">
                        <a:spcAft>
                          <a:spcPts val="65"/>
                        </a:spcAft>
                      </a:pPr>
                      <a:r>
                        <a:rPr lang="en-US" sz="1000" kern="0" dirty="0" smtClean="0">
                          <a:effectLst/>
                        </a:rPr>
                        <a:t>1</a:t>
                      </a:r>
                      <a:endParaRPr lang="zh-CN" sz="1000" kern="100" dirty="0">
                        <a:effectLst/>
                        <a:latin typeface="Calibri"/>
                        <a:ea typeface="宋体"/>
                        <a:cs typeface="Times New Roman"/>
                      </a:endParaRPr>
                    </a:p>
                  </a:txBody>
                  <a:tcPr marL="9343" marR="9343" marT="9343" marB="9343" anchor="ctr">
                    <a:solidFill>
                      <a:srgbClr val="FFFF00"/>
                    </a:solidFill>
                  </a:tcPr>
                </a:tc>
                <a:tc>
                  <a:txBody>
                    <a:bodyPr/>
                    <a:lstStyle/>
                    <a:p>
                      <a:pPr algn="ctr">
                        <a:spcAft>
                          <a:spcPts val="65"/>
                        </a:spcAft>
                      </a:pPr>
                      <a:r>
                        <a:rPr lang="en-US" sz="1000" kern="0" dirty="0" smtClean="0">
                          <a:effectLst/>
                        </a:rPr>
                        <a:t>1</a:t>
                      </a:r>
                      <a:endParaRPr lang="zh-CN" sz="1000" kern="100" dirty="0">
                        <a:effectLst/>
                        <a:latin typeface="Calibri"/>
                        <a:ea typeface="宋体"/>
                        <a:cs typeface="Times New Roman"/>
                      </a:endParaRPr>
                    </a:p>
                  </a:txBody>
                  <a:tcPr marL="9343" marR="9343" marT="9343" marB="9343" anchor="ctr">
                    <a:solidFill>
                      <a:srgbClr val="FFFF00"/>
                    </a:solidFill>
                  </a:tcPr>
                </a:tc>
                <a:tc>
                  <a:txBody>
                    <a:bodyPr/>
                    <a:lstStyle/>
                    <a:p>
                      <a:pPr algn="ctr">
                        <a:spcAft>
                          <a:spcPts val="65"/>
                        </a:spcAft>
                      </a:pPr>
                      <a:r>
                        <a:rPr lang="en-US" sz="1000" kern="0" dirty="0" smtClean="0">
                          <a:effectLst/>
                        </a:rPr>
                        <a:t>1</a:t>
                      </a:r>
                      <a:endParaRPr lang="zh-CN" sz="1000" kern="100" dirty="0">
                        <a:effectLst/>
                        <a:latin typeface="Calibri"/>
                        <a:ea typeface="宋体"/>
                        <a:cs typeface="Times New Roman"/>
                      </a:endParaRPr>
                    </a:p>
                  </a:txBody>
                  <a:tcPr marL="9343" marR="9343" marT="9343" marB="9343" anchor="ctr">
                    <a:solidFill>
                      <a:srgbClr val="FFFF00"/>
                    </a:solidFill>
                  </a:tcPr>
                </a:tc>
                <a:tc>
                  <a:txBody>
                    <a:bodyPr/>
                    <a:lstStyle/>
                    <a:p>
                      <a:pPr algn="ctr">
                        <a:spcAft>
                          <a:spcPts val="65"/>
                        </a:spcAft>
                      </a:pPr>
                      <a:r>
                        <a:rPr lang="en-US" sz="1000" kern="0" dirty="0" smtClean="0">
                          <a:effectLst/>
                        </a:rPr>
                        <a:t>1</a:t>
                      </a:r>
                      <a:endParaRPr lang="zh-CN" sz="1000" kern="100" dirty="0">
                        <a:effectLst/>
                        <a:latin typeface="Calibri"/>
                        <a:ea typeface="宋体"/>
                        <a:cs typeface="Times New Roman"/>
                      </a:endParaRPr>
                    </a:p>
                  </a:txBody>
                  <a:tcPr marL="9343" marR="9343" marT="9343" marB="9343" anchor="ctr">
                    <a:solidFill>
                      <a:srgbClr val="FFFF00"/>
                    </a:solidFill>
                  </a:tcPr>
                </a:tc>
                <a:tc>
                  <a:txBody>
                    <a:bodyPr/>
                    <a:lstStyle/>
                    <a:p>
                      <a:pPr algn="ctr">
                        <a:spcAft>
                          <a:spcPts val="65"/>
                        </a:spcAft>
                      </a:pPr>
                      <a:r>
                        <a:rPr lang="en-US" sz="1000" kern="0" dirty="0" smtClean="0">
                          <a:effectLst/>
                        </a:rPr>
                        <a:t>1</a:t>
                      </a:r>
                      <a:endParaRPr lang="zh-CN" sz="1000" kern="100" dirty="0">
                        <a:effectLst/>
                        <a:latin typeface="Calibri"/>
                        <a:ea typeface="宋体"/>
                        <a:cs typeface="Times New Roman"/>
                      </a:endParaRPr>
                    </a:p>
                  </a:txBody>
                  <a:tcPr marL="9343" marR="9343" marT="9343" marB="9343" anchor="ctr">
                    <a:solidFill>
                      <a:srgbClr val="FFFF00"/>
                    </a:solidFill>
                  </a:tcPr>
                </a:tc>
                <a:tc>
                  <a:txBody>
                    <a:bodyPr/>
                    <a:lstStyle/>
                    <a:p>
                      <a:pPr algn="ctr">
                        <a:spcAft>
                          <a:spcPts val="65"/>
                        </a:spcAft>
                      </a:pPr>
                      <a:r>
                        <a:rPr lang="en-US" sz="1000" kern="0" dirty="0" smtClean="0">
                          <a:effectLst/>
                        </a:rPr>
                        <a:t>1</a:t>
                      </a:r>
                      <a:endParaRPr lang="zh-CN" sz="1000" kern="100" dirty="0">
                        <a:effectLst/>
                        <a:latin typeface="Calibri"/>
                        <a:ea typeface="宋体"/>
                        <a:cs typeface="Times New Roman"/>
                      </a:endParaRPr>
                    </a:p>
                  </a:txBody>
                  <a:tcPr marL="9343" marR="9343" marT="9343" marB="9343" anchor="ctr">
                    <a:solidFill>
                      <a:srgbClr val="FFFF00"/>
                    </a:solidFill>
                  </a:tcPr>
                </a:tc>
                <a:tc>
                  <a:txBody>
                    <a:bodyPr/>
                    <a:lstStyle/>
                    <a:p>
                      <a:pPr algn="ctr">
                        <a:spcAft>
                          <a:spcPts val="65"/>
                        </a:spcAft>
                      </a:pPr>
                      <a:r>
                        <a:rPr lang="en-US" sz="1000" kern="0" dirty="0" smtClean="0">
                          <a:effectLst/>
                        </a:rPr>
                        <a:t>1</a:t>
                      </a:r>
                      <a:endParaRPr lang="zh-CN" sz="1000" kern="100" dirty="0">
                        <a:effectLst/>
                        <a:latin typeface="Calibri"/>
                        <a:ea typeface="宋体"/>
                        <a:cs typeface="Times New Roman"/>
                      </a:endParaRPr>
                    </a:p>
                  </a:txBody>
                  <a:tcPr marL="9343" marR="9343" marT="9343" marB="9343" anchor="ctr">
                    <a:solidFill>
                      <a:srgbClr val="FFFF00"/>
                    </a:solidFill>
                  </a:tcPr>
                </a:tc>
                <a:tc>
                  <a:txBody>
                    <a:bodyPr/>
                    <a:lstStyle/>
                    <a:p>
                      <a:pPr algn="ctr">
                        <a:spcAft>
                          <a:spcPts val="65"/>
                        </a:spcAft>
                      </a:pPr>
                      <a:r>
                        <a:rPr lang="en-US" sz="1000" kern="0" dirty="0" smtClean="0">
                          <a:effectLst/>
                        </a:rPr>
                        <a:t>1</a:t>
                      </a:r>
                      <a:endParaRPr lang="zh-CN" sz="1000" kern="100" dirty="0">
                        <a:effectLst/>
                        <a:latin typeface="Calibri"/>
                        <a:ea typeface="宋体"/>
                        <a:cs typeface="Times New Roman"/>
                      </a:endParaRPr>
                    </a:p>
                  </a:txBody>
                  <a:tcPr marL="9343" marR="9343" marT="9343" marB="9343" anchor="ctr">
                    <a:solidFill>
                      <a:srgbClr val="FFFF00"/>
                    </a:solidFill>
                  </a:tcPr>
                </a:tc>
                <a:tc>
                  <a:txBody>
                    <a:bodyPr/>
                    <a:lstStyle/>
                    <a:p>
                      <a:pPr algn="ctr">
                        <a:spcAft>
                          <a:spcPts val="65"/>
                        </a:spcAft>
                      </a:pPr>
                      <a:r>
                        <a:rPr lang="en-US" sz="1000" kern="0" dirty="0" smtClean="0">
                          <a:effectLst/>
                        </a:rPr>
                        <a:t>1</a:t>
                      </a:r>
                      <a:endParaRPr lang="zh-CN" sz="1000" kern="100" dirty="0">
                        <a:effectLst/>
                        <a:latin typeface="Calibri"/>
                        <a:ea typeface="宋体"/>
                        <a:cs typeface="Times New Roman"/>
                      </a:endParaRPr>
                    </a:p>
                  </a:txBody>
                  <a:tcPr marL="9343" marR="9343" marT="9343" marB="9343" anchor="ctr">
                    <a:solidFill>
                      <a:srgbClr val="FFFF00"/>
                    </a:solidFill>
                  </a:tcPr>
                </a:tc>
                <a:tc>
                  <a:txBody>
                    <a:bodyPr/>
                    <a:lstStyle/>
                    <a:p>
                      <a:pPr algn="ctr">
                        <a:spcAft>
                          <a:spcPts val="65"/>
                        </a:spcAft>
                      </a:pPr>
                      <a:r>
                        <a:rPr lang="en-US" sz="1000" kern="0" dirty="0" smtClean="0">
                          <a:effectLst/>
                        </a:rPr>
                        <a:t>1</a:t>
                      </a:r>
                      <a:endParaRPr lang="zh-CN" sz="1000" kern="100" dirty="0">
                        <a:effectLst/>
                        <a:latin typeface="Calibri"/>
                        <a:ea typeface="宋体"/>
                        <a:cs typeface="Times New Roman"/>
                      </a:endParaRPr>
                    </a:p>
                  </a:txBody>
                  <a:tcPr marL="9343" marR="9343" marT="9343" marB="9343" anchor="ctr">
                    <a:solidFill>
                      <a:srgbClr val="FFFF00"/>
                    </a:solidFill>
                  </a:tcPr>
                </a:tc>
                <a:tc>
                  <a:txBody>
                    <a:bodyPr/>
                    <a:lstStyle/>
                    <a:p>
                      <a:pPr algn="ctr">
                        <a:spcAft>
                          <a:spcPts val="65"/>
                        </a:spcAft>
                      </a:pPr>
                      <a:r>
                        <a:rPr lang="en-US" sz="1000" kern="0" dirty="0" smtClean="0">
                          <a:effectLst/>
                        </a:rPr>
                        <a:t>1</a:t>
                      </a:r>
                      <a:endParaRPr lang="zh-CN" sz="1000" kern="100" dirty="0">
                        <a:effectLst/>
                        <a:latin typeface="Calibri"/>
                        <a:ea typeface="宋体"/>
                        <a:cs typeface="Times New Roman"/>
                      </a:endParaRPr>
                    </a:p>
                  </a:txBody>
                  <a:tcPr marL="9343" marR="9343" marT="9343" marB="9343" anchor="ctr">
                    <a:solidFill>
                      <a:srgbClr val="FFFF00"/>
                    </a:solidFill>
                  </a:tcPr>
                </a:tc>
                <a:tc>
                  <a:txBody>
                    <a:bodyPr/>
                    <a:lstStyle/>
                    <a:p>
                      <a:pPr algn="ctr">
                        <a:spcAft>
                          <a:spcPts val="65"/>
                        </a:spcAft>
                      </a:pPr>
                      <a:r>
                        <a:rPr lang="en-US" sz="1000" kern="0" dirty="0" smtClean="0">
                          <a:effectLst/>
                        </a:rPr>
                        <a:t>0</a:t>
                      </a:r>
                      <a:endParaRPr lang="zh-CN" sz="1000" kern="100" dirty="0">
                        <a:effectLst/>
                        <a:latin typeface="Calibri"/>
                        <a:ea typeface="宋体"/>
                        <a:cs typeface="Times New Roman"/>
                      </a:endParaRPr>
                    </a:p>
                  </a:txBody>
                  <a:tcPr marL="9343" marR="9343" marT="9343" marB="9343" anchor="ctr">
                    <a:solidFill>
                      <a:srgbClr val="FFFF00"/>
                    </a:solidFill>
                  </a:tcPr>
                </a:tc>
              </a:tr>
            </a:tbl>
          </a:graphicData>
        </a:graphic>
      </p:graphicFrame>
      <p:sp>
        <p:nvSpPr>
          <p:cNvPr id="2" name="矩形 1"/>
          <p:cNvSpPr/>
          <p:nvPr/>
        </p:nvSpPr>
        <p:spPr bwMode="auto">
          <a:xfrm>
            <a:off x="2123728" y="1628800"/>
            <a:ext cx="2880320" cy="2592288"/>
          </a:xfrm>
          <a:prstGeom prst="rect">
            <a:avLst/>
          </a:prstGeom>
          <a:noFill/>
          <a:ln w="9525" cap="flat" cmpd="sng" algn="ctr">
            <a:solidFill>
              <a:srgbClr val="FF0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sp>
        <p:nvSpPr>
          <p:cNvPr id="6" name="矩形 5"/>
          <p:cNvSpPr/>
          <p:nvPr/>
        </p:nvSpPr>
        <p:spPr bwMode="auto">
          <a:xfrm>
            <a:off x="5076056" y="4221088"/>
            <a:ext cx="2880320" cy="2592288"/>
          </a:xfrm>
          <a:prstGeom prst="rect">
            <a:avLst/>
          </a:prstGeom>
          <a:noFill/>
          <a:ln w="9525" cap="flat" cmpd="sng" algn="ctr">
            <a:solidFill>
              <a:srgbClr val="FF0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spTree>
    <p:extLst>
      <p:ext uri="{BB962C8B-B14F-4D97-AF65-F5344CB8AC3E}">
        <p14:creationId xmlns:p14="http://schemas.microsoft.com/office/powerpoint/2010/main" val="4214050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07504" y="-27384"/>
            <a:ext cx="8928992" cy="619896"/>
          </a:xfrm>
        </p:spPr>
        <p:txBody>
          <a:bodyPr>
            <a:normAutofit fontScale="90000"/>
          </a:bodyPr>
          <a:lstStyle/>
          <a:p>
            <a:r>
              <a:rPr lang="en-US" altLang="zh-CN" dirty="0" smtClean="0"/>
              <a:t>4x16</a:t>
            </a:r>
            <a:r>
              <a:rPr lang="zh-CN" altLang="en-US" dirty="0" smtClean="0"/>
              <a:t>译码器</a:t>
            </a:r>
            <a:endParaRPr lang="zh-CN" altLang="en-US" dirty="0"/>
          </a:p>
        </p:txBody>
      </p:sp>
      <p:graphicFrame>
        <p:nvGraphicFramePr>
          <p:cNvPr id="5" name="表格 4"/>
          <p:cNvGraphicFramePr>
            <a:graphicFrameLocks noGrp="1"/>
          </p:cNvGraphicFramePr>
          <p:nvPr>
            <p:extLst/>
          </p:nvPr>
        </p:nvGraphicFramePr>
        <p:xfrm>
          <a:off x="179496" y="509096"/>
          <a:ext cx="8857000" cy="6304280"/>
        </p:xfrm>
        <a:graphic>
          <a:graphicData uri="http://schemas.openxmlformats.org/drawingml/2006/table">
            <a:tbl>
              <a:tblPr firstRow="1" bandRow="1">
                <a:tableStyleId>{5C22544A-7EE6-4342-B048-85BDC9FD1C3A}</a:tableStyleId>
              </a:tblPr>
              <a:tblGrid>
                <a:gridCol w="521000"/>
                <a:gridCol w="521000"/>
                <a:gridCol w="521000"/>
                <a:gridCol w="521000"/>
                <a:gridCol w="521000"/>
                <a:gridCol w="521000"/>
                <a:gridCol w="521000"/>
                <a:gridCol w="521000"/>
                <a:gridCol w="521000"/>
                <a:gridCol w="521000"/>
                <a:gridCol w="521000"/>
                <a:gridCol w="521000"/>
                <a:gridCol w="521000"/>
                <a:gridCol w="521000"/>
                <a:gridCol w="521000"/>
                <a:gridCol w="521000"/>
                <a:gridCol w="521000"/>
              </a:tblGrid>
              <a:tr h="370840">
                <a:tc>
                  <a:txBody>
                    <a:bodyPr/>
                    <a:lstStyle/>
                    <a:p>
                      <a:pPr algn="ctr"/>
                      <a:r>
                        <a:rPr lang="en-US" altLang="zh-CN" sz="1600" dirty="0" smtClean="0">
                          <a:solidFill>
                            <a:srgbClr val="FFFF00"/>
                          </a:solidFill>
                        </a:rPr>
                        <a:t>w</a:t>
                      </a:r>
                      <a:endParaRPr lang="zh-CN" altLang="en-US" sz="1600" dirty="0">
                        <a:solidFill>
                          <a:srgbClr val="FFFF00"/>
                        </a:solidFill>
                      </a:endParaRPr>
                    </a:p>
                  </a:txBody>
                  <a:tcPr anchor="ctr"/>
                </a:tc>
                <a:tc>
                  <a:txBody>
                    <a:bodyPr/>
                    <a:lstStyle/>
                    <a:p>
                      <a:pPr algn="ctr"/>
                      <a:r>
                        <a:rPr lang="en-US" altLang="zh-CN" sz="1600" dirty="0" smtClean="0">
                          <a:solidFill>
                            <a:srgbClr val="FFFF00"/>
                          </a:solidFill>
                        </a:rPr>
                        <a:t>x</a:t>
                      </a:r>
                      <a:endParaRPr lang="zh-CN" altLang="en-US" sz="1600" dirty="0">
                        <a:solidFill>
                          <a:srgbClr val="FFFF00"/>
                        </a:solidFill>
                      </a:endParaRPr>
                    </a:p>
                  </a:txBody>
                  <a:tcPr anchor="ctr"/>
                </a:tc>
                <a:tc>
                  <a:txBody>
                    <a:bodyPr/>
                    <a:lstStyle/>
                    <a:p>
                      <a:pPr algn="ctr"/>
                      <a:r>
                        <a:rPr lang="en-US" altLang="zh-CN" sz="1600" dirty="0" smtClean="0">
                          <a:solidFill>
                            <a:srgbClr val="FFFF00"/>
                          </a:solidFill>
                        </a:rPr>
                        <a:t>y</a:t>
                      </a:r>
                      <a:endParaRPr lang="zh-CN" altLang="en-US" sz="1600" dirty="0">
                        <a:solidFill>
                          <a:srgbClr val="FFFF00"/>
                        </a:solidFill>
                      </a:endParaRPr>
                    </a:p>
                  </a:txBody>
                  <a:tcPr anchor="ctr"/>
                </a:tc>
                <a:tc>
                  <a:txBody>
                    <a:bodyPr/>
                    <a:lstStyle/>
                    <a:p>
                      <a:pPr algn="ctr"/>
                      <a:r>
                        <a:rPr lang="en-US" altLang="zh-CN" sz="1600" dirty="0" smtClean="0">
                          <a:solidFill>
                            <a:srgbClr val="FFFF00"/>
                          </a:solidFill>
                        </a:rPr>
                        <a:t>z</a:t>
                      </a:r>
                      <a:endParaRPr lang="zh-CN" altLang="en-US" sz="1600" dirty="0">
                        <a:solidFill>
                          <a:srgbClr val="FFFF00"/>
                        </a:solidFill>
                      </a:endParaRPr>
                    </a:p>
                  </a:txBody>
                  <a:tcPr anchor="ctr">
                    <a:lnR w="38100" cap="flat" cmpd="sng" algn="ctr">
                      <a:solidFill>
                        <a:schemeClr val="tx1"/>
                      </a:solidFill>
                      <a:prstDash val="solid"/>
                      <a:round/>
                      <a:headEnd type="none" w="med" len="med"/>
                      <a:tailEnd type="none" w="med" len="med"/>
                    </a:lnR>
                  </a:tcPr>
                </a:tc>
                <a:tc>
                  <a:txBody>
                    <a:bodyPr/>
                    <a:lstStyle/>
                    <a:p>
                      <a:pPr algn="ctr"/>
                      <a:r>
                        <a:rPr lang="en-US" altLang="zh-CN" sz="1200" dirty="0" smtClean="0"/>
                        <a:t>D15</a:t>
                      </a:r>
                      <a:endParaRPr lang="zh-CN" altLang="en-US" sz="1200" dirty="0"/>
                    </a:p>
                  </a:txBody>
                  <a:tcPr anchor="ctr">
                    <a:lnL w="38100" cap="flat" cmpd="sng" algn="ctr">
                      <a:solidFill>
                        <a:schemeClr val="tx1"/>
                      </a:solidFill>
                      <a:prstDash val="solid"/>
                      <a:round/>
                      <a:headEnd type="none" w="med" len="med"/>
                      <a:tailEnd type="none" w="med" len="med"/>
                    </a:lnL>
                  </a:tcPr>
                </a:tc>
                <a:tc>
                  <a:txBody>
                    <a:bodyPr/>
                    <a:lstStyle/>
                    <a:p>
                      <a:pPr algn="ctr"/>
                      <a:r>
                        <a:rPr lang="en-US" altLang="zh-CN" sz="1200" dirty="0" smtClean="0"/>
                        <a:t>D14</a:t>
                      </a:r>
                      <a:endParaRPr lang="zh-CN" altLang="en-US" sz="1200" dirty="0"/>
                    </a:p>
                  </a:txBody>
                  <a:tcPr anchor="ctr"/>
                </a:tc>
                <a:tc>
                  <a:txBody>
                    <a:bodyPr/>
                    <a:lstStyle/>
                    <a:p>
                      <a:pPr algn="ctr"/>
                      <a:r>
                        <a:rPr lang="en-US" altLang="zh-CN" sz="1200" dirty="0" smtClean="0"/>
                        <a:t>D13</a:t>
                      </a:r>
                      <a:endParaRPr lang="zh-CN" altLang="en-US" sz="1200" dirty="0"/>
                    </a:p>
                  </a:txBody>
                  <a:tcPr anchor="ctr"/>
                </a:tc>
                <a:tc>
                  <a:txBody>
                    <a:bodyPr/>
                    <a:lstStyle/>
                    <a:p>
                      <a:pPr algn="ctr"/>
                      <a:r>
                        <a:rPr lang="en-US" altLang="zh-CN" sz="1200" dirty="0" smtClean="0"/>
                        <a:t>D12</a:t>
                      </a:r>
                      <a:endParaRPr lang="zh-CN" altLang="en-US" sz="1200" dirty="0"/>
                    </a:p>
                  </a:txBody>
                  <a:tcPr anchor="ctr"/>
                </a:tc>
                <a:tc>
                  <a:txBody>
                    <a:bodyPr/>
                    <a:lstStyle/>
                    <a:p>
                      <a:pPr algn="ctr"/>
                      <a:r>
                        <a:rPr lang="en-US" altLang="zh-CN" sz="1200" dirty="0" smtClean="0"/>
                        <a:t>D11</a:t>
                      </a:r>
                      <a:endParaRPr lang="zh-CN" altLang="en-US" sz="1200" dirty="0"/>
                    </a:p>
                  </a:txBody>
                  <a:tcPr anchor="ctr"/>
                </a:tc>
                <a:tc>
                  <a:txBody>
                    <a:bodyPr/>
                    <a:lstStyle/>
                    <a:p>
                      <a:pPr algn="ctr"/>
                      <a:r>
                        <a:rPr lang="en-US" altLang="zh-CN" sz="1200" dirty="0" smtClean="0"/>
                        <a:t>D10</a:t>
                      </a:r>
                      <a:endParaRPr lang="zh-CN" altLang="en-US" sz="1200" dirty="0"/>
                    </a:p>
                  </a:txBody>
                  <a:tcPr anchor="ctr"/>
                </a:tc>
                <a:tc>
                  <a:txBody>
                    <a:bodyPr/>
                    <a:lstStyle/>
                    <a:p>
                      <a:pPr algn="ctr"/>
                      <a:r>
                        <a:rPr lang="en-US" altLang="zh-CN" sz="1200" dirty="0" smtClean="0"/>
                        <a:t>D9</a:t>
                      </a:r>
                      <a:endParaRPr lang="zh-CN" altLang="en-US" sz="1200" dirty="0"/>
                    </a:p>
                  </a:txBody>
                  <a:tcPr anchor="ctr"/>
                </a:tc>
                <a:tc>
                  <a:txBody>
                    <a:bodyPr/>
                    <a:lstStyle/>
                    <a:p>
                      <a:pPr algn="ctr"/>
                      <a:r>
                        <a:rPr lang="en-US" altLang="zh-CN" sz="1200" dirty="0" smtClean="0"/>
                        <a:t>D5</a:t>
                      </a:r>
                      <a:endParaRPr lang="zh-CN" altLang="en-US" sz="1200" dirty="0"/>
                    </a:p>
                  </a:txBody>
                  <a:tcPr anchor="ctr"/>
                </a:tc>
                <a:tc>
                  <a:txBody>
                    <a:bodyPr/>
                    <a:lstStyle/>
                    <a:p>
                      <a:pPr algn="ctr"/>
                      <a:r>
                        <a:rPr lang="en-US" altLang="zh-CN" sz="1200" dirty="0" smtClean="0"/>
                        <a:t>D4</a:t>
                      </a:r>
                      <a:endParaRPr lang="zh-CN" altLang="en-US" sz="1200" dirty="0"/>
                    </a:p>
                  </a:txBody>
                  <a:tcPr anchor="ctr"/>
                </a:tc>
                <a:tc>
                  <a:txBody>
                    <a:bodyPr/>
                    <a:lstStyle/>
                    <a:p>
                      <a:pPr algn="ctr"/>
                      <a:r>
                        <a:rPr lang="en-US" altLang="zh-CN" sz="1200" dirty="0" smtClean="0"/>
                        <a:t>D3</a:t>
                      </a:r>
                      <a:endParaRPr lang="zh-CN" altLang="en-US" sz="1200" dirty="0"/>
                    </a:p>
                  </a:txBody>
                  <a:tcPr anchor="ctr"/>
                </a:tc>
                <a:tc>
                  <a:txBody>
                    <a:bodyPr/>
                    <a:lstStyle/>
                    <a:p>
                      <a:pPr algn="ctr"/>
                      <a:r>
                        <a:rPr lang="en-US" altLang="zh-CN" sz="1200" dirty="0" smtClean="0"/>
                        <a:t>D2</a:t>
                      </a:r>
                      <a:endParaRPr lang="zh-CN" altLang="en-US" sz="1200" dirty="0"/>
                    </a:p>
                  </a:txBody>
                  <a:tcPr anchor="ctr"/>
                </a:tc>
                <a:tc>
                  <a:txBody>
                    <a:bodyPr/>
                    <a:lstStyle/>
                    <a:p>
                      <a:pPr algn="ctr"/>
                      <a:r>
                        <a:rPr lang="en-US" altLang="zh-CN" sz="1200" dirty="0" smtClean="0"/>
                        <a:t>D1</a:t>
                      </a:r>
                      <a:endParaRPr lang="zh-CN" altLang="en-US" sz="1200" dirty="0"/>
                    </a:p>
                  </a:txBody>
                  <a:tcPr anchor="ctr"/>
                </a:tc>
                <a:tc>
                  <a:txBody>
                    <a:bodyPr/>
                    <a:lstStyle/>
                    <a:p>
                      <a:pPr algn="ctr"/>
                      <a:r>
                        <a:rPr lang="en-US" altLang="zh-CN" sz="1200" dirty="0" smtClean="0"/>
                        <a:t>D0</a:t>
                      </a:r>
                      <a:endParaRPr lang="zh-CN" altLang="en-US" sz="1200" dirty="0"/>
                    </a:p>
                  </a:txBody>
                  <a:tcPr anchor="ctr"/>
                </a:tc>
              </a:tr>
              <a:tr h="370840">
                <a:tc>
                  <a:txBody>
                    <a:bodyPr/>
                    <a:lstStyle/>
                    <a:p>
                      <a:pPr algn="ctr"/>
                      <a:r>
                        <a:rPr lang="en-US" altLang="zh-CN" sz="1600" b="1" dirty="0" smtClean="0"/>
                        <a:t>0</a:t>
                      </a:r>
                      <a:endParaRPr lang="zh-CN" altLang="en-US" sz="1600" b="1" dirty="0"/>
                    </a:p>
                  </a:txBody>
                  <a:tcPr anchor="ctr"/>
                </a:tc>
                <a:tc>
                  <a:txBody>
                    <a:bodyPr/>
                    <a:lstStyle/>
                    <a:p>
                      <a:pPr algn="ctr"/>
                      <a:r>
                        <a:rPr lang="en-US" altLang="zh-CN" sz="1600" dirty="0" smtClean="0"/>
                        <a:t>0</a:t>
                      </a:r>
                      <a:endParaRPr lang="zh-CN" altLang="en-US" sz="1600" dirty="0"/>
                    </a:p>
                  </a:txBody>
                  <a:tcPr anchor="ctr"/>
                </a:tc>
                <a:tc>
                  <a:txBody>
                    <a:bodyPr/>
                    <a:lstStyle/>
                    <a:p>
                      <a:pPr algn="ctr"/>
                      <a:r>
                        <a:rPr lang="en-US" altLang="zh-CN" sz="1600" dirty="0" smtClean="0"/>
                        <a:t>0</a:t>
                      </a:r>
                      <a:endParaRPr lang="zh-CN" altLang="en-US" sz="1600" dirty="0"/>
                    </a:p>
                  </a:txBody>
                  <a:tcPr anchor="ctr"/>
                </a:tc>
                <a:tc>
                  <a:txBody>
                    <a:bodyPr/>
                    <a:lstStyle/>
                    <a:p>
                      <a:pPr algn="ctr"/>
                      <a:r>
                        <a:rPr lang="en-US" altLang="zh-CN" sz="1600" dirty="0" smtClean="0"/>
                        <a:t>0</a:t>
                      </a:r>
                      <a:endParaRPr lang="zh-CN" altLang="en-US" sz="1600" dirty="0"/>
                    </a:p>
                  </a:txBody>
                  <a:tcPr anchor="ctr">
                    <a:lnR w="38100" cap="flat" cmpd="sng" algn="ctr">
                      <a:solidFill>
                        <a:schemeClr val="tx1"/>
                      </a:solidFill>
                      <a:prstDash val="solid"/>
                      <a:round/>
                      <a:headEnd type="none" w="med" len="med"/>
                      <a:tailEnd type="none" w="med" len="med"/>
                    </a:lnR>
                  </a:tcPr>
                </a:tc>
                <a:tc>
                  <a:txBody>
                    <a:bodyPr/>
                    <a:lstStyle/>
                    <a:p>
                      <a:pPr algn="ctr"/>
                      <a:r>
                        <a:rPr lang="en-US" altLang="zh-CN" sz="1600" dirty="0" smtClean="0"/>
                        <a:t>0</a:t>
                      </a:r>
                      <a:endParaRPr lang="zh-CN" altLang="en-US" sz="1600" dirty="0"/>
                    </a:p>
                  </a:txBody>
                  <a:tcPr anchor="ctr">
                    <a:lnL w="38100" cap="flat" cmpd="sng" algn="ctr">
                      <a:solidFill>
                        <a:schemeClr val="tx1"/>
                      </a:solidFill>
                      <a:prstDash val="solid"/>
                      <a:round/>
                      <a:headEnd type="none" w="med" len="med"/>
                      <a:tailEnd type="none" w="med" len="med"/>
                    </a:lnL>
                  </a:tcPr>
                </a:tc>
                <a:tc>
                  <a:txBody>
                    <a:bodyPr/>
                    <a:lstStyle/>
                    <a:p>
                      <a:pPr algn="ctr"/>
                      <a:r>
                        <a:rPr lang="en-US" altLang="zh-CN" sz="1600" dirty="0" smtClean="0"/>
                        <a:t>0</a:t>
                      </a:r>
                      <a:endParaRPr lang="zh-CN" altLang="en-US" sz="1600" dirty="0"/>
                    </a:p>
                  </a:txBody>
                  <a:tcPr anchor="ctr"/>
                </a:tc>
                <a:tc>
                  <a:txBody>
                    <a:bodyPr/>
                    <a:lstStyle/>
                    <a:p>
                      <a:pPr algn="ctr"/>
                      <a:r>
                        <a:rPr lang="en-US" altLang="zh-CN" sz="1600" dirty="0" smtClean="0"/>
                        <a:t>0</a:t>
                      </a:r>
                      <a:endParaRPr lang="zh-CN" altLang="en-US" sz="1600" dirty="0"/>
                    </a:p>
                  </a:txBody>
                  <a:tcPr anchor="ctr"/>
                </a:tc>
                <a:tc>
                  <a:txBody>
                    <a:bodyPr/>
                    <a:lstStyle/>
                    <a:p>
                      <a:pPr algn="ctr"/>
                      <a:r>
                        <a:rPr lang="en-US" altLang="zh-CN" sz="1600" dirty="0" smtClean="0"/>
                        <a:t>0</a:t>
                      </a:r>
                      <a:endParaRPr lang="zh-CN" altLang="en-US" sz="1600" dirty="0"/>
                    </a:p>
                  </a:txBody>
                  <a:tcPr anchor="ctr"/>
                </a:tc>
                <a:tc>
                  <a:txBody>
                    <a:bodyPr/>
                    <a:lstStyle/>
                    <a:p>
                      <a:pPr algn="ctr"/>
                      <a:r>
                        <a:rPr lang="en-US" altLang="zh-CN" sz="1600" dirty="0" smtClean="0"/>
                        <a:t>0</a:t>
                      </a:r>
                      <a:endParaRPr lang="zh-CN" altLang="en-US" sz="1600" dirty="0"/>
                    </a:p>
                  </a:txBody>
                  <a:tcPr anchor="ctr"/>
                </a:tc>
                <a:tc>
                  <a:txBody>
                    <a:bodyPr/>
                    <a:lstStyle/>
                    <a:p>
                      <a:pPr algn="ctr"/>
                      <a:r>
                        <a:rPr lang="en-US" altLang="zh-CN" sz="1600" dirty="0" smtClean="0"/>
                        <a:t>0</a:t>
                      </a:r>
                      <a:endParaRPr lang="zh-CN" altLang="en-US" sz="1600" dirty="0"/>
                    </a:p>
                  </a:txBody>
                  <a:tcPr anchor="ctr"/>
                </a:tc>
                <a:tc>
                  <a:txBody>
                    <a:bodyPr/>
                    <a:lstStyle/>
                    <a:p>
                      <a:pPr algn="ctr"/>
                      <a:r>
                        <a:rPr lang="en-US" altLang="zh-CN" sz="1600" dirty="0" smtClean="0"/>
                        <a:t>0</a:t>
                      </a:r>
                      <a:endParaRPr lang="zh-CN" altLang="en-US" sz="1600" dirty="0"/>
                    </a:p>
                  </a:txBody>
                  <a:tcPr anchor="ctr"/>
                </a:tc>
                <a:tc>
                  <a:txBody>
                    <a:bodyPr/>
                    <a:lstStyle/>
                    <a:p>
                      <a:pPr algn="ctr"/>
                      <a:r>
                        <a:rPr lang="en-US" altLang="zh-CN" sz="1600" dirty="0" smtClean="0"/>
                        <a:t>0</a:t>
                      </a:r>
                      <a:endParaRPr lang="zh-CN" altLang="en-US" sz="1600" dirty="0"/>
                    </a:p>
                  </a:txBody>
                  <a:tcPr anchor="ctr"/>
                </a:tc>
                <a:tc>
                  <a:txBody>
                    <a:bodyPr/>
                    <a:lstStyle/>
                    <a:p>
                      <a:pPr algn="ctr"/>
                      <a:r>
                        <a:rPr lang="en-US" altLang="zh-CN" sz="1600" dirty="0" smtClean="0"/>
                        <a:t>0</a:t>
                      </a:r>
                      <a:endParaRPr lang="zh-CN" altLang="en-US" sz="1600" dirty="0"/>
                    </a:p>
                  </a:txBody>
                  <a:tcPr anchor="ctr"/>
                </a:tc>
                <a:tc>
                  <a:txBody>
                    <a:bodyPr/>
                    <a:lstStyle/>
                    <a:p>
                      <a:pPr algn="ctr"/>
                      <a:r>
                        <a:rPr lang="en-US" altLang="zh-CN" sz="1600" dirty="0" smtClean="0"/>
                        <a:t>0</a:t>
                      </a:r>
                      <a:endParaRPr lang="zh-CN" altLang="en-US" sz="1600" dirty="0"/>
                    </a:p>
                  </a:txBody>
                  <a:tcPr anchor="ctr"/>
                </a:tc>
                <a:tc>
                  <a:txBody>
                    <a:bodyPr/>
                    <a:lstStyle/>
                    <a:p>
                      <a:pPr algn="ctr"/>
                      <a:r>
                        <a:rPr lang="en-US" altLang="zh-CN" sz="1600" dirty="0" smtClean="0"/>
                        <a:t>0</a:t>
                      </a:r>
                      <a:endParaRPr lang="zh-CN" altLang="en-US" sz="1600" dirty="0"/>
                    </a:p>
                  </a:txBody>
                  <a:tcPr anchor="ctr"/>
                </a:tc>
                <a:tc>
                  <a:txBody>
                    <a:bodyPr/>
                    <a:lstStyle/>
                    <a:p>
                      <a:pPr algn="ctr"/>
                      <a:r>
                        <a:rPr lang="en-US" altLang="zh-CN" sz="1600" dirty="0" smtClean="0"/>
                        <a:t>0</a:t>
                      </a:r>
                      <a:endParaRPr lang="zh-CN" altLang="en-US" sz="1600" dirty="0"/>
                    </a:p>
                  </a:txBody>
                  <a:tcPr anchor="ctr"/>
                </a:tc>
                <a:tc>
                  <a:txBody>
                    <a:bodyPr/>
                    <a:lstStyle/>
                    <a:p>
                      <a:pPr algn="ctr"/>
                      <a:r>
                        <a:rPr lang="en-US" altLang="zh-CN" sz="1600" dirty="0" smtClean="0"/>
                        <a:t>0</a:t>
                      </a:r>
                      <a:endParaRPr lang="zh-CN" altLang="en-US" sz="1600" dirty="0"/>
                    </a:p>
                  </a:txBody>
                  <a:tcPr anchor="ctr"/>
                </a:tc>
              </a:tr>
              <a:tr h="370840">
                <a:tc>
                  <a:txBody>
                    <a:bodyPr/>
                    <a:lstStyle/>
                    <a:p>
                      <a:pPr algn="ctr"/>
                      <a:r>
                        <a:rPr lang="en-US" altLang="zh-CN" sz="1600" b="1" dirty="0" smtClean="0"/>
                        <a:t>0</a:t>
                      </a:r>
                      <a:endParaRPr lang="zh-CN" altLang="en-US" sz="1600" b="1" dirty="0"/>
                    </a:p>
                  </a:txBody>
                  <a:tcPr anchor="ctr"/>
                </a:tc>
                <a:tc>
                  <a:txBody>
                    <a:bodyPr/>
                    <a:lstStyle/>
                    <a:p>
                      <a:pPr algn="ctr"/>
                      <a:r>
                        <a:rPr lang="en-US" altLang="zh-CN" sz="1600" dirty="0" smtClean="0"/>
                        <a:t>0</a:t>
                      </a:r>
                      <a:endParaRPr lang="zh-CN" altLang="en-US" sz="1600" dirty="0"/>
                    </a:p>
                  </a:txBody>
                  <a:tcPr anchor="ctr"/>
                </a:tc>
                <a:tc>
                  <a:txBody>
                    <a:bodyPr/>
                    <a:lstStyle/>
                    <a:p>
                      <a:pPr algn="ctr"/>
                      <a:r>
                        <a:rPr lang="en-US" altLang="zh-CN" sz="1600" dirty="0" smtClean="0"/>
                        <a:t>0</a:t>
                      </a:r>
                      <a:endParaRPr lang="zh-CN" altLang="en-US" sz="1600" dirty="0"/>
                    </a:p>
                  </a:txBody>
                  <a:tcPr anchor="ctr"/>
                </a:tc>
                <a:tc>
                  <a:txBody>
                    <a:bodyPr/>
                    <a:lstStyle/>
                    <a:p>
                      <a:pPr algn="ctr"/>
                      <a:r>
                        <a:rPr lang="en-US" altLang="zh-CN" sz="1600" dirty="0" smtClean="0"/>
                        <a:t>1</a:t>
                      </a:r>
                      <a:endParaRPr lang="zh-CN" altLang="en-US" sz="1600" dirty="0"/>
                    </a:p>
                  </a:txBody>
                  <a:tcPr anchor="ctr">
                    <a:lnR w="38100" cap="flat" cmpd="sng" algn="ctr">
                      <a:solidFill>
                        <a:schemeClr val="tx1"/>
                      </a:solidFill>
                      <a:prstDash val="solid"/>
                      <a:round/>
                      <a:headEnd type="none" w="med" len="med"/>
                      <a:tailEnd type="none" w="med" len="med"/>
                    </a:lnR>
                  </a:tcPr>
                </a:tc>
                <a:tc>
                  <a:txBody>
                    <a:bodyPr/>
                    <a:lstStyle/>
                    <a:p>
                      <a:pPr algn="ctr"/>
                      <a:r>
                        <a:rPr lang="en-US" altLang="zh-CN" sz="1600" dirty="0" smtClean="0"/>
                        <a:t>0</a:t>
                      </a:r>
                      <a:endParaRPr lang="zh-CN" altLang="en-US" sz="1600" dirty="0"/>
                    </a:p>
                  </a:txBody>
                  <a:tcPr anchor="ctr">
                    <a:lnL w="38100" cap="flat" cmpd="sng" algn="ctr">
                      <a:solidFill>
                        <a:schemeClr val="tx1"/>
                      </a:solidFill>
                      <a:prstDash val="solid"/>
                      <a:round/>
                      <a:headEnd type="none" w="med" len="med"/>
                      <a:tailEnd type="none" w="med" len="med"/>
                    </a:lnL>
                  </a:tcPr>
                </a:tc>
                <a:tc>
                  <a:txBody>
                    <a:bodyPr/>
                    <a:lstStyle/>
                    <a:p>
                      <a:pPr algn="ctr"/>
                      <a:r>
                        <a:rPr lang="en-US" altLang="zh-CN" sz="1600" dirty="0" smtClean="0"/>
                        <a:t>0</a:t>
                      </a:r>
                      <a:endParaRPr lang="zh-CN" altLang="en-US" sz="1600" dirty="0"/>
                    </a:p>
                  </a:txBody>
                  <a:tcPr anchor="ctr"/>
                </a:tc>
                <a:tc>
                  <a:txBody>
                    <a:bodyPr/>
                    <a:lstStyle/>
                    <a:p>
                      <a:pPr algn="ctr"/>
                      <a:r>
                        <a:rPr lang="en-US" altLang="zh-CN" sz="1600" dirty="0" smtClean="0"/>
                        <a:t>1</a:t>
                      </a:r>
                      <a:endParaRPr lang="zh-CN" altLang="en-US" sz="1600" dirty="0"/>
                    </a:p>
                  </a:txBody>
                  <a:tcPr anchor="ctr"/>
                </a:tc>
                <a:tc>
                  <a:txBody>
                    <a:bodyPr/>
                    <a:lstStyle/>
                    <a:p>
                      <a:pPr algn="ctr"/>
                      <a:r>
                        <a:rPr lang="en-US" altLang="zh-CN" sz="1600" dirty="0" smtClean="0"/>
                        <a:t>0</a:t>
                      </a:r>
                      <a:endParaRPr lang="zh-CN" altLang="en-US" sz="1600" dirty="0"/>
                    </a:p>
                  </a:txBody>
                  <a:tcPr anchor="ctr"/>
                </a:tc>
                <a:tc>
                  <a:txBody>
                    <a:bodyPr/>
                    <a:lstStyle/>
                    <a:p>
                      <a:pPr algn="ctr"/>
                      <a:r>
                        <a:rPr lang="en-US" altLang="zh-CN" sz="1600" dirty="0" smtClean="0"/>
                        <a:t>1</a:t>
                      </a:r>
                      <a:endParaRPr lang="zh-CN" altLang="en-US" sz="1600" dirty="0"/>
                    </a:p>
                  </a:txBody>
                  <a:tcPr anchor="ctr"/>
                </a:tc>
                <a:tc>
                  <a:txBody>
                    <a:bodyPr/>
                    <a:lstStyle/>
                    <a:p>
                      <a:pPr algn="ctr"/>
                      <a:r>
                        <a:rPr lang="en-US" altLang="zh-CN" sz="1600" dirty="0" smtClean="0"/>
                        <a:t>0</a:t>
                      </a:r>
                      <a:endParaRPr lang="zh-CN" altLang="en-US" sz="1600" dirty="0"/>
                    </a:p>
                  </a:txBody>
                  <a:tcPr anchor="ctr"/>
                </a:tc>
                <a:tc>
                  <a:txBody>
                    <a:bodyPr/>
                    <a:lstStyle/>
                    <a:p>
                      <a:pPr algn="ctr"/>
                      <a:r>
                        <a:rPr lang="en-US" altLang="zh-CN" sz="1600" dirty="0" smtClean="0"/>
                        <a:t>0</a:t>
                      </a:r>
                      <a:endParaRPr lang="zh-CN" altLang="en-US" sz="1600" dirty="0"/>
                    </a:p>
                  </a:txBody>
                  <a:tcPr anchor="ctr"/>
                </a:tc>
                <a:tc>
                  <a:txBody>
                    <a:bodyPr/>
                    <a:lstStyle/>
                    <a:p>
                      <a:pPr algn="ctr"/>
                      <a:r>
                        <a:rPr lang="en-US" altLang="zh-CN" sz="1600" dirty="0" smtClean="0"/>
                        <a:t>0</a:t>
                      </a:r>
                      <a:endParaRPr lang="zh-CN" altLang="en-US" sz="1600" dirty="0"/>
                    </a:p>
                  </a:txBody>
                  <a:tcPr anchor="ctr"/>
                </a:tc>
                <a:tc>
                  <a:txBody>
                    <a:bodyPr/>
                    <a:lstStyle/>
                    <a:p>
                      <a:pPr algn="ctr"/>
                      <a:r>
                        <a:rPr lang="en-US" altLang="zh-CN" sz="1600" dirty="0" smtClean="0"/>
                        <a:t>1</a:t>
                      </a:r>
                      <a:endParaRPr lang="zh-CN" altLang="en-US" sz="1600" dirty="0"/>
                    </a:p>
                  </a:txBody>
                  <a:tcPr anchor="ctr"/>
                </a:tc>
                <a:tc>
                  <a:txBody>
                    <a:bodyPr/>
                    <a:lstStyle/>
                    <a:p>
                      <a:pPr algn="ctr"/>
                      <a:r>
                        <a:rPr lang="en-US" altLang="zh-CN" sz="1600" dirty="0" smtClean="0"/>
                        <a:t>0</a:t>
                      </a:r>
                      <a:endParaRPr lang="zh-CN" altLang="en-US" sz="1600" dirty="0"/>
                    </a:p>
                  </a:txBody>
                  <a:tcPr anchor="ctr"/>
                </a:tc>
                <a:tc>
                  <a:txBody>
                    <a:bodyPr/>
                    <a:lstStyle/>
                    <a:p>
                      <a:pPr algn="ctr"/>
                      <a:r>
                        <a:rPr lang="en-US" altLang="zh-CN" sz="1600" dirty="0" smtClean="0"/>
                        <a:t>1</a:t>
                      </a:r>
                      <a:endParaRPr lang="zh-CN" altLang="en-US" sz="1600" dirty="0"/>
                    </a:p>
                  </a:txBody>
                  <a:tcPr anchor="ctr"/>
                </a:tc>
                <a:tc>
                  <a:txBody>
                    <a:bodyPr/>
                    <a:lstStyle/>
                    <a:p>
                      <a:pPr algn="ctr"/>
                      <a:r>
                        <a:rPr lang="en-US" altLang="zh-CN" sz="1600" dirty="0" smtClean="0"/>
                        <a:t>0</a:t>
                      </a:r>
                      <a:endParaRPr lang="zh-CN" altLang="en-US" sz="1600" dirty="0"/>
                    </a:p>
                  </a:txBody>
                  <a:tcPr anchor="ctr"/>
                </a:tc>
                <a:tc>
                  <a:txBody>
                    <a:bodyPr/>
                    <a:lstStyle/>
                    <a:p>
                      <a:pPr algn="ctr"/>
                      <a:r>
                        <a:rPr lang="en-US" altLang="zh-CN" sz="1600" dirty="0" smtClean="0"/>
                        <a:t>1</a:t>
                      </a:r>
                      <a:endParaRPr lang="zh-CN" altLang="en-US" sz="1600" dirty="0"/>
                    </a:p>
                  </a:txBody>
                  <a:tcPr anchor="ctr"/>
                </a:tc>
              </a:tr>
              <a:tr h="370840">
                <a:tc>
                  <a:txBody>
                    <a:bodyPr/>
                    <a:lstStyle/>
                    <a:p>
                      <a:pPr algn="ctr"/>
                      <a:r>
                        <a:rPr lang="en-US" altLang="zh-CN" sz="1600" b="1" dirty="0" smtClean="0"/>
                        <a:t>0</a:t>
                      </a:r>
                      <a:endParaRPr lang="zh-CN" altLang="en-US" sz="1600" b="1" dirty="0"/>
                    </a:p>
                  </a:txBody>
                  <a:tcPr anchor="ctr"/>
                </a:tc>
                <a:tc>
                  <a:txBody>
                    <a:bodyPr/>
                    <a:lstStyle/>
                    <a:p>
                      <a:pPr algn="ctr"/>
                      <a:r>
                        <a:rPr lang="en-US" altLang="zh-CN" sz="1600" dirty="0" smtClean="0"/>
                        <a:t>0</a:t>
                      </a:r>
                      <a:endParaRPr lang="zh-CN" altLang="en-US" sz="1600" dirty="0"/>
                    </a:p>
                  </a:txBody>
                  <a:tcPr anchor="ctr"/>
                </a:tc>
                <a:tc>
                  <a:txBody>
                    <a:bodyPr/>
                    <a:lstStyle/>
                    <a:p>
                      <a:pPr algn="ctr"/>
                      <a:r>
                        <a:rPr lang="en-US" altLang="zh-CN" sz="1600" dirty="0" smtClean="0"/>
                        <a:t>1</a:t>
                      </a:r>
                      <a:endParaRPr lang="zh-CN" altLang="en-US" sz="1600" dirty="0"/>
                    </a:p>
                  </a:txBody>
                  <a:tcPr anchor="ctr"/>
                </a:tc>
                <a:tc>
                  <a:txBody>
                    <a:bodyPr/>
                    <a:lstStyle/>
                    <a:p>
                      <a:pPr algn="ctr"/>
                      <a:r>
                        <a:rPr lang="en-US" altLang="zh-CN" sz="1600" dirty="0" smtClean="0"/>
                        <a:t>0</a:t>
                      </a:r>
                      <a:endParaRPr lang="zh-CN" altLang="en-US" sz="1600" dirty="0"/>
                    </a:p>
                  </a:txBody>
                  <a:tcPr anchor="ctr">
                    <a:lnR w="38100" cap="flat" cmpd="sng" algn="ctr">
                      <a:solidFill>
                        <a:schemeClr val="tx1"/>
                      </a:solidFill>
                      <a:prstDash val="solid"/>
                      <a:round/>
                      <a:headEnd type="none" w="med" len="med"/>
                      <a:tailEnd type="none" w="med" len="med"/>
                    </a:lnR>
                  </a:tcPr>
                </a:tc>
                <a:tc>
                  <a:txBody>
                    <a:bodyPr/>
                    <a:lstStyle/>
                    <a:p>
                      <a:pPr algn="ctr"/>
                      <a:r>
                        <a:rPr lang="en-US" altLang="zh-CN" sz="1600" dirty="0" smtClean="0"/>
                        <a:t>0</a:t>
                      </a:r>
                      <a:endParaRPr lang="zh-CN" altLang="en-US" sz="1600" dirty="0"/>
                    </a:p>
                  </a:txBody>
                  <a:tcPr anchor="ctr">
                    <a:lnL w="38100" cap="flat" cmpd="sng" algn="ctr">
                      <a:solidFill>
                        <a:schemeClr val="tx1"/>
                      </a:solidFill>
                      <a:prstDash val="solid"/>
                      <a:round/>
                      <a:headEnd type="none" w="med" len="med"/>
                      <a:tailEnd type="none" w="med" len="med"/>
                    </a:lnL>
                  </a:tcPr>
                </a:tc>
                <a:tc>
                  <a:txBody>
                    <a:bodyPr/>
                    <a:lstStyle/>
                    <a:p>
                      <a:pPr algn="ctr"/>
                      <a:r>
                        <a:rPr lang="en-US" altLang="zh-CN" sz="1600" dirty="0" smtClean="0"/>
                        <a:t>1</a:t>
                      </a:r>
                      <a:endParaRPr lang="zh-CN" altLang="en-US" sz="1600" dirty="0"/>
                    </a:p>
                  </a:txBody>
                  <a:tcPr anchor="ctr"/>
                </a:tc>
                <a:tc>
                  <a:txBody>
                    <a:bodyPr/>
                    <a:lstStyle/>
                    <a:p>
                      <a:pPr algn="ctr"/>
                      <a:r>
                        <a:rPr lang="en-US" altLang="zh-CN" sz="1600" dirty="0" smtClean="0"/>
                        <a:t>0</a:t>
                      </a:r>
                      <a:endParaRPr lang="zh-CN" altLang="en-US" sz="1600" dirty="0"/>
                    </a:p>
                  </a:txBody>
                  <a:tcPr anchor="ctr"/>
                </a:tc>
                <a:tc>
                  <a:txBody>
                    <a:bodyPr/>
                    <a:lstStyle/>
                    <a:p>
                      <a:pPr algn="ctr"/>
                      <a:r>
                        <a:rPr lang="en-US" altLang="zh-CN" sz="1600" dirty="0" smtClean="0"/>
                        <a:t>0</a:t>
                      </a:r>
                      <a:endParaRPr lang="zh-CN" altLang="en-US" sz="1600" dirty="0"/>
                    </a:p>
                  </a:txBody>
                  <a:tcPr anchor="ctr"/>
                </a:tc>
                <a:tc>
                  <a:txBody>
                    <a:bodyPr/>
                    <a:lstStyle/>
                    <a:p>
                      <a:pPr algn="ctr"/>
                      <a:r>
                        <a:rPr lang="en-US" altLang="zh-CN" sz="1600" dirty="0" smtClean="0"/>
                        <a:t>1</a:t>
                      </a:r>
                      <a:endParaRPr lang="zh-CN" altLang="en-US" sz="1600" dirty="0"/>
                    </a:p>
                  </a:txBody>
                  <a:tcPr anchor="ctr"/>
                </a:tc>
                <a:tc>
                  <a:txBody>
                    <a:bodyPr/>
                    <a:lstStyle/>
                    <a:p>
                      <a:pPr algn="ctr"/>
                      <a:r>
                        <a:rPr lang="en-US" altLang="zh-CN" sz="1600" dirty="0" smtClean="0"/>
                        <a:t>0</a:t>
                      </a:r>
                      <a:endParaRPr lang="zh-CN" altLang="en-US" sz="1600" dirty="0"/>
                    </a:p>
                  </a:txBody>
                  <a:tcPr anchor="ctr"/>
                </a:tc>
                <a:tc>
                  <a:txBody>
                    <a:bodyPr/>
                    <a:lstStyle/>
                    <a:p>
                      <a:pPr algn="ctr"/>
                      <a:r>
                        <a:rPr lang="en-US" altLang="zh-CN" sz="1600" dirty="0" smtClean="0"/>
                        <a:t>0</a:t>
                      </a:r>
                      <a:endParaRPr lang="zh-CN" altLang="en-US" sz="1600" dirty="0"/>
                    </a:p>
                  </a:txBody>
                  <a:tcPr anchor="ctr"/>
                </a:tc>
                <a:tc>
                  <a:txBody>
                    <a:bodyPr/>
                    <a:lstStyle/>
                    <a:p>
                      <a:pPr algn="ctr"/>
                      <a:r>
                        <a:rPr lang="en-US" altLang="zh-CN" sz="1600" dirty="0" smtClean="0"/>
                        <a:t>1</a:t>
                      </a:r>
                      <a:endParaRPr lang="zh-CN" altLang="en-US" sz="1600" dirty="0"/>
                    </a:p>
                  </a:txBody>
                  <a:tcPr anchor="ctr"/>
                </a:tc>
                <a:tc>
                  <a:txBody>
                    <a:bodyPr/>
                    <a:lstStyle/>
                    <a:p>
                      <a:pPr algn="ctr"/>
                      <a:r>
                        <a:rPr lang="en-US" altLang="zh-CN" sz="1600" dirty="0" smtClean="0"/>
                        <a:t>0</a:t>
                      </a:r>
                      <a:endParaRPr lang="zh-CN" altLang="en-US" sz="1600" dirty="0"/>
                    </a:p>
                  </a:txBody>
                  <a:tcPr anchor="ctr"/>
                </a:tc>
                <a:tc>
                  <a:txBody>
                    <a:bodyPr/>
                    <a:lstStyle/>
                    <a:p>
                      <a:pPr algn="ctr"/>
                      <a:r>
                        <a:rPr lang="en-US" altLang="zh-CN" sz="1600" dirty="0" smtClean="0"/>
                        <a:t>0</a:t>
                      </a:r>
                      <a:endParaRPr lang="zh-CN" altLang="en-US" sz="1600" dirty="0"/>
                    </a:p>
                  </a:txBody>
                  <a:tcPr anchor="ctr"/>
                </a:tc>
                <a:tc>
                  <a:txBody>
                    <a:bodyPr/>
                    <a:lstStyle/>
                    <a:p>
                      <a:pPr algn="ctr"/>
                      <a:r>
                        <a:rPr lang="en-US" altLang="zh-CN" sz="1600" dirty="0" smtClean="0"/>
                        <a:t>1</a:t>
                      </a:r>
                      <a:endParaRPr lang="zh-CN" altLang="en-US" sz="1600" dirty="0"/>
                    </a:p>
                  </a:txBody>
                  <a:tcPr anchor="ctr"/>
                </a:tc>
                <a:tc>
                  <a:txBody>
                    <a:bodyPr/>
                    <a:lstStyle/>
                    <a:p>
                      <a:pPr algn="ctr"/>
                      <a:r>
                        <a:rPr lang="en-US" altLang="zh-CN" sz="1600" dirty="0" smtClean="0"/>
                        <a:t>0</a:t>
                      </a:r>
                      <a:endParaRPr lang="zh-CN" altLang="en-US" sz="1600" dirty="0"/>
                    </a:p>
                  </a:txBody>
                  <a:tcPr anchor="ctr"/>
                </a:tc>
                <a:tc>
                  <a:txBody>
                    <a:bodyPr/>
                    <a:lstStyle/>
                    <a:p>
                      <a:pPr algn="ctr"/>
                      <a:r>
                        <a:rPr lang="en-US" altLang="zh-CN" sz="1600" dirty="0" smtClean="0"/>
                        <a:t>0</a:t>
                      </a:r>
                      <a:endParaRPr lang="zh-CN" altLang="en-US" sz="1600" dirty="0"/>
                    </a:p>
                  </a:txBody>
                  <a:tcPr anchor="ctr"/>
                </a:tc>
              </a:tr>
              <a:tr h="370840">
                <a:tc>
                  <a:txBody>
                    <a:bodyPr/>
                    <a:lstStyle/>
                    <a:p>
                      <a:pPr algn="ctr"/>
                      <a:r>
                        <a:rPr lang="en-US" altLang="zh-CN" sz="1600" b="1" dirty="0" smtClean="0"/>
                        <a:t>0</a:t>
                      </a:r>
                      <a:endParaRPr lang="zh-CN" altLang="en-US" sz="1600" b="1" dirty="0"/>
                    </a:p>
                  </a:txBody>
                  <a:tcPr anchor="ctr"/>
                </a:tc>
                <a:tc>
                  <a:txBody>
                    <a:bodyPr/>
                    <a:lstStyle/>
                    <a:p>
                      <a:pPr algn="ctr"/>
                      <a:r>
                        <a:rPr lang="en-US" altLang="zh-CN" sz="1600" dirty="0" smtClean="0"/>
                        <a:t>0</a:t>
                      </a:r>
                      <a:endParaRPr lang="zh-CN" altLang="en-US" sz="1600" dirty="0"/>
                    </a:p>
                  </a:txBody>
                  <a:tcPr anchor="ctr"/>
                </a:tc>
                <a:tc>
                  <a:txBody>
                    <a:bodyPr/>
                    <a:lstStyle/>
                    <a:p>
                      <a:pPr algn="ctr"/>
                      <a:r>
                        <a:rPr lang="en-US" altLang="zh-CN" sz="1600" dirty="0" smtClean="0"/>
                        <a:t>1</a:t>
                      </a:r>
                      <a:endParaRPr lang="zh-CN" altLang="en-US" sz="1600" dirty="0"/>
                    </a:p>
                  </a:txBody>
                  <a:tcPr anchor="ctr"/>
                </a:tc>
                <a:tc>
                  <a:txBody>
                    <a:bodyPr/>
                    <a:lstStyle/>
                    <a:p>
                      <a:pPr algn="ctr"/>
                      <a:r>
                        <a:rPr lang="en-US" altLang="zh-CN" sz="1600" dirty="0" smtClean="0"/>
                        <a:t>1</a:t>
                      </a:r>
                      <a:endParaRPr lang="zh-CN" altLang="en-US" sz="1600" dirty="0"/>
                    </a:p>
                  </a:txBody>
                  <a:tcPr anchor="ctr">
                    <a:lnR w="38100" cap="flat" cmpd="sng" algn="ctr">
                      <a:solidFill>
                        <a:schemeClr val="tx1"/>
                      </a:solidFill>
                      <a:prstDash val="solid"/>
                      <a:round/>
                      <a:headEnd type="none" w="med" len="med"/>
                      <a:tailEnd type="none" w="med" len="med"/>
                    </a:lnR>
                  </a:tcPr>
                </a:tc>
                <a:tc>
                  <a:txBody>
                    <a:bodyPr/>
                    <a:lstStyle/>
                    <a:p>
                      <a:pPr algn="ctr"/>
                      <a:r>
                        <a:rPr lang="en-US" altLang="zh-CN" sz="1600" dirty="0" smtClean="0"/>
                        <a:t>0</a:t>
                      </a:r>
                      <a:endParaRPr lang="zh-CN" altLang="en-US" sz="1600" dirty="0"/>
                    </a:p>
                  </a:txBody>
                  <a:tcPr anchor="ctr">
                    <a:lnL w="38100" cap="flat" cmpd="sng" algn="ctr">
                      <a:solidFill>
                        <a:schemeClr val="tx1"/>
                      </a:solidFill>
                      <a:prstDash val="solid"/>
                      <a:round/>
                      <a:headEnd type="none" w="med" len="med"/>
                      <a:tailEnd type="none" w="med" len="med"/>
                    </a:lnL>
                  </a:tcPr>
                </a:tc>
                <a:tc>
                  <a:txBody>
                    <a:bodyPr/>
                    <a:lstStyle/>
                    <a:p>
                      <a:pPr algn="ctr"/>
                      <a:r>
                        <a:rPr lang="en-US" altLang="zh-CN" sz="1600" dirty="0" smtClean="0"/>
                        <a:t>1</a:t>
                      </a:r>
                      <a:endParaRPr lang="zh-CN" altLang="en-US" sz="1600" dirty="0"/>
                    </a:p>
                  </a:txBody>
                  <a:tcPr anchor="ctr"/>
                </a:tc>
                <a:tc>
                  <a:txBody>
                    <a:bodyPr/>
                    <a:lstStyle/>
                    <a:p>
                      <a:pPr algn="ctr"/>
                      <a:r>
                        <a:rPr lang="en-US" altLang="zh-CN" sz="1600" dirty="0" smtClean="0"/>
                        <a:t>0</a:t>
                      </a:r>
                      <a:endParaRPr lang="zh-CN" altLang="en-US" sz="1600" dirty="0"/>
                    </a:p>
                  </a:txBody>
                  <a:tcPr anchor="ctr"/>
                </a:tc>
                <a:tc>
                  <a:txBody>
                    <a:bodyPr/>
                    <a:lstStyle/>
                    <a:p>
                      <a:pPr algn="ctr"/>
                      <a:r>
                        <a:rPr lang="en-US" altLang="zh-CN" sz="1600" dirty="0" smtClean="0"/>
                        <a:t>0</a:t>
                      </a:r>
                      <a:endParaRPr lang="zh-CN" altLang="en-US" sz="1600" dirty="0"/>
                    </a:p>
                  </a:txBody>
                  <a:tcPr anchor="ctr"/>
                </a:tc>
                <a:tc>
                  <a:txBody>
                    <a:bodyPr/>
                    <a:lstStyle/>
                    <a:p>
                      <a:pPr algn="ctr"/>
                      <a:r>
                        <a:rPr lang="en-US" altLang="zh-CN" sz="1600" dirty="0" smtClean="0"/>
                        <a:t>1</a:t>
                      </a:r>
                      <a:endParaRPr lang="zh-CN" altLang="en-US" sz="1600" dirty="0"/>
                    </a:p>
                  </a:txBody>
                  <a:tcPr anchor="ctr"/>
                </a:tc>
                <a:tc>
                  <a:txBody>
                    <a:bodyPr/>
                    <a:lstStyle/>
                    <a:p>
                      <a:pPr algn="ctr"/>
                      <a:r>
                        <a:rPr lang="en-US" altLang="zh-CN" sz="1600" dirty="0" smtClean="0"/>
                        <a:t>0</a:t>
                      </a:r>
                      <a:endParaRPr lang="zh-CN" altLang="en-US" sz="1600" dirty="0"/>
                    </a:p>
                  </a:txBody>
                  <a:tcPr anchor="ctr"/>
                </a:tc>
                <a:tc>
                  <a:txBody>
                    <a:bodyPr/>
                    <a:lstStyle/>
                    <a:p>
                      <a:pPr algn="ctr"/>
                      <a:r>
                        <a:rPr lang="en-US" altLang="zh-CN" sz="1600" dirty="0" smtClean="0"/>
                        <a:t>0</a:t>
                      </a:r>
                      <a:endParaRPr lang="zh-CN" altLang="en-US" sz="1600" dirty="0"/>
                    </a:p>
                  </a:txBody>
                  <a:tcPr anchor="ctr"/>
                </a:tc>
                <a:tc>
                  <a:txBody>
                    <a:bodyPr/>
                    <a:lstStyle/>
                    <a:p>
                      <a:pPr algn="ctr"/>
                      <a:r>
                        <a:rPr lang="en-US" altLang="zh-CN" sz="1600" dirty="0" smtClean="0"/>
                        <a:t>1</a:t>
                      </a:r>
                      <a:endParaRPr lang="zh-CN" altLang="en-US" sz="1600" dirty="0"/>
                    </a:p>
                  </a:txBody>
                  <a:tcPr anchor="ctr"/>
                </a:tc>
                <a:tc>
                  <a:txBody>
                    <a:bodyPr/>
                    <a:lstStyle/>
                    <a:p>
                      <a:pPr algn="ctr"/>
                      <a:r>
                        <a:rPr lang="en-US" altLang="zh-CN" sz="1600" dirty="0" smtClean="0"/>
                        <a:t>0</a:t>
                      </a:r>
                      <a:endParaRPr lang="zh-CN" altLang="en-US" sz="1600" dirty="0"/>
                    </a:p>
                  </a:txBody>
                  <a:tcPr anchor="ctr"/>
                </a:tc>
                <a:tc>
                  <a:txBody>
                    <a:bodyPr/>
                    <a:lstStyle/>
                    <a:p>
                      <a:pPr algn="ctr"/>
                      <a:r>
                        <a:rPr lang="en-US" altLang="zh-CN" sz="1600" dirty="0" smtClean="0"/>
                        <a:t>0</a:t>
                      </a:r>
                      <a:endParaRPr lang="zh-CN" altLang="en-US" sz="1600" dirty="0"/>
                    </a:p>
                  </a:txBody>
                  <a:tcPr anchor="ctr"/>
                </a:tc>
                <a:tc>
                  <a:txBody>
                    <a:bodyPr/>
                    <a:lstStyle/>
                    <a:p>
                      <a:pPr algn="ctr"/>
                      <a:r>
                        <a:rPr lang="en-US" altLang="zh-CN" sz="1600" dirty="0" smtClean="0"/>
                        <a:t>0</a:t>
                      </a:r>
                      <a:endParaRPr lang="zh-CN" altLang="en-US" sz="1600" dirty="0"/>
                    </a:p>
                  </a:txBody>
                  <a:tcPr anchor="ctr"/>
                </a:tc>
                <a:tc>
                  <a:txBody>
                    <a:bodyPr/>
                    <a:lstStyle/>
                    <a:p>
                      <a:pPr algn="ctr"/>
                      <a:r>
                        <a:rPr lang="en-US" altLang="zh-CN" sz="1600" dirty="0" smtClean="0"/>
                        <a:t>1</a:t>
                      </a:r>
                      <a:endParaRPr lang="zh-CN" altLang="en-US" sz="1600" dirty="0"/>
                    </a:p>
                  </a:txBody>
                  <a:tcPr anchor="ctr"/>
                </a:tc>
                <a:tc>
                  <a:txBody>
                    <a:bodyPr/>
                    <a:lstStyle/>
                    <a:p>
                      <a:pPr algn="ctr"/>
                      <a:r>
                        <a:rPr lang="en-US" altLang="zh-CN" sz="1600" dirty="0" smtClean="0"/>
                        <a:t>0</a:t>
                      </a:r>
                      <a:endParaRPr lang="zh-CN" altLang="en-US" sz="1600" dirty="0"/>
                    </a:p>
                  </a:txBody>
                  <a:tcPr anchor="ctr"/>
                </a:tc>
              </a:tr>
              <a:tr h="370840">
                <a:tc>
                  <a:txBody>
                    <a:bodyPr/>
                    <a:lstStyle/>
                    <a:p>
                      <a:pPr algn="ctr"/>
                      <a:r>
                        <a:rPr lang="en-US" altLang="zh-CN" sz="1600" b="1" dirty="0" smtClean="0"/>
                        <a:t>0</a:t>
                      </a:r>
                      <a:endParaRPr lang="zh-CN" altLang="en-US" sz="1600" b="1" dirty="0"/>
                    </a:p>
                  </a:txBody>
                  <a:tcPr anchor="ctr"/>
                </a:tc>
                <a:tc>
                  <a:txBody>
                    <a:bodyPr/>
                    <a:lstStyle/>
                    <a:p>
                      <a:pPr algn="ctr"/>
                      <a:r>
                        <a:rPr lang="en-US" altLang="zh-CN" sz="1600" dirty="0" smtClean="0"/>
                        <a:t>1</a:t>
                      </a:r>
                      <a:endParaRPr lang="zh-CN" altLang="en-US" sz="1600" dirty="0"/>
                    </a:p>
                  </a:txBody>
                  <a:tcPr anchor="ctr"/>
                </a:tc>
                <a:tc>
                  <a:txBody>
                    <a:bodyPr/>
                    <a:lstStyle/>
                    <a:p>
                      <a:pPr algn="ctr"/>
                      <a:r>
                        <a:rPr lang="en-US" altLang="zh-CN" sz="1600" dirty="0" smtClean="0"/>
                        <a:t>0</a:t>
                      </a:r>
                      <a:endParaRPr lang="zh-CN" altLang="en-US" sz="1600" dirty="0"/>
                    </a:p>
                  </a:txBody>
                  <a:tcPr anchor="ctr"/>
                </a:tc>
                <a:tc>
                  <a:txBody>
                    <a:bodyPr/>
                    <a:lstStyle/>
                    <a:p>
                      <a:pPr algn="ctr"/>
                      <a:r>
                        <a:rPr lang="en-US" altLang="zh-CN" sz="1600" dirty="0" smtClean="0"/>
                        <a:t>0</a:t>
                      </a:r>
                      <a:endParaRPr lang="zh-CN" altLang="en-US" sz="1600" dirty="0"/>
                    </a:p>
                  </a:txBody>
                  <a:tcPr anchor="ctr">
                    <a:lnR w="38100" cap="flat" cmpd="sng" algn="ctr">
                      <a:solidFill>
                        <a:schemeClr val="tx1"/>
                      </a:solidFill>
                      <a:prstDash val="solid"/>
                      <a:round/>
                      <a:headEnd type="none" w="med" len="med"/>
                      <a:tailEnd type="none" w="med" len="med"/>
                    </a:lnR>
                  </a:tcPr>
                </a:tc>
                <a:tc>
                  <a:txBody>
                    <a:bodyPr/>
                    <a:lstStyle/>
                    <a:p>
                      <a:pPr algn="ctr"/>
                      <a:r>
                        <a:rPr lang="en-US" altLang="zh-CN" sz="1600" dirty="0" smtClean="0"/>
                        <a:t>0</a:t>
                      </a:r>
                      <a:endParaRPr lang="zh-CN" altLang="en-US" sz="1600" dirty="0"/>
                    </a:p>
                  </a:txBody>
                  <a:tcPr anchor="ctr">
                    <a:lnL w="38100" cap="flat" cmpd="sng" algn="ctr">
                      <a:solidFill>
                        <a:schemeClr val="tx1"/>
                      </a:solidFill>
                      <a:prstDash val="solid"/>
                      <a:round/>
                      <a:headEnd type="none" w="med" len="med"/>
                      <a:tailEnd type="none" w="med" len="med"/>
                    </a:lnL>
                  </a:tcPr>
                </a:tc>
                <a:tc>
                  <a:txBody>
                    <a:bodyPr/>
                    <a:lstStyle/>
                    <a:p>
                      <a:pPr algn="ctr"/>
                      <a:r>
                        <a:rPr lang="en-US" altLang="zh-CN" sz="1600" dirty="0" smtClean="0"/>
                        <a:t>0</a:t>
                      </a:r>
                      <a:endParaRPr lang="zh-CN" altLang="en-US" sz="1600" dirty="0"/>
                    </a:p>
                  </a:txBody>
                  <a:tcPr anchor="ctr"/>
                </a:tc>
                <a:tc>
                  <a:txBody>
                    <a:bodyPr/>
                    <a:lstStyle/>
                    <a:p>
                      <a:pPr algn="ctr"/>
                      <a:r>
                        <a:rPr lang="en-US" altLang="zh-CN" sz="1600" dirty="0" smtClean="0"/>
                        <a:t>1</a:t>
                      </a:r>
                      <a:endParaRPr lang="zh-CN" altLang="en-US" sz="1600" dirty="0"/>
                    </a:p>
                  </a:txBody>
                  <a:tcPr anchor="ctr"/>
                </a:tc>
                <a:tc>
                  <a:txBody>
                    <a:bodyPr/>
                    <a:lstStyle/>
                    <a:p>
                      <a:pPr algn="ctr"/>
                      <a:r>
                        <a:rPr lang="en-US" altLang="zh-CN" sz="1600" dirty="0" smtClean="0"/>
                        <a:t>0</a:t>
                      </a:r>
                      <a:endParaRPr lang="zh-CN" altLang="en-US" sz="1600" dirty="0"/>
                    </a:p>
                  </a:txBody>
                  <a:tcPr anchor="ctr"/>
                </a:tc>
                <a:tc>
                  <a:txBody>
                    <a:bodyPr/>
                    <a:lstStyle/>
                    <a:p>
                      <a:pPr algn="ctr"/>
                      <a:r>
                        <a:rPr lang="en-US" altLang="zh-CN" sz="1600" dirty="0" smtClean="0"/>
                        <a:t>1</a:t>
                      </a:r>
                      <a:endParaRPr lang="zh-CN" altLang="en-US" sz="1600" dirty="0"/>
                    </a:p>
                  </a:txBody>
                  <a:tcPr anchor="ctr"/>
                </a:tc>
                <a:tc>
                  <a:txBody>
                    <a:bodyPr/>
                    <a:lstStyle/>
                    <a:p>
                      <a:pPr algn="ctr"/>
                      <a:r>
                        <a:rPr lang="en-US" altLang="zh-CN" sz="1600" dirty="0" smtClean="0"/>
                        <a:t>0</a:t>
                      </a:r>
                      <a:endParaRPr lang="zh-CN" altLang="en-US" sz="1600" dirty="0"/>
                    </a:p>
                  </a:txBody>
                  <a:tcPr anchor="ctr"/>
                </a:tc>
                <a:tc>
                  <a:txBody>
                    <a:bodyPr/>
                    <a:lstStyle/>
                    <a:p>
                      <a:pPr algn="ctr"/>
                      <a:r>
                        <a:rPr lang="en-US" altLang="zh-CN" sz="1600" dirty="0" smtClean="0"/>
                        <a:t>0</a:t>
                      </a:r>
                      <a:endParaRPr lang="zh-CN" altLang="en-US" sz="1600" dirty="0"/>
                    </a:p>
                  </a:txBody>
                  <a:tcPr anchor="ctr"/>
                </a:tc>
                <a:tc>
                  <a:txBody>
                    <a:bodyPr/>
                    <a:lstStyle/>
                    <a:p>
                      <a:pPr algn="ctr"/>
                      <a:r>
                        <a:rPr lang="en-US" altLang="zh-CN" sz="1600" dirty="0" smtClean="0"/>
                        <a:t>0</a:t>
                      </a:r>
                      <a:endParaRPr lang="zh-CN" altLang="en-US" sz="1600" dirty="0"/>
                    </a:p>
                  </a:txBody>
                  <a:tcPr anchor="ctr"/>
                </a:tc>
                <a:tc>
                  <a:txBody>
                    <a:bodyPr/>
                    <a:lstStyle/>
                    <a:p>
                      <a:pPr algn="ctr"/>
                      <a:r>
                        <a:rPr lang="en-US" altLang="zh-CN" sz="1600" dirty="0" smtClean="0"/>
                        <a:t>1</a:t>
                      </a:r>
                      <a:endParaRPr lang="zh-CN" altLang="en-US" sz="1600" dirty="0"/>
                    </a:p>
                  </a:txBody>
                  <a:tcPr anchor="ctr"/>
                </a:tc>
                <a:tc>
                  <a:txBody>
                    <a:bodyPr/>
                    <a:lstStyle/>
                    <a:p>
                      <a:pPr algn="ctr"/>
                      <a:r>
                        <a:rPr lang="en-US" altLang="zh-CN" sz="1600" dirty="0" smtClean="0"/>
                        <a:t>0</a:t>
                      </a:r>
                      <a:endParaRPr lang="zh-CN" altLang="en-US" sz="1600" dirty="0"/>
                    </a:p>
                  </a:txBody>
                  <a:tcPr anchor="ctr"/>
                </a:tc>
                <a:tc>
                  <a:txBody>
                    <a:bodyPr/>
                    <a:lstStyle/>
                    <a:p>
                      <a:pPr algn="ctr"/>
                      <a:r>
                        <a:rPr lang="en-US" altLang="zh-CN" sz="1600" dirty="0" smtClean="0"/>
                        <a:t>1</a:t>
                      </a:r>
                      <a:endParaRPr lang="zh-CN" altLang="en-US" sz="1600" dirty="0"/>
                    </a:p>
                  </a:txBody>
                  <a:tcPr anchor="ctr"/>
                </a:tc>
                <a:tc>
                  <a:txBody>
                    <a:bodyPr/>
                    <a:lstStyle/>
                    <a:p>
                      <a:pPr algn="ctr"/>
                      <a:r>
                        <a:rPr lang="en-US" altLang="zh-CN" sz="1600" dirty="0" smtClean="0"/>
                        <a:t>0</a:t>
                      </a:r>
                      <a:endParaRPr lang="zh-CN" altLang="en-US" sz="1600" dirty="0"/>
                    </a:p>
                  </a:txBody>
                  <a:tcPr anchor="ctr"/>
                </a:tc>
                <a:tc>
                  <a:txBody>
                    <a:bodyPr/>
                    <a:lstStyle/>
                    <a:p>
                      <a:pPr algn="ctr"/>
                      <a:r>
                        <a:rPr lang="en-US" altLang="zh-CN" sz="1600" dirty="0" smtClean="0"/>
                        <a:t>1</a:t>
                      </a:r>
                      <a:endParaRPr lang="zh-CN" altLang="en-US" sz="1600" dirty="0"/>
                    </a:p>
                  </a:txBody>
                  <a:tcPr anchor="ctr"/>
                </a:tc>
              </a:tr>
              <a:tr h="370840">
                <a:tc>
                  <a:txBody>
                    <a:bodyPr/>
                    <a:lstStyle/>
                    <a:p>
                      <a:pPr algn="ctr"/>
                      <a:r>
                        <a:rPr lang="en-US" altLang="zh-CN" sz="1600" b="1" dirty="0" smtClean="0"/>
                        <a:t>0</a:t>
                      </a:r>
                      <a:endParaRPr lang="zh-CN" altLang="en-US" sz="1600" b="1" dirty="0"/>
                    </a:p>
                  </a:txBody>
                  <a:tcPr anchor="ctr"/>
                </a:tc>
                <a:tc>
                  <a:txBody>
                    <a:bodyPr/>
                    <a:lstStyle/>
                    <a:p>
                      <a:pPr algn="ctr"/>
                      <a:r>
                        <a:rPr lang="en-US" altLang="zh-CN" sz="1600" dirty="0" smtClean="0"/>
                        <a:t>1</a:t>
                      </a:r>
                      <a:endParaRPr lang="zh-CN" altLang="en-US" sz="1600" dirty="0"/>
                    </a:p>
                  </a:txBody>
                  <a:tcPr anchor="ctr"/>
                </a:tc>
                <a:tc>
                  <a:txBody>
                    <a:bodyPr/>
                    <a:lstStyle/>
                    <a:p>
                      <a:pPr algn="ctr"/>
                      <a:r>
                        <a:rPr lang="en-US" altLang="zh-CN" sz="1600" dirty="0" smtClean="0"/>
                        <a:t>0</a:t>
                      </a:r>
                      <a:endParaRPr lang="zh-CN" altLang="en-US" sz="1600" dirty="0"/>
                    </a:p>
                  </a:txBody>
                  <a:tcPr anchor="ctr"/>
                </a:tc>
                <a:tc>
                  <a:txBody>
                    <a:bodyPr/>
                    <a:lstStyle/>
                    <a:p>
                      <a:pPr algn="ctr"/>
                      <a:r>
                        <a:rPr lang="en-US" altLang="zh-CN" sz="1600" dirty="0" smtClean="0"/>
                        <a:t>1</a:t>
                      </a:r>
                      <a:endParaRPr lang="zh-CN" altLang="en-US" sz="1600" dirty="0"/>
                    </a:p>
                  </a:txBody>
                  <a:tcPr anchor="ctr">
                    <a:lnR w="38100" cap="flat" cmpd="sng" algn="ctr">
                      <a:solidFill>
                        <a:schemeClr val="tx1"/>
                      </a:solidFill>
                      <a:prstDash val="solid"/>
                      <a:round/>
                      <a:headEnd type="none" w="med" len="med"/>
                      <a:tailEnd type="none" w="med" len="med"/>
                    </a:lnR>
                  </a:tcPr>
                </a:tc>
                <a:tc>
                  <a:txBody>
                    <a:bodyPr/>
                    <a:lstStyle/>
                    <a:p>
                      <a:pPr algn="ctr"/>
                      <a:r>
                        <a:rPr lang="en-US" altLang="zh-CN" sz="1600" dirty="0" smtClean="0"/>
                        <a:t>0</a:t>
                      </a:r>
                      <a:endParaRPr lang="zh-CN" altLang="en-US" sz="1600" dirty="0"/>
                    </a:p>
                  </a:txBody>
                  <a:tcPr anchor="ctr">
                    <a:lnL w="38100" cap="flat" cmpd="sng" algn="ctr">
                      <a:solidFill>
                        <a:schemeClr val="tx1"/>
                      </a:solidFill>
                      <a:prstDash val="solid"/>
                      <a:round/>
                      <a:headEnd type="none" w="med" len="med"/>
                      <a:tailEnd type="none" w="med" len="med"/>
                    </a:lnL>
                  </a:tcPr>
                </a:tc>
                <a:tc>
                  <a:txBody>
                    <a:bodyPr/>
                    <a:lstStyle/>
                    <a:p>
                      <a:pPr algn="ctr"/>
                      <a:r>
                        <a:rPr lang="en-US" altLang="zh-CN" sz="1600" dirty="0" smtClean="0"/>
                        <a:t>1</a:t>
                      </a:r>
                      <a:endParaRPr lang="zh-CN" altLang="en-US" sz="1600" dirty="0"/>
                    </a:p>
                  </a:txBody>
                  <a:tcPr anchor="ctr"/>
                </a:tc>
                <a:tc>
                  <a:txBody>
                    <a:bodyPr/>
                    <a:lstStyle/>
                    <a:p>
                      <a:pPr algn="ctr"/>
                      <a:r>
                        <a:rPr lang="en-US" altLang="zh-CN" sz="1600" dirty="0" smtClean="0"/>
                        <a:t>0</a:t>
                      </a:r>
                      <a:endParaRPr lang="zh-CN" altLang="en-US" sz="1600" dirty="0"/>
                    </a:p>
                  </a:txBody>
                  <a:tcPr anchor="ctr"/>
                </a:tc>
                <a:tc>
                  <a:txBody>
                    <a:bodyPr/>
                    <a:lstStyle/>
                    <a:p>
                      <a:pPr algn="ctr"/>
                      <a:r>
                        <a:rPr lang="en-US" altLang="zh-CN" sz="1600" dirty="0" smtClean="0"/>
                        <a:t>0</a:t>
                      </a:r>
                      <a:endParaRPr lang="zh-CN" altLang="en-US" sz="1600" dirty="0"/>
                    </a:p>
                  </a:txBody>
                  <a:tcPr anchor="ctr"/>
                </a:tc>
                <a:tc>
                  <a:txBody>
                    <a:bodyPr/>
                    <a:lstStyle/>
                    <a:p>
                      <a:pPr algn="ctr"/>
                      <a:r>
                        <a:rPr lang="en-US" altLang="zh-CN" sz="1600" dirty="0" smtClean="0"/>
                        <a:t>1</a:t>
                      </a:r>
                      <a:endParaRPr lang="zh-CN" altLang="en-US" sz="1600" dirty="0"/>
                    </a:p>
                  </a:txBody>
                  <a:tcPr anchor="ctr"/>
                </a:tc>
                <a:tc>
                  <a:txBody>
                    <a:bodyPr/>
                    <a:lstStyle/>
                    <a:p>
                      <a:pPr algn="ctr"/>
                      <a:r>
                        <a:rPr lang="en-US" altLang="zh-CN" sz="1600" dirty="0" smtClean="0"/>
                        <a:t>0</a:t>
                      </a:r>
                      <a:endParaRPr lang="zh-CN" altLang="en-US" sz="1600" dirty="0"/>
                    </a:p>
                  </a:txBody>
                  <a:tcPr anchor="ctr"/>
                </a:tc>
                <a:tc>
                  <a:txBody>
                    <a:bodyPr/>
                    <a:lstStyle/>
                    <a:p>
                      <a:pPr algn="ctr"/>
                      <a:r>
                        <a:rPr lang="en-US" altLang="zh-CN" sz="1600" dirty="0" smtClean="0"/>
                        <a:t>0</a:t>
                      </a:r>
                      <a:endParaRPr lang="zh-CN" altLang="en-US" sz="1600" dirty="0"/>
                    </a:p>
                  </a:txBody>
                  <a:tcPr anchor="ctr"/>
                </a:tc>
                <a:tc>
                  <a:txBody>
                    <a:bodyPr/>
                    <a:lstStyle/>
                    <a:p>
                      <a:pPr algn="ctr"/>
                      <a:r>
                        <a:rPr lang="en-US" altLang="zh-CN" sz="1600" dirty="0" smtClean="0"/>
                        <a:t>1</a:t>
                      </a:r>
                      <a:endParaRPr lang="zh-CN" altLang="en-US" sz="1600" dirty="0"/>
                    </a:p>
                  </a:txBody>
                  <a:tcPr anchor="ctr"/>
                </a:tc>
                <a:tc>
                  <a:txBody>
                    <a:bodyPr/>
                    <a:lstStyle/>
                    <a:p>
                      <a:pPr algn="ctr"/>
                      <a:r>
                        <a:rPr lang="en-US" altLang="zh-CN" sz="1600" dirty="0" smtClean="0"/>
                        <a:t>0</a:t>
                      </a:r>
                      <a:endParaRPr lang="zh-CN" altLang="en-US" sz="1600" dirty="0"/>
                    </a:p>
                  </a:txBody>
                  <a:tcPr anchor="ctr"/>
                </a:tc>
                <a:tc>
                  <a:txBody>
                    <a:bodyPr/>
                    <a:lstStyle/>
                    <a:p>
                      <a:pPr algn="ctr"/>
                      <a:r>
                        <a:rPr lang="en-US" altLang="zh-CN" sz="1600" dirty="0" smtClean="0"/>
                        <a:t>0</a:t>
                      </a:r>
                      <a:endParaRPr lang="zh-CN" altLang="en-US" sz="1600" dirty="0"/>
                    </a:p>
                  </a:txBody>
                  <a:tcPr anchor="ctr"/>
                </a:tc>
                <a:tc>
                  <a:txBody>
                    <a:bodyPr/>
                    <a:lstStyle/>
                    <a:p>
                      <a:pPr algn="ctr"/>
                      <a:r>
                        <a:rPr lang="en-US" altLang="zh-CN" sz="1600" dirty="0" smtClean="0"/>
                        <a:t>1</a:t>
                      </a:r>
                      <a:endParaRPr lang="zh-CN" altLang="en-US" sz="1600" dirty="0"/>
                    </a:p>
                  </a:txBody>
                  <a:tcPr anchor="ctr"/>
                </a:tc>
                <a:tc>
                  <a:txBody>
                    <a:bodyPr/>
                    <a:lstStyle/>
                    <a:p>
                      <a:pPr algn="ctr"/>
                      <a:r>
                        <a:rPr lang="en-US" altLang="zh-CN" sz="1600" dirty="0" smtClean="0"/>
                        <a:t>0</a:t>
                      </a:r>
                      <a:endParaRPr lang="zh-CN" altLang="en-US" sz="1600" dirty="0"/>
                    </a:p>
                  </a:txBody>
                  <a:tcPr anchor="ctr"/>
                </a:tc>
                <a:tc>
                  <a:txBody>
                    <a:bodyPr/>
                    <a:lstStyle/>
                    <a:p>
                      <a:pPr algn="ctr"/>
                      <a:r>
                        <a:rPr lang="en-US" altLang="zh-CN" sz="1600" dirty="0" smtClean="0"/>
                        <a:t>0</a:t>
                      </a:r>
                      <a:endParaRPr lang="zh-CN" altLang="en-US" sz="1600" dirty="0"/>
                    </a:p>
                  </a:txBody>
                  <a:tcPr anchor="ctr"/>
                </a:tc>
              </a:tr>
              <a:tr h="370840">
                <a:tc>
                  <a:txBody>
                    <a:bodyPr/>
                    <a:lstStyle/>
                    <a:p>
                      <a:pPr algn="ctr"/>
                      <a:r>
                        <a:rPr lang="en-US" altLang="zh-CN" sz="1600" b="1" dirty="0" smtClean="0"/>
                        <a:t>0</a:t>
                      </a:r>
                      <a:endParaRPr lang="zh-CN" altLang="en-US" sz="1600" b="1" dirty="0"/>
                    </a:p>
                  </a:txBody>
                  <a:tcPr anchor="ctr"/>
                </a:tc>
                <a:tc>
                  <a:txBody>
                    <a:bodyPr/>
                    <a:lstStyle/>
                    <a:p>
                      <a:pPr algn="ctr"/>
                      <a:r>
                        <a:rPr lang="en-US" altLang="zh-CN" sz="1600" dirty="0" smtClean="0"/>
                        <a:t>1</a:t>
                      </a:r>
                      <a:endParaRPr lang="zh-CN" altLang="en-US" sz="1600" dirty="0"/>
                    </a:p>
                  </a:txBody>
                  <a:tcPr anchor="ctr"/>
                </a:tc>
                <a:tc>
                  <a:txBody>
                    <a:bodyPr/>
                    <a:lstStyle/>
                    <a:p>
                      <a:pPr algn="ctr"/>
                      <a:r>
                        <a:rPr lang="en-US" altLang="zh-CN" sz="1600" dirty="0" smtClean="0"/>
                        <a:t>1</a:t>
                      </a:r>
                      <a:endParaRPr lang="zh-CN" altLang="en-US" sz="1600" dirty="0"/>
                    </a:p>
                  </a:txBody>
                  <a:tcPr anchor="ctr"/>
                </a:tc>
                <a:tc>
                  <a:txBody>
                    <a:bodyPr/>
                    <a:lstStyle/>
                    <a:p>
                      <a:pPr algn="ctr"/>
                      <a:r>
                        <a:rPr lang="en-US" altLang="zh-CN" sz="1600" dirty="0" smtClean="0"/>
                        <a:t>0</a:t>
                      </a:r>
                      <a:endParaRPr lang="zh-CN" altLang="en-US" sz="1600" dirty="0"/>
                    </a:p>
                  </a:txBody>
                  <a:tcPr anchor="ctr">
                    <a:lnR w="38100" cap="flat" cmpd="sng" algn="ctr">
                      <a:solidFill>
                        <a:schemeClr val="tx1"/>
                      </a:solidFill>
                      <a:prstDash val="solid"/>
                      <a:round/>
                      <a:headEnd type="none" w="med" len="med"/>
                      <a:tailEnd type="none" w="med" len="med"/>
                    </a:lnR>
                  </a:tcPr>
                </a:tc>
                <a:tc>
                  <a:txBody>
                    <a:bodyPr/>
                    <a:lstStyle/>
                    <a:p>
                      <a:pPr algn="ctr"/>
                      <a:r>
                        <a:rPr lang="en-US" altLang="zh-CN" sz="1600" dirty="0" smtClean="0"/>
                        <a:t>0</a:t>
                      </a:r>
                      <a:endParaRPr lang="zh-CN" altLang="en-US" sz="1600" dirty="0"/>
                    </a:p>
                  </a:txBody>
                  <a:tcPr anchor="ctr">
                    <a:lnL w="38100" cap="flat" cmpd="sng" algn="ctr">
                      <a:solidFill>
                        <a:schemeClr val="tx1"/>
                      </a:solidFill>
                      <a:prstDash val="solid"/>
                      <a:round/>
                      <a:headEnd type="none" w="med" len="med"/>
                      <a:tailEnd type="none" w="med" len="med"/>
                    </a:lnL>
                  </a:tcPr>
                </a:tc>
                <a:tc>
                  <a:txBody>
                    <a:bodyPr/>
                    <a:lstStyle/>
                    <a:p>
                      <a:pPr algn="ctr"/>
                      <a:r>
                        <a:rPr lang="en-US" altLang="zh-CN" sz="1600" dirty="0" smtClean="0"/>
                        <a:t>1</a:t>
                      </a:r>
                      <a:endParaRPr lang="zh-CN" altLang="en-US" sz="1600" dirty="0"/>
                    </a:p>
                  </a:txBody>
                  <a:tcPr anchor="ctr"/>
                </a:tc>
                <a:tc>
                  <a:txBody>
                    <a:bodyPr/>
                    <a:lstStyle/>
                    <a:p>
                      <a:pPr algn="ctr"/>
                      <a:r>
                        <a:rPr lang="en-US" altLang="zh-CN" sz="1600" dirty="0" smtClean="0"/>
                        <a:t>0</a:t>
                      </a:r>
                      <a:endParaRPr lang="zh-CN" altLang="en-US" sz="1600" dirty="0"/>
                    </a:p>
                  </a:txBody>
                  <a:tcPr anchor="ctr"/>
                </a:tc>
                <a:tc>
                  <a:txBody>
                    <a:bodyPr/>
                    <a:lstStyle/>
                    <a:p>
                      <a:pPr algn="ctr"/>
                      <a:r>
                        <a:rPr lang="en-US" altLang="zh-CN" sz="1600" dirty="0" smtClean="0"/>
                        <a:t>0</a:t>
                      </a:r>
                      <a:endParaRPr lang="zh-CN" altLang="en-US" sz="1600" dirty="0"/>
                    </a:p>
                  </a:txBody>
                  <a:tcPr anchor="ctr"/>
                </a:tc>
                <a:tc>
                  <a:txBody>
                    <a:bodyPr/>
                    <a:lstStyle/>
                    <a:p>
                      <a:pPr algn="ctr"/>
                      <a:r>
                        <a:rPr lang="en-US" altLang="zh-CN" sz="1600" dirty="0" smtClean="0"/>
                        <a:t>1</a:t>
                      </a:r>
                      <a:endParaRPr lang="zh-CN" altLang="en-US" sz="1600" dirty="0"/>
                    </a:p>
                  </a:txBody>
                  <a:tcPr anchor="ctr"/>
                </a:tc>
                <a:tc>
                  <a:txBody>
                    <a:bodyPr/>
                    <a:lstStyle/>
                    <a:p>
                      <a:pPr algn="ctr"/>
                      <a:r>
                        <a:rPr lang="en-US" altLang="zh-CN" sz="1600" dirty="0" smtClean="0"/>
                        <a:t>0</a:t>
                      </a:r>
                      <a:endParaRPr lang="zh-CN" altLang="en-US" sz="1600" dirty="0"/>
                    </a:p>
                  </a:txBody>
                  <a:tcPr anchor="ctr"/>
                </a:tc>
                <a:tc>
                  <a:txBody>
                    <a:bodyPr/>
                    <a:lstStyle/>
                    <a:p>
                      <a:pPr algn="ctr"/>
                      <a:r>
                        <a:rPr lang="en-US" altLang="zh-CN" sz="1600" dirty="0" smtClean="0"/>
                        <a:t>0</a:t>
                      </a:r>
                      <a:endParaRPr lang="zh-CN" altLang="en-US" sz="1600" dirty="0"/>
                    </a:p>
                  </a:txBody>
                  <a:tcPr anchor="ctr"/>
                </a:tc>
                <a:tc>
                  <a:txBody>
                    <a:bodyPr/>
                    <a:lstStyle/>
                    <a:p>
                      <a:pPr algn="ctr"/>
                      <a:r>
                        <a:rPr lang="en-US" altLang="zh-CN" sz="1600" dirty="0" smtClean="0"/>
                        <a:t>1</a:t>
                      </a:r>
                      <a:endParaRPr lang="zh-CN" altLang="en-US" sz="1600" dirty="0"/>
                    </a:p>
                  </a:txBody>
                  <a:tcPr anchor="ctr"/>
                </a:tc>
                <a:tc>
                  <a:txBody>
                    <a:bodyPr/>
                    <a:lstStyle/>
                    <a:p>
                      <a:pPr algn="ctr"/>
                      <a:r>
                        <a:rPr lang="en-US" altLang="zh-CN" sz="1600" dirty="0" smtClean="0"/>
                        <a:t>0</a:t>
                      </a:r>
                      <a:endParaRPr lang="zh-CN" altLang="en-US" sz="1600" dirty="0"/>
                    </a:p>
                  </a:txBody>
                  <a:tcPr anchor="ctr"/>
                </a:tc>
                <a:tc>
                  <a:txBody>
                    <a:bodyPr/>
                    <a:lstStyle/>
                    <a:p>
                      <a:pPr algn="ctr"/>
                      <a:r>
                        <a:rPr lang="en-US" altLang="zh-CN" sz="1600" dirty="0" smtClean="0"/>
                        <a:t>0</a:t>
                      </a:r>
                      <a:endParaRPr lang="zh-CN" altLang="en-US" sz="1600" dirty="0"/>
                    </a:p>
                  </a:txBody>
                  <a:tcPr anchor="ctr"/>
                </a:tc>
                <a:tc>
                  <a:txBody>
                    <a:bodyPr/>
                    <a:lstStyle/>
                    <a:p>
                      <a:pPr algn="ctr"/>
                      <a:r>
                        <a:rPr lang="en-US" altLang="zh-CN" sz="1600" dirty="0" smtClean="0"/>
                        <a:t>0</a:t>
                      </a:r>
                      <a:endParaRPr lang="zh-CN" altLang="en-US" sz="1600" dirty="0"/>
                    </a:p>
                  </a:txBody>
                  <a:tcPr anchor="ctr"/>
                </a:tc>
                <a:tc>
                  <a:txBody>
                    <a:bodyPr/>
                    <a:lstStyle/>
                    <a:p>
                      <a:pPr algn="ctr"/>
                      <a:r>
                        <a:rPr lang="en-US" altLang="zh-CN" sz="1600" dirty="0" smtClean="0"/>
                        <a:t>1</a:t>
                      </a:r>
                      <a:endParaRPr lang="zh-CN" altLang="en-US" sz="1600" dirty="0"/>
                    </a:p>
                  </a:txBody>
                  <a:tcPr anchor="ctr"/>
                </a:tc>
                <a:tc>
                  <a:txBody>
                    <a:bodyPr/>
                    <a:lstStyle/>
                    <a:p>
                      <a:pPr algn="ctr"/>
                      <a:r>
                        <a:rPr lang="en-US" altLang="zh-CN" sz="1600" dirty="0" smtClean="0"/>
                        <a:t>0</a:t>
                      </a:r>
                      <a:endParaRPr lang="zh-CN" altLang="en-US" sz="1600" dirty="0"/>
                    </a:p>
                  </a:txBody>
                  <a:tcPr anchor="ctr"/>
                </a:tc>
              </a:tr>
              <a:tr h="370840">
                <a:tc>
                  <a:txBody>
                    <a:bodyPr/>
                    <a:lstStyle/>
                    <a:p>
                      <a:pPr algn="ctr"/>
                      <a:r>
                        <a:rPr lang="en-US" altLang="zh-CN" sz="1600" b="1" dirty="0" smtClean="0"/>
                        <a:t>0</a:t>
                      </a:r>
                      <a:endParaRPr lang="zh-CN" altLang="en-US" sz="1600" b="1" dirty="0"/>
                    </a:p>
                  </a:txBody>
                  <a:tcPr anchor="ctr"/>
                </a:tc>
                <a:tc>
                  <a:txBody>
                    <a:bodyPr/>
                    <a:lstStyle/>
                    <a:p>
                      <a:pPr algn="ctr"/>
                      <a:r>
                        <a:rPr lang="en-US" altLang="zh-CN" sz="1600" dirty="0" smtClean="0"/>
                        <a:t>1</a:t>
                      </a:r>
                      <a:endParaRPr lang="zh-CN" altLang="en-US" sz="1600" dirty="0"/>
                    </a:p>
                  </a:txBody>
                  <a:tcPr anchor="ctr"/>
                </a:tc>
                <a:tc>
                  <a:txBody>
                    <a:bodyPr/>
                    <a:lstStyle/>
                    <a:p>
                      <a:pPr algn="ctr"/>
                      <a:r>
                        <a:rPr lang="en-US" altLang="zh-CN" sz="1600" dirty="0" smtClean="0"/>
                        <a:t>1</a:t>
                      </a:r>
                      <a:endParaRPr lang="zh-CN" altLang="en-US" sz="1600" dirty="0"/>
                    </a:p>
                  </a:txBody>
                  <a:tcPr anchor="ctr"/>
                </a:tc>
                <a:tc>
                  <a:txBody>
                    <a:bodyPr/>
                    <a:lstStyle/>
                    <a:p>
                      <a:pPr algn="ctr"/>
                      <a:r>
                        <a:rPr lang="en-US" altLang="zh-CN" sz="1600" dirty="0" smtClean="0"/>
                        <a:t>1</a:t>
                      </a:r>
                      <a:endParaRPr lang="zh-CN" altLang="en-US" sz="1600" dirty="0"/>
                    </a:p>
                  </a:txBody>
                  <a:tcPr anchor="ctr">
                    <a:lnR w="38100" cap="flat" cmpd="sng" algn="ctr">
                      <a:solidFill>
                        <a:schemeClr val="tx1"/>
                      </a:solidFill>
                      <a:prstDash val="solid"/>
                      <a:round/>
                      <a:headEnd type="none" w="med" len="med"/>
                      <a:tailEnd type="none" w="med" len="med"/>
                    </a:lnR>
                  </a:tcPr>
                </a:tc>
                <a:tc>
                  <a:txBody>
                    <a:bodyPr/>
                    <a:lstStyle/>
                    <a:p>
                      <a:pPr algn="ctr"/>
                      <a:r>
                        <a:rPr lang="en-US" altLang="zh-CN" sz="1600" dirty="0" smtClean="0"/>
                        <a:t>0</a:t>
                      </a:r>
                      <a:endParaRPr lang="zh-CN" altLang="en-US" sz="1600" dirty="0"/>
                    </a:p>
                  </a:txBody>
                  <a:tcPr anchor="ctr">
                    <a:lnL w="38100" cap="flat" cmpd="sng" algn="ctr">
                      <a:solidFill>
                        <a:schemeClr val="tx1"/>
                      </a:solidFill>
                      <a:prstDash val="solid"/>
                      <a:round/>
                      <a:headEnd type="none" w="med" len="med"/>
                      <a:tailEnd type="none" w="med" len="med"/>
                    </a:lnL>
                  </a:tcPr>
                </a:tc>
                <a:tc>
                  <a:txBody>
                    <a:bodyPr/>
                    <a:lstStyle/>
                    <a:p>
                      <a:pPr algn="ctr"/>
                      <a:r>
                        <a:rPr lang="en-US" altLang="zh-CN" sz="1600" dirty="0" smtClean="0"/>
                        <a:t>0</a:t>
                      </a:r>
                      <a:endParaRPr lang="zh-CN" altLang="en-US" sz="1600" dirty="0"/>
                    </a:p>
                  </a:txBody>
                  <a:tcPr anchor="ctr"/>
                </a:tc>
                <a:tc>
                  <a:txBody>
                    <a:bodyPr/>
                    <a:lstStyle/>
                    <a:p>
                      <a:pPr algn="ctr"/>
                      <a:r>
                        <a:rPr lang="en-US" altLang="zh-CN" sz="1600" dirty="0" smtClean="0"/>
                        <a:t>1</a:t>
                      </a:r>
                      <a:endParaRPr lang="zh-CN" altLang="en-US" sz="1600" dirty="0"/>
                    </a:p>
                  </a:txBody>
                  <a:tcPr anchor="ctr"/>
                </a:tc>
                <a:tc>
                  <a:txBody>
                    <a:bodyPr/>
                    <a:lstStyle/>
                    <a:p>
                      <a:pPr algn="ctr"/>
                      <a:r>
                        <a:rPr lang="en-US" altLang="zh-CN" sz="1600" dirty="0" smtClean="0"/>
                        <a:t>0</a:t>
                      </a:r>
                      <a:endParaRPr lang="zh-CN" altLang="en-US" sz="1600" dirty="0"/>
                    </a:p>
                  </a:txBody>
                  <a:tcPr anchor="ctr"/>
                </a:tc>
                <a:tc>
                  <a:txBody>
                    <a:bodyPr/>
                    <a:lstStyle/>
                    <a:p>
                      <a:pPr algn="ctr"/>
                      <a:r>
                        <a:rPr lang="en-US" altLang="zh-CN" sz="1600" dirty="0" smtClean="0"/>
                        <a:t>1</a:t>
                      </a:r>
                      <a:endParaRPr lang="zh-CN" altLang="en-US" sz="1600" dirty="0"/>
                    </a:p>
                  </a:txBody>
                  <a:tcPr anchor="ctr"/>
                </a:tc>
                <a:tc>
                  <a:txBody>
                    <a:bodyPr/>
                    <a:lstStyle/>
                    <a:p>
                      <a:pPr algn="ctr"/>
                      <a:r>
                        <a:rPr lang="en-US" altLang="zh-CN" sz="1600" dirty="0" smtClean="0"/>
                        <a:t>0</a:t>
                      </a:r>
                      <a:endParaRPr lang="zh-CN" altLang="en-US" sz="1600" dirty="0"/>
                    </a:p>
                  </a:txBody>
                  <a:tcPr anchor="ctr"/>
                </a:tc>
                <a:tc>
                  <a:txBody>
                    <a:bodyPr/>
                    <a:lstStyle/>
                    <a:p>
                      <a:pPr algn="ctr"/>
                      <a:r>
                        <a:rPr lang="en-US" altLang="zh-CN" sz="1600" dirty="0" smtClean="0"/>
                        <a:t>0</a:t>
                      </a:r>
                      <a:endParaRPr lang="zh-CN" altLang="en-US" sz="1600" dirty="0"/>
                    </a:p>
                  </a:txBody>
                  <a:tcPr anchor="ctr"/>
                </a:tc>
                <a:tc>
                  <a:txBody>
                    <a:bodyPr/>
                    <a:lstStyle/>
                    <a:p>
                      <a:pPr algn="ctr"/>
                      <a:r>
                        <a:rPr lang="en-US" altLang="zh-CN" sz="1600" dirty="0" smtClean="0"/>
                        <a:t>0</a:t>
                      </a:r>
                      <a:endParaRPr lang="zh-CN" altLang="en-US" sz="1600" dirty="0"/>
                    </a:p>
                  </a:txBody>
                  <a:tcPr anchor="ctr"/>
                </a:tc>
                <a:tc>
                  <a:txBody>
                    <a:bodyPr/>
                    <a:lstStyle/>
                    <a:p>
                      <a:pPr algn="ctr"/>
                      <a:r>
                        <a:rPr lang="en-US" altLang="zh-CN" sz="1600" dirty="0" smtClean="0"/>
                        <a:t>1</a:t>
                      </a:r>
                      <a:endParaRPr lang="zh-CN" altLang="en-US" sz="1600" dirty="0"/>
                    </a:p>
                  </a:txBody>
                  <a:tcPr anchor="ctr"/>
                </a:tc>
                <a:tc>
                  <a:txBody>
                    <a:bodyPr/>
                    <a:lstStyle/>
                    <a:p>
                      <a:pPr algn="ctr"/>
                      <a:r>
                        <a:rPr lang="en-US" altLang="zh-CN" sz="1600" dirty="0" smtClean="0"/>
                        <a:t>0</a:t>
                      </a:r>
                      <a:endParaRPr lang="zh-CN" altLang="en-US" sz="1600" dirty="0"/>
                    </a:p>
                  </a:txBody>
                  <a:tcPr anchor="ctr"/>
                </a:tc>
                <a:tc>
                  <a:txBody>
                    <a:bodyPr/>
                    <a:lstStyle/>
                    <a:p>
                      <a:pPr algn="ctr"/>
                      <a:r>
                        <a:rPr lang="en-US" altLang="zh-CN" sz="1600" dirty="0" smtClean="0"/>
                        <a:t>1</a:t>
                      </a:r>
                      <a:endParaRPr lang="zh-CN" altLang="en-US" sz="1600" dirty="0"/>
                    </a:p>
                  </a:txBody>
                  <a:tcPr anchor="ctr"/>
                </a:tc>
                <a:tc>
                  <a:txBody>
                    <a:bodyPr/>
                    <a:lstStyle/>
                    <a:p>
                      <a:pPr algn="ctr"/>
                      <a:r>
                        <a:rPr lang="en-US" altLang="zh-CN" sz="1600" dirty="0" smtClean="0"/>
                        <a:t>0</a:t>
                      </a:r>
                      <a:endParaRPr lang="zh-CN" altLang="en-US" sz="1600" dirty="0"/>
                    </a:p>
                  </a:txBody>
                  <a:tcPr anchor="ctr"/>
                </a:tc>
                <a:tc>
                  <a:txBody>
                    <a:bodyPr/>
                    <a:lstStyle/>
                    <a:p>
                      <a:pPr algn="ctr"/>
                      <a:r>
                        <a:rPr lang="en-US" altLang="zh-CN" sz="1600" dirty="0" smtClean="0"/>
                        <a:t>1</a:t>
                      </a:r>
                      <a:endParaRPr lang="zh-CN" altLang="en-US" sz="1600" dirty="0"/>
                    </a:p>
                  </a:txBody>
                  <a:tcPr anchor="ctr"/>
                </a:tc>
              </a:tr>
              <a:tr h="370840">
                <a:tc>
                  <a:txBody>
                    <a:bodyPr/>
                    <a:lstStyle/>
                    <a:p>
                      <a:pPr algn="ctr"/>
                      <a:r>
                        <a:rPr lang="en-US" altLang="zh-CN" sz="1600" b="1" dirty="0" smtClean="0">
                          <a:solidFill>
                            <a:srgbClr val="FF0000"/>
                          </a:solidFill>
                        </a:rPr>
                        <a:t>1</a:t>
                      </a:r>
                      <a:endParaRPr lang="zh-CN" altLang="en-US" sz="1600" b="1" dirty="0">
                        <a:solidFill>
                          <a:srgbClr val="FF0000"/>
                        </a:solidFill>
                      </a:endParaRPr>
                    </a:p>
                  </a:txBody>
                  <a:tcPr anchor="ctr"/>
                </a:tc>
                <a:tc>
                  <a:txBody>
                    <a:bodyPr/>
                    <a:lstStyle/>
                    <a:p>
                      <a:pPr algn="ctr"/>
                      <a:r>
                        <a:rPr lang="en-US" altLang="zh-CN" sz="1600" dirty="0" smtClean="0"/>
                        <a:t>0</a:t>
                      </a:r>
                      <a:endParaRPr lang="zh-CN" altLang="en-US" sz="1600" dirty="0"/>
                    </a:p>
                  </a:txBody>
                  <a:tcPr anchor="ctr"/>
                </a:tc>
                <a:tc>
                  <a:txBody>
                    <a:bodyPr/>
                    <a:lstStyle/>
                    <a:p>
                      <a:pPr algn="ctr"/>
                      <a:r>
                        <a:rPr lang="en-US" altLang="zh-CN" sz="1600" dirty="0" smtClean="0"/>
                        <a:t>0</a:t>
                      </a:r>
                      <a:endParaRPr lang="zh-CN" altLang="en-US" sz="1600" dirty="0"/>
                    </a:p>
                  </a:txBody>
                  <a:tcPr anchor="ctr"/>
                </a:tc>
                <a:tc>
                  <a:txBody>
                    <a:bodyPr/>
                    <a:lstStyle/>
                    <a:p>
                      <a:pPr algn="ctr"/>
                      <a:r>
                        <a:rPr lang="en-US" altLang="zh-CN" sz="1600" dirty="0" smtClean="0"/>
                        <a:t>0</a:t>
                      </a:r>
                      <a:endParaRPr lang="zh-CN" altLang="en-US" sz="1600" dirty="0"/>
                    </a:p>
                  </a:txBody>
                  <a:tcPr anchor="ctr">
                    <a:lnR w="38100" cap="flat" cmpd="sng" algn="ctr">
                      <a:solidFill>
                        <a:schemeClr val="tx1"/>
                      </a:solidFill>
                      <a:prstDash val="solid"/>
                      <a:round/>
                      <a:headEnd type="none" w="med" len="med"/>
                      <a:tailEnd type="none" w="med" len="med"/>
                    </a:lnR>
                  </a:tcPr>
                </a:tc>
                <a:tc>
                  <a:txBody>
                    <a:bodyPr/>
                    <a:lstStyle/>
                    <a:p>
                      <a:pPr algn="ctr"/>
                      <a:r>
                        <a:rPr lang="en-US" altLang="zh-CN" sz="1600" dirty="0" smtClean="0"/>
                        <a:t>0</a:t>
                      </a:r>
                      <a:endParaRPr lang="zh-CN" altLang="en-US" sz="1600" dirty="0"/>
                    </a:p>
                  </a:txBody>
                  <a:tcPr anchor="ctr">
                    <a:lnL w="38100" cap="flat" cmpd="sng" algn="ctr">
                      <a:solidFill>
                        <a:schemeClr val="tx1"/>
                      </a:solidFill>
                      <a:prstDash val="solid"/>
                      <a:round/>
                      <a:headEnd type="none" w="med" len="med"/>
                      <a:tailEnd type="none" w="med" len="med"/>
                    </a:lnL>
                  </a:tcPr>
                </a:tc>
                <a:tc>
                  <a:txBody>
                    <a:bodyPr/>
                    <a:lstStyle/>
                    <a:p>
                      <a:pPr algn="ctr"/>
                      <a:r>
                        <a:rPr lang="en-US" altLang="zh-CN" sz="1600" dirty="0" smtClean="0"/>
                        <a:t>1</a:t>
                      </a:r>
                      <a:endParaRPr lang="zh-CN" altLang="en-US" sz="1600" dirty="0"/>
                    </a:p>
                  </a:txBody>
                  <a:tcPr anchor="ctr"/>
                </a:tc>
                <a:tc>
                  <a:txBody>
                    <a:bodyPr/>
                    <a:lstStyle/>
                    <a:p>
                      <a:pPr algn="ctr"/>
                      <a:r>
                        <a:rPr lang="en-US" altLang="zh-CN" sz="1600" dirty="0" smtClean="0"/>
                        <a:t>0</a:t>
                      </a:r>
                      <a:endParaRPr lang="zh-CN" altLang="en-US" sz="1600" dirty="0"/>
                    </a:p>
                  </a:txBody>
                  <a:tcPr anchor="ctr"/>
                </a:tc>
                <a:tc>
                  <a:txBody>
                    <a:bodyPr/>
                    <a:lstStyle/>
                    <a:p>
                      <a:pPr algn="ctr"/>
                      <a:r>
                        <a:rPr lang="en-US" altLang="zh-CN" sz="1600" dirty="0" smtClean="0"/>
                        <a:t>0</a:t>
                      </a:r>
                      <a:endParaRPr lang="zh-CN" altLang="en-US" sz="1600" dirty="0"/>
                    </a:p>
                  </a:txBody>
                  <a:tcPr anchor="ctr"/>
                </a:tc>
                <a:tc>
                  <a:txBody>
                    <a:bodyPr/>
                    <a:lstStyle/>
                    <a:p>
                      <a:pPr algn="ctr"/>
                      <a:r>
                        <a:rPr lang="en-US" altLang="zh-CN" sz="1600" dirty="0" smtClean="0"/>
                        <a:t>1</a:t>
                      </a:r>
                      <a:endParaRPr lang="zh-CN" altLang="en-US" sz="1600" dirty="0"/>
                    </a:p>
                  </a:txBody>
                  <a:tcPr anchor="ctr"/>
                </a:tc>
                <a:tc>
                  <a:txBody>
                    <a:bodyPr/>
                    <a:lstStyle/>
                    <a:p>
                      <a:pPr algn="ctr"/>
                      <a:r>
                        <a:rPr lang="en-US" altLang="zh-CN" sz="1600" dirty="0" smtClean="0"/>
                        <a:t>0</a:t>
                      </a:r>
                      <a:endParaRPr lang="zh-CN" altLang="en-US" sz="1600" dirty="0"/>
                    </a:p>
                  </a:txBody>
                  <a:tcPr anchor="ctr"/>
                </a:tc>
                <a:tc>
                  <a:txBody>
                    <a:bodyPr/>
                    <a:lstStyle/>
                    <a:p>
                      <a:pPr algn="ctr"/>
                      <a:r>
                        <a:rPr lang="en-US" altLang="zh-CN" sz="1600" dirty="0" smtClean="0"/>
                        <a:t>0</a:t>
                      </a:r>
                      <a:endParaRPr lang="zh-CN" altLang="en-US" sz="1600" dirty="0"/>
                    </a:p>
                  </a:txBody>
                  <a:tcPr anchor="ctr"/>
                </a:tc>
                <a:tc>
                  <a:txBody>
                    <a:bodyPr/>
                    <a:lstStyle/>
                    <a:p>
                      <a:pPr algn="ctr"/>
                      <a:r>
                        <a:rPr lang="en-US" altLang="zh-CN" sz="1600" dirty="0" smtClean="0"/>
                        <a:t>1</a:t>
                      </a:r>
                      <a:endParaRPr lang="zh-CN" altLang="en-US" sz="1600" dirty="0"/>
                    </a:p>
                  </a:txBody>
                  <a:tcPr anchor="ctr"/>
                </a:tc>
                <a:tc>
                  <a:txBody>
                    <a:bodyPr/>
                    <a:lstStyle/>
                    <a:p>
                      <a:pPr algn="ctr"/>
                      <a:r>
                        <a:rPr lang="en-US" altLang="zh-CN" sz="1600" dirty="0" smtClean="0"/>
                        <a:t>0</a:t>
                      </a:r>
                      <a:endParaRPr lang="zh-CN" altLang="en-US" sz="1600" dirty="0"/>
                    </a:p>
                  </a:txBody>
                  <a:tcPr anchor="ctr"/>
                </a:tc>
                <a:tc>
                  <a:txBody>
                    <a:bodyPr/>
                    <a:lstStyle/>
                    <a:p>
                      <a:pPr algn="ctr"/>
                      <a:r>
                        <a:rPr lang="en-US" altLang="zh-CN" sz="1600" dirty="0" smtClean="0"/>
                        <a:t>0</a:t>
                      </a:r>
                      <a:endParaRPr lang="zh-CN" altLang="en-US" sz="1600" dirty="0"/>
                    </a:p>
                  </a:txBody>
                  <a:tcPr anchor="ctr"/>
                </a:tc>
                <a:tc>
                  <a:txBody>
                    <a:bodyPr/>
                    <a:lstStyle/>
                    <a:p>
                      <a:pPr algn="ctr"/>
                      <a:r>
                        <a:rPr lang="en-US" altLang="zh-CN" sz="1600" dirty="0" smtClean="0"/>
                        <a:t>1</a:t>
                      </a:r>
                      <a:endParaRPr lang="zh-CN" altLang="en-US" sz="1600" dirty="0"/>
                    </a:p>
                  </a:txBody>
                  <a:tcPr anchor="ctr"/>
                </a:tc>
                <a:tc>
                  <a:txBody>
                    <a:bodyPr/>
                    <a:lstStyle/>
                    <a:p>
                      <a:pPr algn="ctr"/>
                      <a:r>
                        <a:rPr lang="en-US" altLang="zh-CN" sz="1600" dirty="0" smtClean="0"/>
                        <a:t>0</a:t>
                      </a:r>
                      <a:endParaRPr lang="zh-CN" altLang="en-US" sz="1600" dirty="0"/>
                    </a:p>
                  </a:txBody>
                  <a:tcPr anchor="ctr"/>
                </a:tc>
                <a:tc>
                  <a:txBody>
                    <a:bodyPr/>
                    <a:lstStyle/>
                    <a:p>
                      <a:pPr algn="ctr"/>
                      <a:r>
                        <a:rPr lang="en-US" altLang="zh-CN" sz="1600" dirty="0" smtClean="0"/>
                        <a:t>0</a:t>
                      </a:r>
                      <a:endParaRPr lang="zh-CN" altLang="en-US" sz="1600" dirty="0"/>
                    </a:p>
                  </a:txBody>
                  <a:tcPr anchor="ctr"/>
                </a:tc>
              </a:tr>
              <a:tr h="370840">
                <a:tc>
                  <a:txBody>
                    <a:bodyPr/>
                    <a:lstStyle/>
                    <a:p>
                      <a:pPr algn="ctr"/>
                      <a:r>
                        <a:rPr lang="en-US" altLang="zh-CN" sz="1600" b="1" dirty="0" smtClean="0">
                          <a:solidFill>
                            <a:srgbClr val="FF0000"/>
                          </a:solidFill>
                        </a:rPr>
                        <a:t>1</a:t>
                      </a:r>
                      <a:endParaRPr lang="zh-CN" altLang="en-US" sz="1600" b="1" dirty="0">
                        <a:solidFill>
                          <a:srgbClr val="FF0000"/>
                        </a:solidFill>
                      </a:endParaRPr>
                    </a:p>
                  </a:txBody>
                  <a:tcPr anchor="ctr"/>
                </a:tc>
                <a:tc>
                  <a:txBody>
                    <a:bodyPr/>
                    <a:lstStyle/>
                    <a:p>
                      <a:pPr algn="ctr"/>
                      <a:r>
                        <a:rPr lang="en-US" altLang="zh-CN" sz="1600" dirty="0" smtClean="0"/>
                        <a:t>0</a:t>
                      </a:r>
                      <a:endParaRPr lang="zh-CN" altLang="en-US" sz="1600" dirty="0"/>
                    </a:p>
                  </a:txBody>
                  <a:tcPr anchor="ctr"/>
                </a:tc>
                <a:tc>
                  <a:txBody>
                    <a:bodyPr/>
                    <a:lstStyle/>
                    <a:p>
                      <a:pPr algn="ctr"/>
                      <a:r>
                        <a:rPr lang="en-US" altLang="zh-CN" sz="1600" dirty="0" smtClean="0"/>
                        <a:t>0</a:t>
                      </a:r>
                      <a:endParaRPr lang="zh-CN" altLang="en-US" sz="1600" dirty="0"/>
                    </a:p>
                  </a:txBody>
                  <a:tcPr anchor="ctr"/>
                </a:tc>
                <a:tc>
                  <a:txBody>
                    <a:bodyPr/>
                    <a:lstStyle/>
                    <a:p>
                      <a:pPr algn="ctr"/>
                      <a:r>
                        <a:rPr lang="en-US" altLang="zh-CN" sz="1600" dirty="0" smtClean="0"/>
                        <a:t>1</a:t>
                      </a:r>
                      <a:endParaRPr lang="zh-CN" altLang="en-US" sz="1600" dirty="0"/>
                    </a:p>
                  </a:txBody>
                  <a:tcPr anchor="ctr">
                    <a:lnR w="38100" cap="flat" cmpd="sng" algn="ctr">
                      <a:solidFill>
                        <a:schemeClr val="tx1"/>
                      </a:solidFill>
                      <a:prstDash val="solid"/>
                      <a:round/>
                      <a:headEnd type="none" w="med" len="med"/>
                      <a:tailEnd type="none" w="med" len="med"/>
                    </a:lnR>
                  </a:tcPr>
                </a:tc>
                <a:tc>
                  <a:txBody>
                    <a:bodyPr/>
                    <a:lstStyle/>
                    <a:p>
                      <a:pPr algn="ctr"/>
                      <a:r>
                        <a:rPr lang="en-US" altLang="zh-CN" sz="1600" dirty="0" smtClean="0"/>
                        <a:t>0</a:t>
                      </a:r>
                      <a:endParaRPr lang="zh-CN" altLang="en-US" sz="1600" dirty="0"/>
                    </a:p>
                  </a:txBody>
                  <a:tcPr anchor="ctr">
                    <a:lnL w="38100" cap="flat" cmpd="sng" algn="ctr">
                      <a:solidFill>
                        <a:schemeClr val="tx1"/>
                      </a:solidFill>
                      <a:prstDash val="solid"/>
                      <a:round/>
                      <a:headEnd type="none" w="med" len="med"/>
                      <a:tailEnd type="none" w="med" len="med"/>
                    </a:lnL>
                  </a:tcPr>
                </a:tc>
                <a:tc>
                  <a:txBody>
                    <a:bodyPr/>
                    <a:lstStyle/>
                    <a:p>
                      <a:pPr algn="ctr"/>
                      <a:r>
                        <a:rPr lang="en-US" altLang="zh-CN" sz="1600" dirty="0" smtClean="0"/>
                        <a:t>1</a:t>
                      </a:r>
                      <a:endParaRPr lang="zh-CN" altLang="en-US" sz="1600" dirty="0"/>
                    </a:p>
                  </a:txBody>
                  <a:tcPr anchor="ctr"/>
                </a:tc>
                <a:tc>
                  <a:txBody>
                    <a:bodyPr/>
                    <a:lstStyle/>
                    <a:p>
                      <a:pPr algn="ctr"/>
                      <a:r>
                        <a:rPr lang="en-US" altLang="zh-CN" sz="1600" dirty="0" smtClean="0"/>
                        <a:t>0</a:t>
                      </a:r>
                      <a:endParaRPr lang="zh-CN" altLang="en-US" sz="1600" dirty="0"/>
                    </a:p>
                  </a:txBody>
                  <a:tcPr anchor="ctr"/>
                </a:tc>
                <a:tc>
                  <a:txBody>
                    <a:bodyPr/>
                    <a:lstStyle/>
                    <a:p>
                      <a:pPr algn="ctr"/>
                      <a:r>
                        <a:rPr lang="en-US" altLang="zh-CN" sz="1600" dirty="0" smtClean="0"/>
                        <a:t>0</a:t>
                      </a:r>
                      <a:endParaRPr lang="zh-CN" altLang="en-US" sz="1600" dirty="0"/>
                    </a:p>
                  </a:txBody>
                  <a:tcPr anchor="ctr"/>
                </a:tc>
                <a:tc>
                  <a:txBody>
                    <a:bodyPr/>
                    <a:lstStyle/>
                    <a:p>
                      <a:pPr algn="ctr"/>
                      <a:r>
                        <a:rPr lang="en-US" altLang="zh-CN" sz="1600" dirty="0" smtClean="0"/>
                        <a:t>1</a:t>
                      </a:r>
                      <a:endParaRPr lang="zh-CN" altLang="en-US" sz="1600" dirty="0"/>
                    </a:p>
                  </a:txBody>
                  <a:tcPr anchor="ctr"/>
                </a:tc>
                <a:tc>
                  <a:txBody>
                    <a:bodyPr/>
                    <a:lstStyle/>
                    <a:p>
                      <a:pPr algn="ctr"/>
                      <a:r>
                        <a:rPr lang="en-US" altLang="zh-CN" sz="1600" dirty="0" smtClean="0"/>
                        <a:t>0</a:t>
                      </a:r>
                      <a:endParaRPr lang="zh-CN" altLang="en-US" sz="1600" dirty="0"/>
                    </a:p>
                  </a:txBody>
                  <a:tcPr anchor="ctr"/>
                </a:tc>
                <a:tc>
                  <a:txBody>
                    <a:bodyPr/>
                    <a:lstStyle/>
                    <a:p>
                      <a:pPr algn="ctr"/>
                      <a:r>
                        <a:rPr lang="en-US" altLang="zh-CN" sz="1600" dirty="0" smtClean="0"/>
                        <a:t>0</a:t>
                      </a:r>
                      <a:endParaRPr lang="zh-CN" altLang="en-US" sz="1600" dirty="0"/>
                    </a:p>
                  </a:txBody>
                  <a:tcPr anchor="ctr"/>
                </a:tc>
                <a:tc>
                  <a:txBody>
                    <a:bodyPr/>
                    <a:lstStyle/>
                    <a:p>
                      <a:pPr algn="ctr"/>
                      <a:r>
                        <a:rPr lang="en-US" altLang="zh-CN" sz="1600" dirty="0" smtClean="0"/>
                        <a:t>1</a:t>
                      </a:r>
                      <a:endParaRPr lang="zh-CN" altLang="en-US" sz="1600" dirty="0"/>
                    </a:p>
                  </a:txBody>
                  <a:tcPr anchor="ctr"/>
                </a:tc>
                <a:tc>
                  <a:txBody>
                    <a:bodyPr/>
                    <a:lstStyle/>
                    <a:p>
                      <a:pPr algn="ctr"/>
                      <a:r>
                        <a:rPr lang="en-US" altLang="zh-CN" sz="1600" dirty="0" smtClean="0"/>
                        <a:t>0</a:t>
                      </a:r>
                      <a:endParaRPr lang="zh-CN" altLang="en-US" sz="1600" dirty="0"/>
                    </a:p>
                  </a:txBody>
                  <a:tcPr anchor="ctr"/>
                </a:tc>
                <a:tc>
                  <a:txBody>
                    <a:bodyPr/>
                    <a:lstStyle/>
                    <a:p>
                      <a:pPr algn="ctr"/>
                      <a:r>
                        <a:rPr lang="en-US" altLang="zh-CN" sz="1600" dirty="0" smtClean="0"/>
                        <a:t>0</a:t>
                      </a:r>
                      <a:endParaRPr lang="zh-CN" altLang="en-US" sz="1600" dirty="0"/>
                    </a:p>
                  </a:txBody>
                  <a:tcPr anchor="ctr"/>
                </a:tc>
                <a:tc>
                  <a:txBody>
                    <a:bodyPr/>
                    <a:lstStyle/>
                    <a:p>
                      <a:pPr algn="ctr"/>
                      <a:r>
                        <a:rPr lang="en-US" altLang="zh-CN" sz="1600" dirty="0" smtClean="0"/>
                        <a:t>0</a:t>
                      </a:r>
                      <a:endParaRPr lang="zh-CN" altLang="en-US" sz="1600" dirty="0"/>
                    </a:p>
                  </a:txBody>
                  <a:tcPr anchor="ctr"/>
                </a:tc>
                <a:tc>
                  <a:txBody>
                    <a:bodyPr/>
                    <a:lstStyle/>
                    <a:p>
                      <a:pPr algn="ctr"/>
                      <a:r>
                        <a:rPr lang="en-US" altLang="zh-CN" sz="1600" dirty="0" smtClean="0"/>
                        <a:t>1</a:t>
                      </a:r>
                      <a:endParaRPr lang="zh-CN" altLang="en-US" sz="1600" dirty="0"/>
                    </a:p>
                  </a:txBody>
                  <a:tcPr anchor="ctr"/>
                </a:tc>
                <a:tc>
                  <a:txBody>
                    <a:bodyPr/>
                    <a:lstStyle/>
                    <a:p>
                      <a:pPr algn="ctr"/>
                      <a:r>
                        <a:rPr lang="en-US" altLang="zh-CN" sz="1600" dirty="0" smtClean="0"/>
                        <a:t>0</a:t>
                      </a:r>
                      <a:endParaRPr lang="zh-CN" altLang="en-US" sz="1600" dirty="0"/>
                    </a:p>
                  </a:txBody>
                  <a:tcPr anchor="ctr"/>
                </a:tc>
              </a:tr>
              <a:tr h="370840">
                <a:tc>
                  <a:txBody>
                    <a:bodyPr/>
                    <a:lstStyle/>
                    <a:p>
                      <a:pPr algn="ctr"/>
                      <a:r>
                        <a:rPr lang="en-US" altLang="zh-CN" sz="1600" b="1" dirty="0" smtClean="0">
                          <a:solidFill>
                            <a:srgbClr val="FF0000"/>
                          </a:solidFill>
                        </a:rPr>
                        <a:t>1</a:t>
                      </a:r>
                      <a:endParaRPr lang="zh-CN" altLang="en-US" sz="1600" b="1" dirty="0">
                        <a:solidFill>
                          <a:srgbClr val="FF0000"/>
                        </a:solidFill>
                      </a:endParaRPr>
                    </a:p>
                  </a:txBody>
                  <a:tcPr anchor="ctr"/>
                </a:tc>
                <a:tc>
                  <a:txBody>
                    <a:bodyPr/>
                    <a:lstStyle/>
                    <a:p>
                      <a:pPr algn="ctr"/>
                      <a:r>
                        <a:rPr lang="en-US" altLang="zh-CN" sz="1600" dirty="0" smtClean="0"/>
                        <a:t>0</a:t>
                      </a:r>
                      <a:endParaRPr lang="zh-CN" altLang="en-US" sz="1600" dirty="0"/>
                    </a:p>
                  </a:txBody>
                  <a:tcPr anchor="ctr"/>
                </a:tc>
                <a:tc>
                  <a:txBody>
                    <a:bodyPr/>
                    <a:lstStyle/>
                    <a:p>
                      <a:pPr algn="ctr"/>
                      <a:r>
                        <a:rPr lang="en-US" altLang="zh-CN" sz="1600" dirty="0" smtClean="0"/>
                        <a:t>1</a:t>
                      </a:r>
                      <a:endParaRPr lang="zh-CN" altLang="en-US" sz="1600" dirty="0"/>
                    </a:p>
                  </a:txBody>
                  <a:tcPr anchor="ctr"/>
                </a:tc>
                <a:tc>
                  <a:txBody>
                    <a:bodyPr/>
                    <a:lstStyle/>
                    <a:p>
                      <a:pPr algn="ctr"/>
                      <a:r>
                        <a:rPr lang="en-US" altLang="zh-CN" sz="1600" dirty="0" smtClean="0"/>
                        <a:t>0</a:t>
                      </a:r>
                      <a:endParaRPr lang="zh-CN" altLang="en-US" sz="1600" dirty="0"/>
                    </a:p>
                  </a:txBody>
                  <a:tcPr anchor="ctr">
                    <a:lnR w="38100" cap="flat" cmpd="sng" algn="ctr">
                      <a:solidFill>
                        <a:schemeClr val="tx1"/>
                      </a:solidFill>
                      <a:prstDash val="solid"/>
                      <a:round/>
                      <a:headEnd type="none" w="med" len="med"/>
                      <a:tailEnd type="none" w="med" len="med"/>
                    </a:lnR>
                  </a:tcPr>
                </a:tc>
                <a:tc>
                  <a:txBody>
                    <a:bodyPr/>
                    <a:lstStyle/>
                    <a:p>
                      <a:pPr algn="ctr"/>
                      <a:r>
                        <a:rPr lang="en-US" altLang="zh-CN" sz="1600" dirty="0" smtClean="0"/>
                        <a:t>0</a:t>
                      </a:r>
                      <a:endParaRPr lang="zh-CN" altLang="en-US" sz="1600" dirty="0"/>
                    </a:p>
                  </a:txBody>
                  <a:tcPr anchor="ctr">
                    <a:lnL w="38100" cap="flat" cmpd="sng" algn="ctr">
                      <a:solidFill>
                        <a:schemeClr val="tx1"/>
                      </a:solidFill>
                      <a:prstDash val="solid"/>
                      <a:round/>
                      <a:headEnd type="none" w="med" len="med"/>
                      <a:tailEnd type="none" w="med" len="med"/>
                    </a:lnL>
                  </a:tcPr>
                </a:tc>
                <a:tc>
                  <a:txBody>
                    <a:bodyPr/>
                    <a:lstStyle/>
                    <a:p>
                      <a:pPr algn="ctr"/>
                      <a:r>
                        <a:rPr lang="en-US" altLang="zh-CN" sz="1600" dirty="0" smtClean="0"/>
                        <a:t>0</a:t>
                      </a:r>
                      <a:endParaRPr lang="zh-CN" altLang="en-US" sz="1600" dirty="0"/>
                    </a:p>
                  </a:txBody>
                  <a:tcPr anchor="ctr"/>
                </a:tc>
                <a:tc>
                  <a:txBody>
                    <a:bodyPr/>
                    <a:lstStyle/>
                    <a:p>
                      <a:pPr algn="ctr"/>
                      <a:r>
                        <a:rPr lang="en-US" altLang="zh-CN" sz="1600" dirty="0" smtClean="0"/>
                        <a:t>1</a:t>
                      </a:r>
                      <a:endParaRPr lang="zh-CN" altLang="en-US" sz="1600" dirty="0"/>
                    </a:p>
                  </a:txBody>
                  <a:tcPr anchor="ctr"/>
                </a:tc>
                <a:tc>
                  <a:txBody>
                    <a:bodyPr/>
                    <a:lstStyle/>
                    <a:p>
                      <a:pPr algn="ctr"/>
                      <a:r>
                        <a:rPr lang="en-US" altLang="zh-CN" sz="1600" dirty="0" smtClean="0"/>
                        <a:t>0</a:t>
                      </a:r>
                      <a:endParaRPr lang="zh-CN" altLang="en-US" sz="1600" dirty="0"/>
                    </a:p>
                  </a:txBody>
                  <a:tcPr anchor="ctr"/>
                </a:tc>
                <a:tc>
                  <a:txBody>
                    <a:bodyPr/>
                    <a:lstStyle/>
                    <a:p>
                      <a:pPr algn="ctr"/>
                      <a:r>
                        <a:rPr lang="en-US" altLang="zh-CN" sz="1600" dirty="0" smtClean="0"/>
                        <a:t>1</a:t>
                      </a:r>
                      <a:endParaRPr lang="zh-CN" altLang="en-US" sz="1600" dirty="0"/>
                    </a:p>
                  </a:txBody>
                  <a:tcPr anchor="ctr"/>
                </a:tc>
                <a:tc>
                  <a:txBody>
                    <a:bodyPr/>
                    <a:lstStyle/>
                    <a:p>
                      <a:pPr algn="ctr"/>
                      <a:r>
                        <a:rPr lang="en-US" altLang="zh-CN" sz="1600" dirty="0" smtClean="0"/>
                        <a:t>0</a:t>
                      </a:r>
                      <a:endParaRPr lang="zh-CN" altLang="en-US" sz="1600" dirty="0"/>
                    </a:p>
                  </a:txBody>
                  <a:tcPr anchor="ctr"/>
                </a:tc>
                <a:tc>
                  <a:txBody>
                    <a:bodyPr/>
                    <a:lstStyle/>
                    <a:p>
                      <a:pPr algn="ctr"/>
                      <a:r>
                        <a:rPr lang="en-US" altLang="zh-CN" sz="1600" dirty="0" smtClean="0"/>
                        <a:t>0</a:t>
                      </a:r>
                      <a:endParaRPr lang="zh-CN" altLang="en-US" sz="1600" dirty="0"/>
                    </a:p>
                  </a:txBody>
                  <a:tcPr anchor="ctr"/>
                </a:tc>
                <a:tc>
                  <a:txBody>
                    <a:bodyPr/>
                    <a:lstStyle/>
                    <a:p>
                      <a:pPr algn="ctr"/>
                      <a:r>
                        <a:rPr lang="en-US" altLang="zh-CN" sz="1600" dirty="0" smtClean="0"/>
                        <a:t>0</a:t>
                      </a:r>
                      <a:endParaRPr lang="zh-CN" altLang="en-US" sz="1600" dirty="0"/>
                    </a:p>
                  </a:txBody>
                  <a:tcPr anchor="ctr"/>
                </a:tc>
                <a:tc>
                  <a:txBody>
                    <a:bodyPr/>
                    <a:lstStyle/>
                    <a:p>
                      <a:pPr algn="ctr"/>
                      <a:r>
                        <a:rPr lang="en-US" altLang="zh-CN" sz="1600" dirty="0" smtClean="0"/>
                        <a:t>1</a:t>
                      </a:r>
                      <a:endParaRPr lang="zh-CN" altLang="en-US" sz="1600" dirty="0"/>
                    </a:p>
                  </a:txBody>
                  <a:tcPr anchor="ctr"/>
                </a:tc>
                <a:tc>
                  <a:txBody>
                    <a:bodyPr/>
                    <a:lstStyle/>
                    <a:p>
                      <a:pPr algn="ctr"/>
                      <a:r>
                        <a:rPr lang="en-US" altLang="zh-CN" sz="1600" dirty="0" smtClean="0"/>
                        <a:t>0</a:t>
                      </a:r>
                      <a:endParaRPr lang="zh-CN" altLang="en-US" sz="1600" dirty="0"/>
                    </a:p>
                  </a:txBody>
                  <a:tcPr anchor="ctr"/>
                </a:tc>
                <a:tc>
                  <a:txBody>
                    <a:bodyPr/>
                    <a:lstStyle/>
                    <a:p>
                      <a:pPr algn="ctr"/>
                      <a:r>
                        <a:rPr lang="en-US" altLang="zh-CN" sz="1600" dirty="0" smtClean="0"/>
                        <a:t>1</a:t>
                      </a:r>
                      <a:endParaRPr lang="zh-CN" altLang="en-US" sz="1600" dirty="0"/>
                    </a:p>
                  </a:txBody>
                  <a:tcPr anchor="ctr"/>
                </a:tc>
                <a:tc>
                  <a:txBody>
                    <a:bodyPr/>
                    <a:lstStyle/>
                    <a:p>
                      <a:pPr algn="ctr"/>
                      <a:r>
                        <a:rPr lang="en-US" altLang="zh-CN" sz="1600" dirty="0" smtClean="0"/>
                        <a:t>0</a:t>
                      </a:r>
                      <a:endParaRPr lang="zh-CN" altLang="en-US" sz="1600" dirty="0"/>
                    </a:p>
                  </a:txBody>
                  <a:tcPr anchor="ctr"/>
                </a:tc>
                <a:tc>
                  <a:txBody>
                    <a:bodyPr/>
                    <a:lstStyle/>
                    <a:p>
                      <a:pPr algn="ctr"/>
                      <a:r>
                        <a:rPr lang="en-US" altLang="zh-CN" sz="1600" dirty="0" smtClean="0"/>
                        <a:t>1</a:t>
                      </a:r>
                      <a:endParaRPr lang="zh-CN" altLang="en-US" sz="1600" dirty="0"/>
                    </a:p>
                  </a:txBody>
                  <a:tcPr anchor="ctr"/>
                </a:tc>
              </a:tr>
              <a:tr h="370840">
                <a:tc>
                  <a:txBody>
                    <a:bodyPr/>
                    <a:lstStyle/>
                    <a:p>
                      <a:pPr algn="ctr"/>
                      <a:r>
                        <a:rPr lang="en-US" altLang="zh-CN" sz="1600" b="1" dirty="0" smtClean="0">
                          <a:solidFill>
                            <a:srgbClr val="FF0000"/>
                          </a:solidFill>
                        </a:rPr>
                        <a:t>1</a:t>
                      </a:r>
                      <a:endParaRPr lang="zh-CN" altLang="en-US" sz="1600" b="1" dirty="0">
                        <a:solidFill>
                          <a:srgbClr val="FF0000"/>
                        </a:solidFill>
                      </a:endParaRPr>
                    </a:p>
                  </a:txBody>
                  <a:tcPr anchor="ctr"/>
                </a:tc>
                <a:tc>
                  <a:txBody>
                    <a:bodyPr/>
                    <a:lstStyle/>
                    <a:p>
                      <a:pPr algn="ctr"/>
                      <a:r>
                        <a:rPr lang="en-US" altLang="zh-CN" sz="1600" dirty="0" smtClean="0"/>
                        <a:t>0</a:t>
                      </a:r>
                      <a:endParaRPr lang="zh-CN" altLang="en-US" sz="1600" dirty="0"/>
                    </a:p>
                  </a:txBody>
                  <a:tcPr anchor="ctr"/>
                </a:tc>
                <a:tc>
                  <a:txBody>
                    <a:bodyPr/>
                    <a:lstStyle/>
                    <a:p>
                      <a:pPr algn="ctr"/>
                      <a:r>
                        <a:rPr lang="en-US" altLang="zh-CN" sz="1600" dirty="0" smtClean="0"/>
                        <a:t>1</a:t>
                      </a:r>
                      <a:endParaRPr lang="zh-CN" altLang="en-US" sz="1600" dirty="0"/>
                    </a:p>
                  </a:txBody>
                  <a:tcPr anchor="ctr"/>
                </a:tc>
                <a:tc>
                  <a:txBody>
                    <a:bodyPr/>
                    <a:lstStyle/>
                    <a:p>
                      <a:pPr algn="ctr"/>
                      <a:r>
                        <a:rPr lang="en-US" altLang="zh-CN" sz="1600" dirty="0" smtClean="0"/>
                        <a:t>1</a:t>
                      </a:r>
                      <a:endParaRPr lang="zh-CN" altLang="en-US" sz="1600" dirty="0"/>
                    </a:p>
                  </a:txBody>
                  <a:tcPr anchor="ctr">
                    <a:lnR w="38100" cap="flat" cmpd="sng" algn="ctr">
                      <a:solidFill>
                        <a:schemeClr val="tx1"/>
                      </a:solidFill>
                      <a:prstDash val="solid"/>
                      <a:round/>
                      <a:headEnd type="none" w="med" len="med"/>
                      <a:tailEnd type="none" w="med" len="med"/>
                    </a:lnR>
                  </a:tcPr>
                </a:tc>
                <a:tc>
                  <a:txBody>
                    <a:bodyPr/>
                    <a:lstStyle/>
                    <a:p>
                      <a:pPr algn="ctr"/>
                      <a:r>
                        <a:rPr lang="en-US" altLang="zh-CN" sz="1600" dirty="0" smtClean="0"/>
                        <a:t>0</a:t>
                      </a:r>
                      <a:endParaRPr lang="zh-CN" altLang="en-US" sz="1600" dirty="0"/>
                    </a:p>
                  </a:txBody>
                  <a:tcPr anchor="ctr">
                    <a:lnL w="38100" cap="flat" cmpd="sng" algn="ctr">
                      <a:solidFill>
                        <a:schemeClr val="tx1"/>
                      </a:solidFill>
                      <a:prstDash val="solid"/>
                      <a:round/>
                      <a:headEnd type="none" w="med" len="med"/>
                      <a:tailEnd type="none" w="med" len="med"/>
                    </a:lnL>
                  </a:tcPr>
                </a:tc>
                <a:tc>
                  <a:txBody>
                    <a:bodyPr/>
                    <a:lstStyle/>
                    <a:p>
                      <a:pPr algn="ctr"/>
                      <a:r>
                        <a:rPr lang="en-US" altLang="zh-CN" sz="1600" dirty="0" smtClean="0"/>
                        <a:t>1</a:t>
                      </a:r>
                      <a:endParaRPr lang="zh-CN" altLang="en-US" sz="1600" dirty="0"/>
                    </a:p>
                  </a:txBody>
                  <a:tcPr anchor="ctr"/>
                </a:tc>
                <a:tc>
                  <a:txBody>
                    <a:bodyPr/>
                    <a:lstStyle/>
                    <a:p>
                      <a:pPr algn="ctr"/>
                      <a:r>
                        <a:rPr lang="en-US" altLang="zh-CN" sz="1600" dirty="0" smtClean="0"/>
                        <a:t>0</a:t>
                      </a:r>
                      <a:endParaRPr lang="zh-CN" altLang="en-US" sz="1600" dirty="0"/>
                    </a:p>
                  </a:txBody>
                  <a:tcPr anchor="ctr"/>
                </a:tc>
                <a:tc>
                  <a:txBody>
                    <a:bodyPr/>
                    <a:lstStyle/>
                    <a:p>
                      <a:pPr algn="ctr"/>
                      <a:r>
                        <a:rPr lang="en-US" altLang="zh-CN" sz="1600" dirty="0" smtClean="0"/>
                        <a:t>0</a:t>
                      </a:r>
                      <a:endParaRPr lang="zh-CN" altLang="en-US" sz="1600" dirty="0"/>
                    </a:p>
                  </a:txBody>
                  <a:tcPr anchor="ctr"/>
                </a:tc>
                <a:tc>
                  <a:txBody>
                    <a:bodyPr/>
                    <a:lstStyle/>
                    <a:p>
                      <a:pPr algn="ctr"/>
                      <a:r>
                        <a:rPr lang="en-US" altLang="zh-CN" sz="1600" dirty="0" smtClean="0"/>
                        <a:t>1</a:t>
                      </a:r>
                      <a:endParaRPr lang="zh-CN" altLang="en-US" sz="1600" dirty="0"/>
                    </a:p>
                  </a:txBody>
                  <a:tcPr anchor="ctr"/>
                </a:tc>
                <a:tc>
                  <a:txBody>
                    <a:bodyPr/>
                    <a:lstStyle/>
                    <a:p>
                      <a:pPr algn="ctr"/>
                      <a:r>
                        <a:rPr lang="en-US" altLang="zh-CN" sz="1600" dirty="0" smtClean="0"/>
                        <a:t>0</a:t>
                      </a:r>
                      <a:endParaRPr lang="zh-CN" altLang="en-US" sz="1600" dirty="0"/>
                    </a:p>
                  </a:txBody>
                  <a:tcPr anchor="ctr"/>
                </a:tc>
                <a:tc>
                  <a:txBody>
                    <a:bodyPr/>
                    <a:lstStyle/>
                    <a:p>
                      <a:pPr algn="ctr"/>
                      <a:r>
                        <a:rPr lang="en-US" altLang="zh-CN" sz="1600" dirty="0" smtClean="0"/>
                        <a:t>0</a:t>
                      </a:r>
                      <a:endParaRPr lang="zh-CN" altLang="en-US" sz="1600" dirty="0"/>
                    </a:p>
                  </a:txBody>
                  <a:tcPr anchor="ctr"/>
                </a:tc>
                <a:tc>
                  <a:txBody>
                    <a:bodyPr/>
                    <a:lstStyle/>
                    <a:p>
                      <a:pPr algn="ctr"/>
                      <a:r>
                        <a:rPr lang="en-US" altLang="zh-CN" sz="1600" dirty="0" smtClean="0"/>
                        <a:t>1</a:t>
                      </a:r>
                      <a:endParaRPr lang="zh-CN" altLang="en-US" sz="1600" dirty="0"/>
                    </a:p>
                  </a:txBody>
                  <a:tcPr anchor="ctr"/>
                </a:tc>
                <a:tc>
                  <a:txBody>
                    <a:bodyPr/>
                    <a:lstStyle/>
                    <a:p>
                      <a:pPr algn="ctr"/>
                      <a:r>
                        <a:rPr lang="en-US" altLang="zh-CN" sz="1600" dirty="0" smtClean="0"/>
                        <a:t>0</a:t>
                      </a:r>
                      <a:endParaRPr lang="zh-CN" altLang="en-US" sz="1600" dirty="0"/>
                    </a:p>
                  </a:txBody>
                  <a:tcPr anchor="ctr"/>
                </a:tc>
                <a:tc>
                  <a:txBody>
                    <a:bodyPr/>
                    <a:lstStyle/>
                    <a:p>
                      <a:pPr algn="ctr"/>
                      <a:r>
                        <a:rPr lang="en-US" altLang="zh-CN" sz="1600" dirty="0" smtClean="0"/>
                        <a:t>0</a:t>
                      </a:r>
                      <a:endParaRPr lang="zh-CN" altLang="en-US" sz="1600" dirty="0"/>
                    </a:p>
                  </a:txBody>
                  <a:tcPr anchor="ctr"/>
                </a:tc>
                <a:tc>
                  <a:txBody>
                    <a:bodyPr/>
                    <a:lstStyle/>
                    <a:p>
                      <a:pPr algn="ctr"/>
                      <a:r>
                        <a:rPr lang="en-US" altLang="zh-CN" sz="1600" dirty="0" smtClean="0"/>
                        <a:t>1</a:t>
                      </a:r>
                      <a:endParaRPr lang="zh-CN" altLang="en-US" sz="1600" dirty="0"/>
                    </a:p>
                  </a:txBody>
                  <a:tcPr anchor="ctr"/>
                </a:tc>
                <a:tc>
                  <a:txBody>
                    <a:bodyPr/>
                    <a:lstStyle/>
                    <a:p>
                      <a:pPr algn="ctr"/>
                      <a:r>
                        <a:rPr lang="en-US" altLang="zh-CN" sz="1600" dirty="0" smtClean="0"/>
                        <a:t>0</a:t>
                      </a:r>
                      <a:endParaRPr lang="zh-CN" altLang="en-US" sz="1600" dirty="0"/>
                    </a:p>
                  </a:txBody>
                  <a:tcPr anchor="ctr"/>
                </a:tc>
                <a:tc>
                  <a:txBody>
                    <a:bodyPr/>
                    <a:lstStyle/>
                    <a:p>
                      <a:pPr algn="ctr"/>
                      <a:r>
                        <a:rPr lang="en-US" altLang="zh-CN" sz="1600" dirty="0" smtClean="0"/>
                        <a:t>0</a:t>
                      </a:r>
                      <a:endParaRPr lang="zh-CN" altLang="en-US" sz="1600" dirty="0"/>
                    </a:p>
                  </a:txBody>
                  <a:tcPr anchor="ctr"/>
                </a:tc>
              </a:tr>
              <a:tr h="370840">
                <a:tc>
                  <a:txBody>
                    <a:bodyPr/>
                    <a:lstStyle/>
                    <a:p>
                      <a:pPr algn="ctr"/>
                      <a:r>
                        <a:rPr lang="en-US" altLang="zh-CN" sz="1600" b="1" dirty="0" smtClean="0">
                          <a:solidFill>
                            <a:srgbClr val="FF0000"/>
                          </a:solidFill>
                        </a:rPr>
                        <a:t>1</a:t>
                      </a:r>
                      <a:endParaRPr lang="zh-CN" altLang="en-US" sz="1600" b="1" dirty="0">
                        <a:solidFill>
                          <a:srgbClr val="FF0000"/>
                        </a:solidFill>
                      </a:endParaRPr>
                    </a:p>
                  </a:txBody>
                  <a:tcPr anchor="ctr"/>
                </a:tc>
                <a:tc>
                  <a:txBody>
                    <a:bodyPr/>
                    <a:lstStyle/>
                    <a:p>
                      <a:pPr algn="ctr"/>
                      <a:r>
                        <a:rPr lang="en-US" altLang="zh-CN" sz="1600" dirty="0" smtClean="0"/>
                        <a:t>1</a:t>
                      </a:r>
                      <a:endParaRPr lang="zh-CN" altLang="en-US" sz="1600" dirty="0"/>
                    </a:p>
                  </a:txBody>
                  <a:tcPr anchor="ctr"/>
                </a:tc>
                <a:tc>
                  <a:txBody>
                    <a:bodyPr/>
                    <a:lstStyle/>
                    <a:p>
                      <a:pPr algn="ctr"/>
                      <a:r>
                        <a:rPr lang="en-US" altLang="zh-CN" sz="1600" dirty="0" smtClean="0"/>
                        <a:t>0</a:t>
                      </a:r>
                      <a:endParaRPr lang="zh-CN" altLang="en-US" sz="1600" dirty="0"/>
                    </a:p>
                  </a:txBody>
                  <a:tcPr anchor="ctr"/>
                </a:tc>
                <a:tc>
                  <a:txBody>
                    <a:bodyPr/>
                    <a:lstStyle/>
                    <a:p>
                      <a:pPr algn="ctr"/>
                      <a:r>
                        <a:rPr lang="en-US" altLang="zh-CN" sz="1600" dirty="0" smtClean="0"/>
                        <a:t>0</a:t>
                      </a:r>
                      <a:endParaRPr lang="zh-CN" altLang="en-US" sz="1600" dirty="0"/>
                    </a:p>
                  </a:txBody>
                  <a:tcPr anchor="ctr">
                    <a:lnR w="38100" cap="flat" cmpd="sng" algn="ctr">
                      <a:solidFill>
                        <a:schemeClr val="tx1"/>
                      </a:solidFill>
                      <a:prstDash val="solid"/>
                      <a:round/>
                      <a:headEnd type="none" w="med" len="med"/>
                      <a:tailEnd type="none" w="med" len="med"/>
                    </a:lnR>
                  </a:tcPr>
                </a:tc>
                <a:tc>
                  <a:txBody>
                    <a:bodyPr/>
                    <a:lstStyle/>
                    <a:p>
                      <a:pPr algn="ctr"/>
                      <a:r>
                        <a:rPr lang="en-US" altLang="zh-CN" sz="1600" dirty="0" smtClean="0"/>
                        <a:t>0</a:t>
                      </a:r>
                      <a:endParaRPr lang="zh-CN" altLang="en-US" sz="1600" dirty="0"/>
                    </a:p>
                  </a:txBody>
                  <a:tcPr anchor="ctr">
                    <a:lnL w="38100" cap="flat" cmpd="sng" algn="ctr">
                      <a:solidFill>
                        <a:schemeClr val="tx1"/>
                      </a:solidFill>
                      <a:prstDash val="solid"/>
                      <a:round/>
                      <a:headEnd type="none" w="med" len="med"/>
                      <a:tailEnd type="none" w="med" len="med"/>
                    </a:lnL>
                  </a:tcPr>
                </a:tc>
                <a:tc>
                  <a:txBody>
                    <a:bodyPr/>
                    <a:lstStyle/>
                    <a:p>
                      <a:pPr algn="ctr"/>
                      <a:r>
                        <a:rPr lang="en-US" altLang="zh-CN" sz="1600" dirty="0" smtClean="0"/>
                        <a:t>1</a:t>
                      </a:r>
                      <a:endParaRPr lang="zh-CN" altLang="en-US" sz="1600" dirty="0"/>
                    </a:p>
                  </a:txBody>
                  <a:tcPr anchor="ctr"/>
                </a:tc>
                <a:tc>
                  <a:txBody>
                    <a:bodyPr/>
                    <a:lstStyle/>
                    <a:p>
                      <a:pPr algn="ctr"/>
                      <a:r>
                        <a:rPr lang="en-US" altLang="zh-CN" sz="1600" dirty="0" smtClean="0"/>
                        <a:t>0</a:t>
                      </a:r>
                      <a:endParaRPr lang="zh-CN" altLang="en-US" sz="1600" dirty="0"/>
                    </a:p>
                  </a:txBody>
                  <a:tcPr anchor="ctr"/>
                </a:tc>
                <a:tc>
                  <a:txBody>
                    <a:bodyPr/>
                    <a:lstStyle/>
                    <a:p>
                      <a:pPr algn="ctr"/>
                      <a:r>
                        <a:rPr lang="en-US" altLang="zh-CN" sz="1600" dirty="0" smtClean="0"/>
                        <a:t>0</a:t>
                      </a:r>
                      <a:endParaRPr lang="zh-CN" altLang="en-US" sz="1600" dirty="0"/>
                    </a:p>
                  </a:txBody>
                  <a:tcPr anchor="ctr"/>
                </a:tc>
                <a:tc>
                  <a:txBody>
                    <a:bodyPr/>
                    <a:lstStyle/>
                    <a:p>
                      <a:pPr algn="ctr"/>
                      <a:r>
                        <a:rPr lang="en-US" altLang="zh-CN" sz="1600" dirty="0" smtClean="0"/>
                        <a:t>1</a:t>
                      </a:r>
                      <a:endParaRPr lang="zh-CN" altLang="en-US" sz="1600" dirty="0"/>
                    </a:p>
                  </a:txBody>
                  <a:tcPr anchor="ctr"/>
                </a:tc>
                <a:tc>
                  <a:txBody>
                    <a:bodyPr/>
                    <a:lstStyle/>
                    <a:p>
                      <a:pPr algn="ctr"/>
                      <a:r>
                        <a:rPr lang="en-US" altLang="zh-CN" sz="1600" dirty="0" smtClean="0"/>
                        <a:t>0</a:t>
                      </a:r>
                      <a:endParaRPr lang="zh-CN" altLang="en-US" sz="1600" dirty="0"/>
                    </a:p>
                  </a:txBody>
                  <a:tcPr anchor="ctr"/>
                </a:tc>
                <a:tc>
                  <a:txBody>
                    <a:bodyPr/>
                    <a:lstStyle/>
                    <a:p>
                      <a:pPr algn="ctr"/>
                      <a:r>
                        <a:rPr lang="en-US" altLang="zh-CN" sz="1600" dirty="0" smtClean="0"/>
                        <a:t>0</a:t>
                      </a:r>
                      <a:endParaRPr lang="zh-CN" altLang="en-US" sz="1600" dirty="0"/>
                    </a:p>
                  </a:txBody>
                  <a:tcPr anchor="ctr"/>
                </a:tc>
                <a:tc>
                  <a:txBody>
                    <a:bodyPr/>
                    <a:lstStyle/>
                    <a:p>
                      <a:pPr algn="ctr"/>
                      <a:r>
                        <a:rPr lang="en-US" altLang="zh-CN" sz="1600" dirty="0" smtClean="0"/>
                        <a:t>1</a:t>
                      </a:r>
                      <a:endParaRPr lang="zh-CN" altLang="en-US" sz="1600" dirty="0"/>
                    </a:p>
                  </a:txBody>
                  <a:tcPr anchor="ctr"/>
                </a:tc>
                <a:tc>
                  <a:txBody>
                    <a:bodyPr/>
                    <a:lstStyle/>
                    <a:p>
                      <a:pPr algn="ctr"/>
                      <a:r>
                        <a:rPr lang="en-US" altLang="zh-CN" sz="1600" dirty="0" smtClean="0"/>
                        <a:t>0</a:t>
                      </a:r>
                      <a:endParaRPr lang="zh-CN" altLang="en-US" sz="1600" dirty="0"/>
                    </a:p>
                  </a:txBody>
                  <a:tcPr anchor="ctr"/>
                </a:tc>
                <a:tc>
                  <a:txBody>
                    <a:bodyPr/>
                    <a:lstStyle/>
                    <a:p>
                      <a:pPr algn="ctr"/>
                      <a:r>
                        <a:rPr lang="en-US" altLang="zh-CN" sz="1600" dirty="0" smtClean="0"/>
                        <a:t>0</a:t>
                      </a:r>
                      <a:endParaRPr lang="zh-CN" altLang="en-US" sz="1600" dirty="0"/>
                    </a:p>
                  </a:txBody>
                  <a:tcPr anchor="ctr"/>
                </a:tc>
                <a:tc>
                  <a:txBody>
                    <a:bodyPr/>
                    <a:lstStyle/>
                    <a:p>
                      <a:pPr algn="ctr"/>
                      <a:r>
                        <a:rPr lang="en-US" altLang="zh-CN" sz="1600" dirty="0" smtClean="0"/>
                        <a:t>0</a:t>
                      </a:r>
                      <a:endParaRPr lang="zh-CN" altLang="en-US" sz="1600" dirty="0"/>
                    </a:p>
                  </a:txBody>
                  <a:tcPr anchor="ctr"/>
                </a:tc>
                <a:tc>
                  <a:txBody>
                    <a:bodyPr/>
                    <a:lstStyle/>
                    <a:p>
                      <a:pPr algn="ctr"/>
                      <a:r>
                        <a:rPr lang="en-US" altLang="zh-CN" sz="1600" dirty="0" smtClean="0"/>
                        <a:t>1</a:t>
                      </a:r>
                      <a:endParaRPr lang="zh-CN" altLang="en-US" sz="1600" dirty="0"/>
                    </a:p>
                  </a:txBody>
                  <a:tcPr anchor="ctr"/>
                </a:tc>
                <a:tc>
                  <a:txBody>
                    <a:bodyPr/>
                    <a:lstStyle/>
                    <a:p>
                      <a:pPr algn="ctr"/>
                      <a:r>
                        <a:rPr lang="en-US" altLang="zh-CN" sz="1600" dirty="0" smtClean="0"/>
                        <a:t>0</a:t>
                      </a:r>
                      <a:endParaRPr lang="zh-CN" altLang="en-US" sz="1600" dirty="0"/>
                    </a:p>
                  </a:txBody>
                  <a:tcPr anchor="ctr"/>
                </a:tc>
              </a:tr>
              <a:tr h="370840">
                <a:tc>
                  <a:txBody>
                    <a:bodyPr/>
                    <a:lstStyle/>
                    <a:p>
                      <a:pPr algn="ctr"/>
                      <a:r>
                        <a:rPr lang="en-US" altLang="zh-CN" sz="1600" b="1" dirty="0" smtClean="0">
                          <a:solidFill>
                            <a:srgbClr val="FF0000"/>
                          </a:solidFill>
                        </a:rPr>
                        <a:t>1</a:t>
                      </a:r>
                      <a:endParaRPr lang="zh-CN" altLang="en-US" sz="1600" b="1" dirty="0">
                        <a:solidFill>
                          <a:srgbClr val="FF0000"/>
                        </a:solidFill>
                      </a:endParaRPr>
                    </a:p>
                  </a:txBody>
                  <a:tcPr anchor="ctr"/>
                </a:tc>
                <a:tc>
                  <a:txBody>
                    <a:bodyPr/>
                    <a:lstStyle/>
                    <a:p>
                      <a:pPr algn="ctr"/>
                      <a:r>
                        <a:rPr lang="en-US" altLang="zh-CN" sz="1600" dirty="0" smtClean="0"/>
                        <a:t>1</a:t>
                      </a:r>
                      <a:endParaRPr lang="zh-CN" altLang="en-US" sz="1600" dirty="0"/>
                    </a:p>
                  </a:txBody>
                  <a:tcPr anchor="ctr"/>
                </a:tc>
                <a:tc>
                  <a:txBody>
                    <a:bodyPr/>
                    <a:lstStyle/>
                    <a:p>
                      <a:pPr algn="ctr"/>
                      <a:r>
                        <a:rPr lang="en-US" altLang="zh-CN" sz="1600" dirty="0" smtClean="0"/>
                        <a:t>0</a:t>
                      </a:r>
                      <a:endParaRPr lang="zh-CN" altLang="en-US" sz="1600" dirty="0"/>
                    </a:p>
                  </a:txBody>
                  <a:tcPr anchor="ctr"/>
                </a:tc>
                <a:tc>
                  <a:txBody>
                    <a:bodyPr/>
                    <a:lstStyle/>
                    <a:p>
                      <a:pPr algn="ctr"/>
                      <a:r>
                        <a:rPr lang="en-US" altLang="zh-CN" sz="1600" dirty="0" smtClean="0"/>
                        <a:t>1</a:t>
                      </a:r>
                      <a:endParaRPr lang="zh-CN" altLang="en-US" sz="1600" dirty="0"/>
                    </a:p>
                  </a:txBody>
                  <a:tcPr anchor="ctr">
                    <a:lnR w="38100" cap="flat" cmpd="sng" algn="ctr">
                      <a:solidFill>
                        <a:schemeClr val="tx1"/>
                      </a:solidFill>
                      <a:prstDash val="solid"/>
                      <a:round/>
                      <a:headEnd type="none" w="med" len="med"/>
                      <a:tailEnd type="none" w="med" len="med"/>
                    </a:lnR>
                  </a:tcPr>
                </a:tc>
                <a:tc>
                  <a:txBody>
                    <a:bodyPr/>
                    <a:lstStyle/>
                    <a:p>
                      <a:pPr algn="ctr"/>
                      <a:r>
                        <a:rPr lang="en-US" altLang="zh-CN" sz="1600" dirty="0" smtClean="0"/>
                        <a:t>0</a:t>
                      </a:r>
                      <a:endParaRPr lang="zh-CN" altLang="en-US" sz="1600" dirty="0"/>
                    </a:p>
                  </a:txBody>
                  <a:tcPr anchor="ctr">
                    <a:lnL w="38100" cap="flat" cmpd="sng" algn="ctr">
                      <a:solidFill>
                        <a:schemeClr val="tx1"/>
                      </a:solidFill>
                      <a:prstDash val="solid"/>
                      <a:round/>
                      <a:headEnd type="none" w="med" len="med"/>
                      <a:tailEnd type="none" w="med" len="med"/>
                    </a:lnL>
                  </a:tcPr>
                </a:tc>
                <a:tc>
                  <a:txBody>
                    <a:bodyPr/>
                    <a:lstStyle/>
                    <a:p>
                      <a:pPr algn="ctr"/>
                      <a:r>
                        <a:rPr lang="en-US" altLang="zh-CN" sz="1600" dirty="0" smtClean="0"/>
                        <a:t>0</a:t>
                      </a:r>
                      <a:endParaRPr lang="zh-CN" altLang="en-US" sz="1600" dirty="0"/>
                    </a:p>
                  </a:txBody>
                  <a:tcPr anchor="ctr"/>
                </a:tc>
                <a:tc>
                  <a:txBody>
                    <a:bodyPr/>
                    <a:lstStyle/>
                    <a:p>
                      <a:pPr algn="ctr"/>
                      <a:r>
                        <a:rPr lang="en-US" altLang="zh-CN" sz="1600" dirty="0" smtClean="0"/>
                        <a:t>1</a:t>
                      </a:r>
                      <a:endParaRPr lang="zh-CN" altLang="en-US" sz="1600" dirty="0"/>
                    </a:p>
                  </a:txBody>
                  <a:tcPr anchor="ctr"/>
                </a:tc>
                <a:tc>
                  <a:txBody>
                    <a:bodyPr/>
                    <a:lstStyle/>
                    <a:p>
                      <a:pPr algn="ctr"/>
                      <a:r>
                        <a:rPr lang="en-US" altLang="zh-CN" sz="1600" dirty="0" smtClean="0"/>
                        <a:t>0</a:t>
                      </a:r>
                      <a:endParaRPr lang="zh-CN" altLang="en-US" sz="1600" dirty="0"/>
                    </a:p>
                  </a:txBody>
                  <a:tcPr anchor="ctr"/>
                </a:tc>
                <a:tc>
                  <a:txBody>
                    <a:bodyPr/>
                    <a:lstStyle/>
                    <a:p>
                      <a:pPr algn="ctr"/>
                      <a:r>
                        <a:rPr lang="en-US" altLang="zh-CN" sz="1600" dirty="0" smtClean="0"/>
                        <a:t>1</a:t>
                      </a:r>
                      <a:endParaRPr lang="zh-CN" altLang="en-US" sz="1600" dirty="0"/>
                    </a:p>
                  </a:txBody>
                  <a:tcPr anchor="ctr"/>
                </a:tc>
                <a:tc>
                  <a:txBody>
                    <a:bodyPr/>
                    <a:lstStyle/>
                    <a:p>
                      <a:pPr algn="ctr"/>
                      <a:r>
                        <a:rPr lang="en-US" altLang="zh-CN" sz="1600" dirty="0" smtClean="0"/>
                        <a:t>0</a:t>
                      </a:r>
                      <a:endParaRPr lang="zh-CN" altLang="en-US" sz="1600" dirty="0"/>
                    </a:p>
                  </a:txBody>
                  <a:tcPr anchor="ctr"/>
                </a:tc>
                <a:tc>
                  <a:txBody>
                    <a:bodyPr/>
                    <a:lstStyle/>
                    <a:p>
                      <a:pPr algn="ctr"/>
                      <a:r>
                        <a:rPr lang="en-US" altLang="zh-CN" sz="1600" dirty="0" smtClean="0"/>
                        <a:t>0</a:t>
                      </a:r>
                      <a:endParaRPr lang="zh-CN" altLang="en-US" sz="1600" dirty="0"/>
                    </a:p>
                  </a:txBody>
                  <a:tcPr anchor="ctr"/>
                </a:tc>
                <a:tc>
                  <a:txBody>
                    <a:bodyPr/>
                    <a:lstStyle/>
                    <a:p>
                      <a:pPr algn="ctr"/>
                      <a:r>
                        <a:rPr lang="en-US" altLang="zh-CN" sz="1600" dirty="0" smtClean="0"/>
                        <a:t>0</a:t>
                      </a:r>
                      <a:endParaRPr lang="zh-CN" altLang="en-US" sz="1600" dirty="0"/>
                    </a:p>
                  </a:txBody>
                  <a:tcPr anchor="ctr"/>
                </a:tc>
                <a:tc>
                  <a:txBody>
                    <a:bodyPr/>
                    <a:lstStyle/>
                    <a:p>
                      <a:pPr algn="ctr"/>
                      <a:r>
                        <a:rPr lang="en-US" altLang="zh-CN" sz="1600" dirty="0" smtClean="0"/>
                        <a:t>1</a:t>
                      </a:r>
                      <a:endParaRPr lang="zh-CN" altLang="en-US" sz="1600" dirty="0"/>
                    </a:p>
                  </a:txBody>
                  <a:tcPr anchor="ctr"/>
                </a:tc>
                <a:tc>
                  <a:txBody>
                    <a:bodyPr/>
                    <a:lstStyle/>
                    <a:p>
                      <a:pPr algn="ctr"/>
                      <a:r>
                        <a:rPr lang="en-US" altLang="zh-CN" sz="1600" dirty="0" smtClean="0"/>
                        <a:t>0</a:t>
                      </a:r>
                      <a:endParaRPr lang="zh-CN" altLang="en-US" sz="1600" dirty="0"/>
                    </a:p>
                  </a:txBody>
                  <a:tcPr anchor="ctr"/>
                </a:tc>
                <a:tc>
                  <a:txBody>
                    <a:bodyPr/>
                    <a:lstStyle/>
                    <a:p>
                      <a:pPr algn="ctr"/>
                      <a:r>
                        <a:rPr lang="en-US" altLang="zh-CN" sz="1600" dirty="0" smtClean="0"/>
                        <a:t>1</a:t>
                      </a:r>
                      <a:endParaRPr lang="zh-CN" altLang="en-US" sz="1600" dirty="0"/>
                    </a:p>
                  </a:txBody>
                  <a:tcPr anchor="ctr"/>
                </a:tc>
                <a:tc>
                  <a:txBody>
                    <a:bodyPr/>
                    <a:lstStyle/>
                    <a:p>
                      <a:pPr algn="ctr"/>
                      <a:r>
                        <a:rPr lang="en-US" altLang="zh-CN" sz="1600" dirty="0" smtClean="0"/>
                        <a:t>0</a:t>
                      </a:r>
                      <a:endParaRPr lang="zh-CN" altLang="en-US" sz="1600" dirty="0"/>
                    </a:p>
                  </a:txBody>
                  <a:tcPr anchor="ctr"/>
                </a:tc>
                <a:tc>
                  <a:txBody>
                    <a:bodyPr/>
                    <a:lstStyle/>
                    <a:p>
                      <a:pPr algn="ctr"/>
                      <a:r>
                        <a:rPr lang="en-US" altLang="zh-CN" sz="1600" dirty="0" smtClean="0"/>
                        <a:t>1</a:t>
                      </a:r>
                      <a:endParaRPr lang="zh-CN" altLang="en-US" sz="1600" dirty="0"/>
                    </a:p>
                  </a:txBody>
                  <a:tcPr anchor="ctr"/>
                </a:tc>
              </a:tr>
              <a:tr h="370840">
                <a:tc>
                  <a:txBody>
                    <a:bodyPr/>
                    <a:lstStyle/>
                    <a:p>
                      <a:pPr algn="ctr"/>
                      <a:r>
                        <a:rPr lang="en-US" altLang="zh-CN" sz="1600" b="1" dirty="0" smtClean="0">
                          <a:solidFill>
                            <a:srgbClr val="FF0000"/>
                          </a:solidFill>
                        </a:rPr>
                        <a:t>1</a:t>
                      </a:r>
                      <a:endParaRPr lang="zh-CN" altLang="en-US" sz="1600" b="1" dirty="0">
                        <a:solidFill>
                          <a:srgbClr val="FF0000"/>
                        </a:solidFill>
                      </a:endParaRPr>
                    </a:p>
                  </a:txBody>
                  <a:tcPr anchor="ctr"/>
                </a:tc>
                <a:tc>
                  <a:txBody>
                    <a:bodyPr/>
                    <a:lstStyle/>
                    <a:p>
                      <a:pPr algn="ctr"/>
                      <a:r>
                        <a:rPr lang="en-US" altLang="zh-CN" sz="1600" dirty="0" smtClean="0"/>
                        <a:t>1</a:t>
                      </a:r>
                      <a:endParaRPr lang="zh-CN" altLang="en-US" sz="1600" dirty="0"/>
                    </a:p>
                  </a:txBody>
                  <a:tcPr anchor="ctr"/>
                </a:tc>
                <a:tc>
                  <a:txBody>
                    <a:bodyPr/>
                    <a:lstStyle/>
                    <a:p>
                      <a:pPr algn="ctr"/>
                      <a:r>
                        <a:rPr lang="en-US" altLang="zh-CN" sz="1600" dirty="0" smtClean="0"/>
                        <a:t>1</a:t>
                      </a:r>
                      <a:endParaRPr lang="zh-CN" altLang="en-US" sz="1600" dirty="0"/>
                    </a:p>
                  </a:txBody>
                  <a:tcPr anchor="ctr"/>
                </a:tc>
                <a:tc>
                  <a:txBody>
                    <a:bodyPr/>
                    <a:lstStyle/>
                    <a:p>
                      <a:pPr algn="ctr"/>
                      <a:r>
                        <a:rPr lang="en-US" altLang="zh-CN" sz="1600" dirty="0" smtClean="0"/>
                        <a:t>0</a:t>
                      </a:r>
                      <a:endParaRPr lang="zh-CN" altLang="en-US" sz="1600" dirty="0"/>
                    </a:p>
                  </a:txBody>
                  <a:tcPr anchor="ctr">
                    <a:lnR w="38100" cap="flat" cmpd="sng" algn="ctr">
                      <a:solidFill>
                        <a:schemeClr val="tx1"/>
                      </a:solidFill>
                      <a:prstDash val="solid"/>
                      <a:round/>
                      <a:headEnd type="none" w="med" len="med"/>
                      <a:tailEnd type="none" w="med" len="med"/>
                    </a:lnR>
                  </a:tcPr>
                </a:tc>
                <a:tc>
                  <a:txBody>
                    <a:bodyPr/>
                    <a:lstStyle/>
                    <a:p>
                      <a:pPr algn="ctr"/>
                      <a:r>
                        <a:rPr lang="en-US" altLang="zh-CN" sz="1600" dirty="0" smtClean="0"/>
                        <a:t>0</a:t>
                      </a:r>
                      <a:endParaRPr lang="zh-CN" altLang="en-US" sz="1600" dirty="0"/>
                    </a:p>
                  </a:txBody>
                  <a:tcPr anchor="ctr">
                    <a:lnL w="38100" cap="flat" cmpd="sng" algn="ctr">
                      <a:solidFill>
                        <a:schemeClr val="tx1"/>
                      </a:solidFill>
                      <a:prstDash val="solid"/>
                      <a:round/>
                      <a:headEnd type="none" w="med" len="med"/>
                      <a:tailEnd type="none" w="med" len="med"/>
                    </a:lnL>
                  </a:tcPr>
                </a:tc>
                <a:tc>
                  <a:txBody>
                    <a:bodyPr/>
                    <a:lstStyle/>
                    <a:p>
                      <a:pPr algn="ctr"/>
                      <a:r>
                        <a:rPr lang="en-US" altLang="zh-CN" sz="1600" dirty="0" smtClean="0"/>
                        <a:t>1</a:t>
                      </a:r>
                      <a:endParaRPr lang="zh-CN" altLang="en-US" sz="1600" dirty="0"/>
                    </a:p>
                  </a:txBody>
                  <a:tcPr anchor="ctr"/>
                </a:tc>
                <a:tc>
                  <a:txBody>
                    <a:bodyPr/>
                    <a:lstStyle/>
                    <a:p>
                      <a:pPr algn="ctr"/>
                      <a:r>
                        <a:rPr lang="en-US" altLang="zh-CN" sz="1600" dirty="0" smtClean="0"/>
                        <a:t>0</a:t>
                      </a:r>
                      <a:endParaRPr lang="zh-CN" altLang="en-US" sz="1600" dirty="0"/>
                    </a:p>
                  </a:txBody>
                  <a:tcPr anchor="ctr"/>
                </a:tc>
                <a:tc>
                  <a:txBody>
                    <a:bodyPr/>
                    <a:lstStyle/>
                    <a:p>
                      <a:pPr algn="ctr"/>
                      <a:r>
                        <a:rPr lang="en-US" altLang="zh-CN" sz="1600" dirty="0" smtClean="0"/>
                        <a:t>0</a:t>
                      </a:r>
                      <a:endParaRPr lang="zh-CN" altLang="en-US" sz="1600" dirty="0"/>
                    </a:p>
                  </a:txBody>
                  <a:tcPr anchor="ctr"/>
                </a:tc>
                <a:tc>
                  <a:txBody>
                    <a:bodyPr/>
                    <a:lstStyle/>
                    <a:p>
                      <a:pPr algn="ctr"/>
                      <a:r>
                        <a:rPr lang="en-US" altLang="zh-CN" sz="1600" dirty="0" smtClean="0"/>
                        <a:t>1</a:t>
                      </a:r>
                      <a:endParaRPr lang="zh-CN" altLang="en-US" sz="1600" dirty="0"/>
                    </a:p>
                  </a:txBody>
                  <a:tcPr anchor="ctr"/>
                </a:tc>
                <a:tc>
                  <a:txBody>
                    <a:bodyPr/>
                    <a:lstStyle/>
                    <a:p>
                      <a:pPr algn="ctr"/>
                      <a:r>
                        <a:rPr lang="en-US" altLang="zh-CN" sz="1600" dirty="0" smtClean="0"/>
                        <a:t>0</a:t>
                      </a:r>
                      <a:endParaRPr lang="zh-CN" altLang="en-US" sz="1600" dirty="0"/>
                    </a:p>
                  </a:txBody>
                  <a:tcPr anchor="ctr"/>
                </a:tc>
                <a:tc>
                  <a:txBody>
                    <a:bodyPr/>
                    <a:lstStyle/>
                    <a:p>
                      <a:pPr algn="ctr"/>
                      <a:r>
                        <a:rPr lang="en-US" altLang="zh-CN" sz="1600" dirty="0" smtClean="0"/>
                        <a:t>0</a:t>
                      </a:r>
                      <a:endParaRPr lang="zh-CN" altLang="en-US" sz="1600" dirty="0"/>
                    </a:p>
                  </a:txBody>
                  <a:tcPr anchor="ctr"/>
                </a:tc>
                <a:tc>
                  <a:txBody>
                    <a:bodyPr/>
                    <a:lstStyle/>
                    <a:p>
                      <a:pPr algn="ctr"/>
                      <a:r>
                        <a:rPr lang="en-US" altLang="zh-CN" sz="1600" dirty="0" smtClean="0"/>
                        <a:t>1</a:t>
                      </a:r>
                      <a:endParaRPr lang="zh-CN" altLang="en-US" sz="1600" dirty="0"/>
                    </a:p>
                  </a:txBody>
                  <a:tcPr anchor="ctr"/>
                </a:tc>
                <a:tc>
                  <a:txBody>
                    <a:bodyPr/>
                    <a:lstStyle/>
                    <a:p>
                      <a:pPr algn="ctr"/>
                      <a:r>
                        <a:rPr lang="en-US" altLang="zh-CN" sz="1600" dirty="0" smtClean="0"/>
                        <a:t>0</a:t>
                      </a:r>
                      <a:endParaRPr lang="zh-CN" altLang="en-US" sz="1600" dirty="0"/>
                    </a:p>
                  </a:txBody>
                  <a:tcPr anchor="ctr"/>
                </a:tc>
                <a:tc>
                  <a:txBody>
                    <a:bodyPr/>
                    <a:lstStyle/>
                    <a:p>
                      <a:pPr algn="ctr"/>
                      <a:r>
                        <a:rPr lang="en-US" altLang="zh-CN" sz="1600" dirty="0" smtClean="0"/>
                        <a:t>0</a:t>
                      </a:r>
                      <a:endParaRPr lang="zh-CN" altLang="en-US" sz="1600" dirty="0"/>
                    </a:p>
                  </a:txBody>
                  <a:tcPr anchor="ctr"/>
                </a:tc>
                <a:tc>
                  <a:txBody>
                    <a:bodyPr/>
                    <a:lstStyle/>
                    <a:p>
                      <a:pPr algn="ctr"/>
                      <a:r>
                        <a:rPr lang="en-US" altLang="zh-CN" sz="1600" dirty="0" smtClean="0"/>
                        <a:t>1</a:t>
                      </a:r>
                      <a:endParaRPr lang="zh-CN" altLang="en-US" sz="1600" dirty="0"/>
                    </a:p>
                  </a:txBody>
                  <a:tcPr anchor="ctr"/>
                </a:tc>
                <a:tc>
                  <a:txBody>
                    <a:bodyPr/>
                    <a:lstStyle/>
                    <a:p>
                      <a:pPr algn="ctr"/>
                      <a:r>
                        <a:rPr lang="en-US" altLang="zh-CN" sz="1600" dirty="0" smtClean="0"/>
                        <a:t>0</a:t>
                      </a:r>
                      <a:endParaRPr lang="zh-CN" altLang="en-US" sz="1600" dirty="0"/>
                    </a:p>
                  </a:txBody>
                  <a:tcPr anchor="ctr"/>
                </a:tc>
                <a:tc>
                  <a:txBody>
                    <a:bodyPr/>
                    <a:lstStyle/>
                    <a:p>
                      <a:pPr algn="ctr"/>
                      <a:r>
                        <a:rPr lang="en-US" altLang="zh-CN" sz="1600" dirty="0" smtClean="0"/>
                        <a:t>0</a:t>
                      </a:r>
                      <a:endParaRPr lang="zh-CN" altLang="en-US" sz="1600" dirty="0"/>
                    </a:p>
                  </a:txBody>
                  <a:tcPr anchor="ctr"/>
                </a:tc>
              </a:tr>
              <a:tr h="370840">
                <a:tc>
                  <a:txBody>
                    <a:bodyPr/>
                    <a:lstStyle/>
                    <a:p>
                      <a:pPr algn="ctr"/>
                      <a:r>
                        <a:rPr lang="en-US" altLang="zh-CN" sz="1600" b="1" dirty="0" smtClean="0">
                          <a:solidFill>
                            <a:srgbClr val="FF0000"/>
                          </a:solidFill>
                        </a:rPr>
                        <a:t>1</a:t>
                      </a:r>
                      <a:endParaRPr lang="zh-CN" altLang="en-US" sz="1600" b="1" dirty="0">
                        <a:solidFill>
                          <a:srgbClr val="FF0000"/>
                        </a:solidFill>
                      </a:endParaRPr>
                    </a:p>
                  </a:txBody>
                  <a:tcPr anchor="ctr"/>
                </a:tc>
                <a:tc>
                  <a:txBody>
                    <a:bodyPr/>
                    <a:lstStyle/>
                    <a:p>
                      <a:pPr algn="ctr"/>
                      <a:r>
                        <a:rPr lang="en-US" altLang="zh-CN" sz="1600" dirty="0" smtClean="0"/>
                        <a:t>1</a:t>
                      </a:r>
                      <a:endParaRPr lang="zh-CN" altLang="en-US" sz="1600" dirty="0"/>
                    </a:p>
                  </a:txBody>
                  <a:tcPr anchor="ctr"/>
                </a:tc>
                <a:tc>
                  <a:txBody>
                    <a:bodyPr/>
                    <a:lstStyle/>
                    <a:p>
                      <a:pPr algn="ctr"/>
                      <a:r>
                        <a:rPr lang="en-US" altLang="zh-CN" sz="1600" dirty="0" smtClean="0"/>
                        <a:t>1</a:t>
                      </a:r>
                      <a:endParaRPr lang="zh-CN" altLang="en-US" sz="1600" dirty="0"/>
                    </a:p>
                  </a:txBody>
                  <a:tcPr anchor="ctr"/>
                </a:tc>
                <a:tc>
                  <a:txBody>
                    <a:bodyPr/>
                    <a:lstStyle/>
                    <a:p>
                      <a:pPr algn="ctr"/>
                      <a:r>
                        <a:rPr lang="en-US" altLang="zh-CN" sz="1600" dirty="0" smtClean="0"/>
                        <a:t>1</a:t>
                      </a:r>
                      <a:endParaRPr lang="zh-CN" altLang="en-US" sz="1600" dirty="0"/>
                    </a:p>
                  </a:txBody>
                  <a:tcPr anchor="ctr">
                    <a:lnR w="38100" cap="flat" cmpd="sng" algn="ctr">
                      <a:solidFill>
                        <a:schemeClr val="tx1"/>
                      </a:solidFill>
                      <a:prstDash val="solid"/>
                      <a:round/>
                      <a:headEnd type="none" w="med" len="med"/>
                      <a:tailEnd type="none" w="med" len="med"/>
                    </a:lnR>
                  </a:tcPr>
                </a:tc>
                <a:tc>
                  <a:txBody>
                    <a:bodyPr/>
                    <a:lstStyle/>
                    <a:p>
                      <a:pPr algn="ctr"/>
                      <a:r>
                        <a:rPr lang="en-US" altLang="zh-CN" sz="1600" dirty="0" smtClean="0"/>
                        <a:t>1</a:t>
                      </a:r>
                      <a:endParaRPr lang="zh-CN" altLang="en-US" sz="1600" dirty="0"/>
                    </a:p>
                  </a:txBody>
                  <a:tcPr anchor="ctr">
                    <a:lnL w="38100" cap="flat" cmpd="sng" algn="ctr">
                      <a:solidFill>
                        <a:schemeClr val="tx1"/>
                      </a:solidFill>
                      <a:prstDash val="solid"/>
                      <a:round/>
                      <a:headEnd type="none" w="med" len="med"/>
                      <a:tailEnd type="none" w="med" len="med"/>
                    </a:lnL>
                  </a:tcPr>
                </a:tc>
                <a:tc>
                  <a:txBody>
                    <a:bodyPr/>
                    <a:lstStyle/>
                    <a:p>
                      <a:pPr algn="ctr"/>
                      <a:r>
                        <a:rPr lang="en-US" altLang="zh-CN" sz="1600" dirty="0" smtClean="0"/>
                        <a:t>1</a:t>
                      </a:r>
                      <a:endParaRPr lang="zh-CN" altLang="en-US" sz="1600" dirty="0"/>
                    </a:p>
                  </a:txBody>
                  <a:tcPr anchor="ctr"/>
                </a:tc>
                <a:tc>
                  <a:txBody>
                    <a:bodyPr/>
                    <a:lstStyle/>
                    <a:p>
                      <a:pPr algn="ctr"/>
                      <a:r>
                        <a:rPr lang="en-US" altLang="zh-CN" sz="1600" dirty="0" smtClean="0"/>
                        <a:t>1</a:t>
                      </a:r>
                      <a:endParaRPr lang="zh-CN" altLang="en-US" sz="1600" dirty="0"/>
                    </a:p>
                  </a:txBody>
                  <a:tcPr anchor="ctr"/>
                </a:tc>
                <a:tc>
                  <a:txBody>
                    <a:bodyPr/>
                    <a:lstStyle/>
                    <a:p>
                      <a:pPr algn="ctr"/>
                      <a:r>
                        <a:rPr lang="en-US" altLang="zh-CN" sz="1600" dirty="0" smtClean="0"/>
                        <a:t>1</a:t>
                      </a:r>
                      <a:endParaRPr lang="zh-CN" altLang="en-US" sz="1600" dirty="0"/>
                    </a:p>
                  </a:txBody>
                  <a:tcPr anchor="ctr"/>
                </a:tc>
                <a:tc>
                  <a:txBody>
                    <a:bodyPr/>
                    <a:lstStyle/>
                    <a:p>
                      <a:pPr algn="ctr"/>
                      <a:r>
                        <a:rPr lang="en-US" altLang="zh-CN" sz="1600" dirty="0" smtClean="0"/>
                        <a:t>1</a:t>
                      </a:r>
                      <a:endParaRPr lang="zh-CN" altLang="en-US" sz="1600" dirty="0"/>
                    </a:p>
                  </a:txBody>
                  <a:tcPr anchor="ctr"/>
                </a:tc>
                <a:tc>
                  <a:txBody>
                    <a:bodyPr/>
                    <a:lstStyle/>
                    <a:p>
                      <a:pPr algn="ctr"/>
                      <a:r>
                        <a:rPr lang="en-US" altLang="zh-CN" sz="1600" dirty="0" smtClean="0"/>
                        <a:t>1</a:t>
                      </a:r>
                      <a:endParaRPr lang="zh-CN" altLang="en-US" sz="1600" dirty="0"/>
                    </a:p>
                  </a:txBody>
                  <a:tcPr anchor="ctr"/>
                </a:tc>
                <a:tc>
                  <a:txBody>
                    <a:bodyPr/>
                    <a:lstStyle/>
                    <a:p>
                      <a:pPr algn="ctr"/>
                      <a:r>
                        <a:rPr lang="en-US" altLang="zh-CN" sz="1600" dirty="0" smtClean="0"/>
                        <a:t>1</a:t>
                      </a:r>
                      <a:endParaRPr lang="zh-CN" altLang="en-US" sz="1600" dirty="0"/>
                    </a:p>
                  </a:txBody>
                  <a:tcPr anchor="ctr"/>
                </a:tc>
                <a:tc>
                  <a:txBody>
                    <a:bodyPr/>
                    <a:lstStyle/>
                    <a:p>
                      <a:pPr algn="ctr"/>
                      <a:r>
                        <a:rPr lang="en-US" altLang="zh-CN" sz="1600" dirty="0" smtClean="0"/>
                        <a:t>1</a:t>
                      </a:r>
                      <a:endParaRPr lang="zh-CN" altLang="en-US" sz="1600" dirty="0"/>
                    </a:p>
                  </a:txBody>
                  <a:tcPr anchor="ctr"/>
                </a:tc>
                <a:tc>
                  <a:txBody>
                    <a:bodyPr/>
                    <a:lstStyle/>
                    <a:p>
                      <a:pPr algn="ctr"/>
                      <a:r>
                        <a:rPr lang="en-US" altLang="zh-CN" sz="1600" dirty="0" smtClean="0"/>
                        <a:t>1</a:t>
                      </a:r>
                      <a:endParaRPr lang="zh-CN" altLang="en-US" sz="1600" dirty="0"/>
                    </a:p>
                  </a:txBody>
                  <a:tcPr anchor="ctr"/>
                </a:tc>
                <a:tc>
                  <a:txBody>
                    <a:bodyPr/>
                    <a:lstStyle/>
                    <a:p>
                      <a:pPr algn="ctr"/>
                      <a:r>
                        <a:rPr lang="en-US" altLang="zh-CN" sz="1600" dirty="0" smtClean="0"/>
                        <a:t>1</a:t>
                      </a:r>
                      <a:endParaRPr lang="zh-CN" altLang="en-US" sz="1600" dirty="0"/>
                    </a:p>
                  </a:txBody>
                  <a:tcPr anchor="ctr"/>
                </a:tc>
                <a:tc>
                  <a:txBody>
                    <a:bodyPr/>
                    <a:lstStyle/>
                    <a:p>
                      <a:pPr algn="ctr"/>
                      <a:r>
                        <a:rPr lang="en-US" altLang="zh-CN" sz="1600" dirty="0" smtClean="0"/>
                        <a:t>1</a:t>
                      </a:r>
                      <a:endParaRPr lang="zh-CN" altLang="en-US" sz="1600" dirty="0"/>
                    </a:p>
                  </a:txBody>
                  <a:tcPr anchor="ctr"/>
                </a:tc>
                <a:tc>
                  <a:txBody>
                    <a:bodyPr/>
                    <a:lstStyle/>
                    <a:p>
                      <a:pPr algn="ctr"/>
                      <a:r>
                        <a:rPr lang="en-US" altLang="zh-CN" sz="1600" dirty="0" smtClean="0"/>
                        <a:t>1</a:t>
                      </a:r>
                      <a:endParaRPr lang="zh-CN" altLang="en-US" sz="1600" dirty="0"/>
                    </a:p>
                  </a:txBody>
                  <a:tcPr anchor="ctr"/>
                </a:tc>
                <a:tc>
                  <a:txBody>
                    <a:bodyPr/>
                    <a:lstStyle/>
                    <a:p>
                      <a:pPr algn="ctr"/>
                      <a:r>
                        <a:rPr lang="en-US" altLang="zh-CN" sz="1600" dirty="0" smtClean="0"/>
                        <a:t>1</a:t>
                      </a:r>
                      <a:endParaRPr lang="zh-CN" altLang="en-US" sz="1600" dirty="0"/>
                    </a:p>
                  </a:txBody>
                  <a:tcPr anchor="ctr"/>
                </a:tc>
              </a:tr>
            </a:tbl>
          </a:graphicData>
        </a:graphic>
      </p:graphicFrame>
      <p:sp>
        <p:nvSpPr>
          <p:cNvPr id="6" name="流程图: 资料带 5"/>
          <p:cNvSpPr/>
          <p:nvPr/>
        </p:nvSpPr>
        <p:spPr bwMode="auto">
          <a:xfrm rot="5400000">
            <a:off x="2731486" y="3339153"/>
            <a:ext cx="6381328" cy="684076"/>
          </a:xfrm>
          <a:prstGeom prst="flowChartPunchedTape">
            <a:avLst/>
          </a:prstGeom>
          <a:solidFill>
            <a:schemeClr val="bg1">
              <a:lumMod val="85000"/>
            </a:schemeClr>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pic>
        <p:nvPicPr>
          <p:cNvPr id="7" name="Picture 2" descr="C:\jobs\Marries\CH04\Tiff\AACFLPD0.tif"/>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2213485" y="1058759"/>
            <a:ext cx="6823011" cy="4602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灯片编号占位符 7"/>
          <p:cNvSpPr>
            <a:spLocks noGrp="1"/>
          </p:cNvSpPr>
          <p:nvPr>
            <p:ph type="sldNum" sz="quarter" idx="12"/>
          </p:nvPr>
        </p:nvSpPr>
        <p:spPr/>
        <p:txBody>
          <a:bodyPr/>
          <a:lstStyle/>
          <a:p>
            <a:pPr>
              <a:defRPr/>
            </a:pPr>
            <a:fld id="{EF27CFC5-7FD8-49A5-BC14-6A12B5DF6A48}" type="slidenum">
              <a:rPr lang="en-US" altLang="zh-CN" smtClean="0"/>
              <a:pPr>
                <a:defRPr/>
              </a:pPr>
              <a:t>24</a:t>
            </a:fld>
            <a:endParaRPr lang="en-US" altLang="zh-CN"/>
          </a:p>
        </p:txBody>
      </p:sp>
    </p:spTree>
    <p:extLst>
      <p:ext uri="{BB962C8B-B14F-4D97-AF65-F5344CB8AC3E}">
        <p14:creationId xmlns:p14="http://schemas.microsoft.com/office/powerpoint/2010/main" val="31546705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3-8</a:t>
            </a:r>
            <a:r>
              <a:rPr lang="zh-CN" altLang="en-US" dirty="0" smtClean="0"/>
              <a:t>译码器芯片 </a:t>
            </a:r>
            <a:r>
              <a:rPr lang="en-US" altLang="zh-CN" b="1" dirty="0" smtClean="0"/>
              <a:t>74LS138</a:t>
            </a:r>
            <a:endParaRPr lang="zh-CN" altLang="en-US" b="1" dirty="0"/>
          </a:p>
        </p:txBody>
      </p:sp>
      <p:pic>
        <p:nvPicPr>
          <p:cNvPr id="73730" name="Picture 2" descr="http://www.dz3w.com/pic/010910/acddc1462f7aab403417f6bc35dddc93.jp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908720"/>
            <a:ext cx="8941316" cy="5949280"/>
          </a:xfrm>
          <a:prstGeom prst="rect">
            <a:avLst/>
          </a:prstGeom>
          <a:noFill/>
          <a:extLst>
            <a:ext uri="{909E8E84-426E-40DD-AFC4-6F175D3DCCD1}">
              <a14:hiddenFill xmlns:a14="http://schemas.microsoft.com/office/drawing/2010/main">
                <a:solidFill>
                  <a:srgbClr val="FFFFFF"/>
                </a:solidFill>
              </a14:hiddenFill>
            </a:ext>
          </a:extLst>
        </p:spPr>
      </p:pic>
      <p:sp>
        <p:nvSpPr>
          <p:cNvPr id="4" name="灯片编号占位符 3"/>
          <p:cNvSpPr>
            <a:spLocks noGrp="1"/>
          </p:cNvSpPr>
          <p:nvPr>
            <p:ph type="sldNum" sz="quarter" idx="12"/>
          </p:nvPr>
        </p:nvSpPr>
        <p:spPr/>
        <p:txBody>
          <a:bodyPr/>
          <a:lstStyle/>
          <a:p>
            <a:pPr>
              <a:defRPr/>
            </a:pPr>
            <a:fld id="{EF27CFC5-7FD8-49A5-BC14-6A12B5DF6A48}" type="slidenum">
              <a:rPr lang="en-US" altLang="zh-CN" smtClean="0"/>
              <a:pPr>
                <a:defRPr/>
              </a:pPr>
              <a:t>25</a:t>
            </a:fld>
            <a:endParaRPr lang="en-US" altLang="zh-CN"/>
          </a:p>
        </p:txBody>
      </p:sp>
    </p:spTree>
    <p:extLst>
      <p:ext uri="{BB962C8B-B14F-4D97-AF65-F5344CB8AC3E}">
        <p14:creationId xmlns:p14="http://schemas.microsoft.com/office/powerpoint/2010/main" val="34754520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2"/>
          <p:cNvSpPr>
            <a:spLocks noGrp="1" noChangeArrowheads="1"/>
          </p:cNvSpPr>
          <p:nvPr>
            <p:ph type="title"/>
          </p:nvPr>
        </p:nvSpPr>
        <p:spPr/>
        <p:txBody>
          <a:bodyPr/>
          <a:lstStyle/>
          <a:p>
            <a:pPr eaLnBrk="1" hangingPunct="1"/>
            <a:r>
              <a:rPr lang="en-US" altLang="zh-CN" sz="3600" dirty="0" smtClean="0">
                <a:latin typeface="+mn-lt"/>
              </a:rPr>
              <a:t>3-8</a:t>
            </a:r>
            <a:r>
              <a:rPr lang="zh-CN" altLang="en-US" sz="3600" dirty="0" smtClean="0">
                <a:latin typeface="+mn-lt"/>
              </a:rPr>
              <a:t>译码器</a:t>
            </a:r>
            <a:endParaRPr lang="en-US" altLang="zh-CN" sz="3600" dirty="0" smtClean="0">
              <a:latin typeface="+mn-lt"/>
            </a:endParaRPr>
          </a:p>
        </p:txBody>
      </p:sp>
      <p:sp>
        <p:nvSpPr>
          <p:cNvPr id="3" name="灯片编号占位符 2"/>
          <p:cNvSpPr>
            <a:spLocks noGrp="1"/>
          </p:cNvSpPr>
          <p:nvPr>
            <p:ph type="sldNum" sz="quarter" idx="12"/>
          </p:nvPr>
        </p:nvSpPr>
        <p:spPr/>
        <p:txBody>
          <a:bodyPr/>
          <a:lstStyle/>
          <a:p>
            <a:pPr>
              <a:defRPr/>
            </a:pPr>
            <a:fld id="{EF27CFC5-7FD8-49A5-BC14-6A12B5DF6A48}" type="slidenum">
              <a:rPr lang="en-US" altLang="zh-CN" smtClean="0"/>
              <a:pPr>
                <a:defRPr/>
              </a:pPr>
              <a:t>26</a:t>
            </a:fld>
            <a:endParaRPr lang="en-US" altLang="zh-CN"/>
          </a:p>
        </p:txBody>
      </p:sp>
      <p:sp>
        <p:nvSpPr>
          <p:cNvPr id="4" name="TextBox 3"/>
          <p:cNvSpPr txBox="1"/>
          <p:nvPr/>
        </p:nvSpPr>
        <p:spPr>
          <a:xfrm>
            <a:off x="35496" y="1052736"/>
            <a:ext cx="6624736" cy="2308324"/>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zh-CN" altLang="en-US" dirty="0" smtClean="0"/>
              <a:t>一个译码器提供了</a:t>
            </a:r>
            <a:r>
              <a:rPr lang="en-US" altLang="zh-CN" dirty="0" smtClean="0"/>
              <a:t>n</a:t>
            </a:r>
            <a:r>
              <a:rPr lang="zh-CN" altLang="en-US" dirty="0" smtClean="0"/>
              <a:t>个输入变量的</a:t>
            </a:r>
            <a:r>
              <a:rPr lang="en-US" altLang="zh-CN" dirty="0" smtClean="0"/>
              <a:t>2</a:t>
            </a:r>
            <a:r>
              <a:rPr lang="en-US" altLang="zh-CN" baseline="30000" dirty="0" smtClean="0"/>
              <a:t>n</a:t>
            </a:r>
            <a:r>
              <a:rPr lang="zh-CN" altLang="en-US" dirty="0" smtClean="0"/>
              <a:t>个最小项。</a:t>
            </a:r>
            <a:endParaRPr lang="en-US" altLang="zh-CN" dirty="0" smtClean="0"/>
          </a:p>
          <a:p>
            <a:pPr marL="342900" indent="-342900">
              <a:lnSpc>
                <a:spcPct val="150000"/>
              </a:lnSpc>
              <a:buFont typeface="Arial" panose="020B0604020202020204" pitchFamily="34" charset="0"/>
              <a:buChar char="•"/>
            </a:pPr>
            <a:r>
              <a:rPr lang="zh-CN" altLang="en-US" dirty="0" smtClean="0"/>
              <a:t>任何函数都可以表示为最小项之和。</a:t>
            </a:r>
            <a:endParaRPr lang="en-US" altLang="zh-CN" dirty="0" smtClean="0"/>
          </a:p>
          <a:p>
            <a:pPr marL="342900" indent="-342900">
              <a:lnSpc>
                <a:spcPct val="150000"/>
              </a:lnSpc>
              <a:buFont typeface="Arial" panose="020B0604020202020204" pitchFamily="34" charset="0"/>
              <a:buChar char="•"/>
            </a:pPr>
            <a:r>
              <a:rPr lang="zh-CN" altLang="en-US" dirty="0" smtClean="0"/>
              <a:t>可用</a:t>
            </a:r>
            <a:r>
              <a:rPr lang="zh-CN" altLang="en-US" b="1" dirty="0" smtClean="0">
                <a:solidFill>
                  <a:srgbClr val="FF0000"/>
                </a:solidFill>
              </a:rPr>
              <a:t>译码器</a:t>
            </a:r>
            <a:r>
              <a:rPr lang="zh-CN" altLang="en-US" dirty="0" smtClean="0"/>
              <a:t> </a:t>
            </a:r>
            <a:r>
              <a:rPr lang="en-US" altLang="zh-CN" dirty="0" smtClean="0"/>
              <a:t>+ </a:t>
            </a:r>
            <a:r>
              <a:rPr lang="zh-CN" altLang="en-US" b="1" dirty="0" smtClean="0">
                <a:solidFill>
                  <a:srgbClr val="FF0000"/>
                </a:solidFill>
              </a:rPr>
              <a:t>或门</a:t>
            </a:r>
            <a:r>
              <a:rPr lang="zh-CN" altLang="en-US" dirty="0" smtClean="0"/>
              <a:t>实现任意函数！</a:t>
            </a:r>
            <a:r>
              <a:rPr lang="en-US" altLang="zh-CN" dirty="0" smtClean="0"/>
              <a:t/>
            </a:r>
            <a:br>
              <a:rPr lang="en-US" altLang="zh-CN" dirty="0" smtClean="0"/>
            </a:br>
            <a:r>
              <a:rPr lang="en-US" altLang="zh-CN" dirty="0" smtClean="0"/>
              <a:t>       (</a:t>
            </a:r>
            <a:r>
              <a:rPr lang="zh-CN" altLang="en-US" b="1" dirty="0" smtClean="0"/>
              <a:t>与门</a:t>
            </a:r>
            <a:r>
              <a:rPr lang="en-US" altLang="zh-CN" dirty="0" smtClean="0"/>
              <a:t>) + (</a:t>
            </a:r>
            <a:r>
              <a:rPr lang="zh-CN" altLang="en-US" b="1" dirty="0" smtClean="0"/>
              <a:t>或门</a:t>
            </a:r>
            <a:r>
              <a:rPr lang="en-US" altLang="zh-CN" dirty="0" smtClean="0"/>
              <a:t>)</a:t>
            </a:r>
            <a:endParaRPr lang="zh-CN" altLang="en-US" dirty="0"/>
          </a:p>
        </p:txBody>
      </p:sp>
      <p:pic>
        <p:nvPicPr>
          <p:cNvPr id="7" name="Picture 58" descr="File:3-8 decoder.svg">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60234" y="980729"/>
            <a:ext cx="2448270" cy="244827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22" descr="C:\Users\Sam2013\AppData\Roaming\Tencent\Users\1850360580\QQ\WinTemp\RichOle\KM2%ZLSGY%Z4MDODYZXG3@A.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7306" y="3521918"/>
            <a:ext cx="8439150" cy="3219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91537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1026"/>
          <p:cNvSpPr>
            <a:spLocks noGrp="1" noChangeArrowheads="1"/>
          </p:cNvSpPr>
          <p:nvPr>
            <p:ph type="title"/>
          </p:nvPr>
        </p:nvSpPr>
        <p:spPr/>
        <p:txBody>
          <a:bodyPr/>
          <a:lstStyle/>
          <a:p>
            <a:pPr eaLnBrk="1" hangingPunct="1"/>
            <a:r>
              <a:rPr lang="en-US" altLang="zh-CN" sz="3600" dirty="0" smtClean="0">
                <a:latin typeface="+mn-lt"/>
              </a:rPr>
              <a:t>Implementing a Full Adder with a Decoder</a:t>
            </a:r>
          </a:p>
        </p:txBody>
      </p:sp>
      <p:graphicFrame>
        <p:nvGraphicFramePr>
          <p:cNvPr id="2" name="对象 1"/>
          <p:cNvGraphicFramePr>
            <a:graphicFrameLocks noChangeAspect="1"/>
          </p:cNvGraphicFramePr>
          <p:nvPr>
            <p:extLst/>
          </p:nvPr>
        </p:nvGraphicFramePr>
        <p:xfrm>
          <a:off x="2899921" y="2297497"/>
          <a:ext cx="6120680" cy="4464496"/>
        </p:xfrm>
        <a:graphic>
          <a:graphicData uri="http://schemas.openxmlformats.org/presentationml/2006/ole">
            <mc:AlternateContent xmlns:mc="http://schemas.openxmlformats.org/markup-compatibility/2006">
              <mc:Choice xmlns:v="urn:schemas-microsoft-com:vml" Requires="v">
                <p:oleObj spid="_x0000_s17480" name="位图图像" r:id="rId4" imgW="3208298" imgH="1828959" progId="PBrush">
                  <p:embed/>
                </p:oleObj>
              </mc:Choice>
              <mc:Fallback>
                <p:oleObj name="位图图像" r:id="rId4" imgW="3208298" imgH="1828959" progId="PBrush">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99921" y="2297497"/>
                        <a:ext cx="6120680" cy="4464496"/>
                      </a:xfrm>
                      <a:prstGeom prst="rect">
                        <a:avLst/>
                      </a:prstGeom>
                      <a:noFill/>
                      <a:ln>
                        <a:noFill/>
                      </a:ln>
                      <a:effectLst/>
                    </p:spPr>
                  </p:pic>
                </p:oleObj>
              </mc:Fallback>
            </mc:AlternateContent>
          </a:graphicData>
        </a:graphic>
      </p:graphicFrame>
      <p:sp>
        <p:nvSpPr>
          <p:cNvPr id="3" name="灯片编号占位符 2"/>
          <p:cNvSpPr>
            <a:spLocks noGrp="1"/>
          </p:cNvSpPr>
          <p:nvPr>
            <p:ph type="sldNum" sz="quarter" idx="12"/>
          </p:nvPr>
        </p:nvSpPr>
        <p:spPr/>
        <p:txBody>
          <a:bodyPr/>
          <a:lstStyle/>
          <a:p>
            <a:pPr>
              <a:defRPr/>
            </a:pPr>
            <a:fld id="{EF27CFC5-7FD8-49A5-BC14-6A12B5DF6A48}" type="slidenum">
              <a:rPr lang="en-US" altLang="zh-CN" smtClean="0"/>
              <a:pPr>
                <a:defRPr/>
              </a:pPr>
              <a:t>27</a:t>
            </a:fld>
            <a:endParaRPr lang="en-US" altLang="zh-CN"/>
          </a:p>
        </p:txBody>
      </p:sp>
      <p:graphicFrame>
        <p:nvGraphicFramePr>
          <p:cNvPr id="4" name="对象 3"/>
          <p:cNvGraphicFramePr>
            <a:graphicFrameLocks noChangeAspect="1"/>
          </p:cNvGraphicFramePr>
          <p:nvPr>
            <p:extLst/>
          </p:nvPr>
        </p:nvGraphicFramePr>
        <p:xfrm>
          <a:off x="107504" y="2300679"/>
          <a:ext cx="2792417" cy="3168352"/>
        </p:xfrm>
        <a:graphic>
          <a:graphicData uri="http://schemas.openxmlformats.org/presentationml/2006/ole">
            <mc:AlternateContent xmlns:mc="http://schemas.openxmlformats.org/markup-compatibility/2006">
              <mc:Choice xmlns:v="urn:schemas-microsoft-com:vml" Requires="v">
                <p:oleObj spid="_x0000_s17481" name="位图图像" r:id="rId6" imgW="2066667" imgH="2238687" progId="PBrush">
                  <p:embed/>
                </p:oleObj>
              </mc:Choice>
              <mc:Fallback>
                <p:oleObj name="位图图像" r:id="rId6" imgW="2066667" imgH="2238687" progId="PBrush">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7504" y="2300679"/>
                        <a:ext cx="2792417" cy="3168352"/>
                      </a:xfrm>
                      <a:prstGeom prst="rect">
                        <a:avLst/>
                      </a:prstGeom>
                      <a:noFill/>
                      <a:ln>
                        <a:noFill/>
                      </a:ln>
                      <a:effectLst/>
                    </p:spPr>
                  </p:pic>
                </p:oleObj>
              </mc:Fallback>
            </mc:AlternateContent>
          </a:graphicData>
        </a:graphic>
      </p:graphicFrame>
      <mc:AlternateContent xmlns:mc="http://schemas.openxmlformats.org/markup-compatibility/2006" xmlns:a14="http://schemas.microsoft.com/office/drawing/2010/main">
        <mc:Choice Requires="a14">
          <p:sp>
            <p:nvSpPr>
              <p:cNvPr id="5" name="TextBox 4"/>
              <p:cNvSpPr txBox="1"/>
              <p:nvPr/>
            </p:nvSpPr>
            <p:spPr>
              <a:xfrm>
                <a:off x="179512" y="1004535"/>
                <a:ext cx="3364832" cy="1200329"/>
              </a:xfrm>
              <a:prstGeom prst="rect">
                <a:avLst/>
              </a:prstGeom>
              <a:noFill/>
            </p:spPr>
            <p:txBody>
              <a:bodyPr wrap="none" rtlCol="0">
                <a:spAutoFit/>
              </a:bodyPr>
              <a:lstStyle/>
              <a:p>
                <a:r>
                  <a:rPr lang="zh-CN" altLang="en-US" dirty="0" smtClean="0"/>
                  <a:t>由全加器的真值表得：</a:t>
                </a:r>
                <a:endParaRPr lang="en-US" altLang="zh-CN" dirty="0" smtClean="0"/>
              </a:p>
              <a:p>
                <a:pPr/>
                <a14:m>
                  <m:oMathPara xmlns:m="http://schemas.openxmlformats.org/officeDocument/2006/math">
                    <m:oMathParaPr>
                      <m:jc m:val="centerGroup"/>
                    </m:oMathParaPr>
                    <m:oMath xmlns:m="http://schemas.openxmlformats.org/officeDocument/2006/math">
                      <m:r>
                        <a:rPr lang="en-US" altLang="zh-CN" b="0" i="1" smtClean="0">
                          <a:latin typeface="Cambria Math"/>
                        </a:rPr>
                        <m:t>𝑆</m:t>
                      </m:r>
                      <m:d>
                        <m:dPr>
                          <m:ctrlPr>
                            <a:rPr lang="en-US" altLang="zh-CN" b="0" i="1" smtClean="0">
                              <a:latin typeface="Cambria Math" panose="02040503050406030204" pitchFamily="18" charset="0"/>
                            </a:rPr>
                          </m:ctrlPr>
                        </m:dPr>
                        <m:e>
                          <m:r>
                            <a:rPr lang="en-US" altLang="zh-CN" b="0" i="1" smtClean="0">
                              <a:latin typeface="Cambria Math"/>
                            </a:rPr>
                            <m:t>𝑥</m:t>
                          </m:r>
                          <m:r>
                            <a:rPr lang="en-US" altLang="zh-CN" b="0" i="1" smtClean="0">
                              <a:latin typeface="Cambria Math"/>
                            </a:rPr>
                            <m:t>,</m:t>
                          </m:r>
                          <m:r>
                            <a:rPr lang="en-US" altLang="zh-CN" b="0" i="1" smtClean="0">
                              <a:latin typeface="Cambria Math"/>
                            </a:rPr>
                            <m:t>𝑦</m:t>
                          </m:r>
                          <m:r>
                            <a:rPr lang="en-US" altLang="zh-CN" b="0" i="1" smtClean="0">
                              <a:latin typeface="Cambria Math"/>
                            </a:rPr>
                            <m:t>,</m:t>
                          </m:r>
                          <m:r>
                            <a:rPr lang="en-US" altLang="zh-CN" b="0" i="1" smtClean="0">
                              <a:latin typeface="Cambria Math"/>
                            </a:rPr>
                            <m:t>𝑧</m:t>
                          </m:r>
                        </m:e>
                      </m:d>
                      <m:r>
                        <a:rPr lang="en-US" altLang="zh-CN" b="0" i="1" smtClean="0">
                          <a:latin typeface="Cambria Math"/>
                        </a:rPr>
                        <m:t>=</m:t>
                      </m:r>
                      <m:d>
                        <m:dPr>
                          <m:ctrlPr>
                            <a:rPr lang="en-US" altLang="zh-CN" b="0" i="1" smtClean="0">
                              <a:latin typeface="Cambria Math" panose="02040503050406030204" pitchFamily="18" charset="0"/>
                            </a:rPr>
                          </m:ctrlPr>
                        </m:dPr>
                        <m:e>
                          <m:r>
                            <a:rPr lang="en-US" altLang="zh-CN" b="0" i="1" smtClean="0">
                              <a:latin typeface="Cambria Math"/>
                            </a:rPr>
                            <m:t>1,2,4,7</m:t>
                          </m:r>
                        </m:e>
                      </m:d>
                    </m:oMath>
                  </m:oMathPara>
                </a14:m>
                <a:endParaRPr lang="en-US" altLang="zh-CN" b="0" i="1" dirty="0" smtClean="0">
                  <a:latin typeface="Cambria Math"/>
                </a:endParaRPr>
              </a:p>
              <a:p>
                <a:pPr/>
                <a14:m>
                  <m:oMathPara xmlns:m="http://schemas.openxmlformats.org/officeDocument/2006/math">
                    <m:oMathParaPr>
                      <m:jc m:val="centerGroup"/>
                    </m:oMathParaPr>
                    <m:oMath xmlns:m="http://schemas.openxmlformats.org/officeDocument/2006/math">
                      <m:r>
                        <a:rPr lang="en-US" altLang="zh-CN" b="0" i="1" smtClean="0">
                          <a:latin typeface="Cambria Math"/>
                        </a:rPr>
                        <m:t>𝐶</m:t>
                      </m:r>
                      <m:d>
                        <m:dPr>
                          <m:ctrlPr>
                            <a:rPr lang="en-US" altLang="zh-CN" b="0" i="1" smtClean="0">
                              <a:latin typeface="Cambria Math" panose="02040503050406030204" pitchFamily="18" charset="0"/>
                            </a:rPr>
                          </m:ctrlPr>
                        </m:dPr>
                        <m:e>
                          <m:r>
                            <a:rPr lang="en-US" altLang="zh-CN" b="0" i="1" smtClean="0">
                              <a:latin typeface="Cambria Math"/>
                            </a:rPr>
                            <m:t>𝑥</m:t>
                          </m:r>
                          <m:r>
                            <a:rPr lang="en-US" altLang="zh-CN" b="0" i="1" smtClean="0">
                              <a:latin typeface="Cambria Math"/>
                            </a:rPr>
                            <m:t>,</m:t>
                          </m:r>
                          <m:r>
                            <a:rPr lang="en-US" altLang="zh-CN" b="0" i="1" smtClean="0">
                              <a:latin typeface="Cambria Math"/>
                            </a:rPr>
                            <m:t>𝑦</m:t>
                          </m:r>
                          <m:r>
                            <a:rPr lang="en-US" altLang="zh-CN" b="0" i="1" smtClean="0">
                              <a:latin typeface="Cambria Math"/>
                            </a:rPr>
                            <m:t>,</m:t>
                          </m:r>
                          <m:r>
                            <a:rPr lang="en-US" altLang="zh-CN" b="0" i="1" smtClean="0">
                              <a:latin typeface="Cambria Math"/>
                            </a:rPr>
                            <m:t>𝑧</m:t>
                          </m:r>
                        </m:e>
                      </m:d>
                      <m:r>
                        <a:rPr lang="en-US" altLang="zh-CN" b="0" i="1" smtClean="0">
                          <a:latin typeface="Cambria Math"/>
                        </a:rPr>
                        <m:t>=(3,5,6,7)</m:t>
                      </m:r>
                    </m:oMath>
                  </m:oMathPara>
                </a14:m>
                <a:endParaRPr lang="zh-CN" alt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179512" y="1004535"/>
                <a:ext cx="3364832" cy="1200329"/>
              </a:xfrm>
              <a:prstGeom prst="rect">
                <a:avLst/>
              </a:prstGeom>
              <a:blipFill rotWithShape="1">
                <a:blip r:embed="rId8"/>
                <a:stretch>
                  <a:fillRect l="-2717" t="-5076" b="-7107"/>
                </a:stretch>
              </a:blipFill>
            </p:spPr>
            <p:txBody>
              <a:bodyPr/>
              <a:lstStyle/>
              <a:p>
                <a:r>
                  <a:rPr lang="zh-CN" altLang="en-US">
                    <a:noFill/>
                  </a:rPr>
                  <a:t> </a:t>
                </a:r>
              </a:p>
            </p:txBody>
          </p:sp>
        </mc:Fallback>
      </mc:AlternateContent>
      <p:sp>
        <p:nvSpPr>
          <p:cNvPr id="6" name="TextBox 5"/>
          <p:cNvSpPr txBox="1"/>
          <p:nvPr/>
        </p:nvSpPr>
        <p:spPr>
          <a:xfrm>
            <a:off x="3923928" y="1268760"/>
            <a:ext cx="4802918" cy="461665"/>
          </a:xfrm>
          <a:prstGeom prst="rect">
            <a:avLst/>
          </a:prstGeom>
          <a:noFill/>
        </p:spPr>
        <p:txBody>
          <a:bodyPr wrap="none" rtlCol="0">
            <a:spAutoFit/>
          </a:bodyPr>
          <a:lstStyle/>
          <a:p>
            <a:r>
              <a:rPr lang="zh-CN" altLang="en-US" dirty="0" smtClean="0"/>
              <a:t>全加器为</a:t>
            </a:r>
            <a:r>
              <a:rPr lang="en-US" altLang="zh-CN" dirty="0" smtClean="0"/>
              <a:t>3</a:t>
            </a:r>
            <a:r>
              <a:rPr lang="zh-CN" altLang="en-US" dirty="0" smtClean="0"/>
              <a:t>输入，故选用</a:t>
            </a:r>
            <a:r>
              <a:rPr lang="en-US" altLang="zh-CN" dirty="0" smtClean="0"/>
              <a:t>3-8</a:t>
            </a:r>
            <a:r>
              <a:rPr lang="zh-CN" altLang="en-US" dirty="0" smtClean="0"/>
              <a:t>译码器</a:t>
            </a:r>
            <a:endParaRPr lang="zh-CN" altLang="en-US" dirty="0"/>
          </a:p>
        </p:txBody>
      </p:sp>
    </p:spTree>
    <p:extLst>
      <p:ext uri="{BB962C8B-B14F-4D97-AF65-F5344CB8AC3E}">
        <p14:creationId xmlns:p14="http://schemas.microsoft.com/office/powerpoint/2010/main" val="18897427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323528" y="44624"/>
            <a:ext cx="8441109" cy="792088"/>
          </a:xfrm>
        </p:spPr>
        <p:txBody>
          <a:bodyPr/>
          <a:lstStyle/>
          <a:p>
            <a:pPr algn="ctr" eaLnBrk="1" hangingPunct="1"/>
            <a:r>
              <a:rPr lang="en-US" altLang="zh-CN" dirty="0" smtClean="0"/>
              <a:t>Contents</a:t>
            </a:r>
          </a:p>
        </p:txBody>
      </p:sp>
      <p:sp>
        <p:nvSpPr>
          <p:cNvPr id="3" name="灯片编号占位符 2"/>
          <p:cNvSpPr>
            <a:spLocks noGrp="1"/>
          </p:cNvSpPr>
          <p:nvPr>
            <p:ph type="sldNum" sz="quarter" idx="12"/>
          </p:nvPr>
        </p:nvSpPr>
        <p:spPr/>
        <p:txBody>
          <a:bodyPr/>
          <a:lstStyle/>
          <a:p>
            <a:pPr>
              <a:defRPr/>
            </a:pPr>
            <a:fld id="{EF27CFC5-7FD8-49A5-BC14-6A12B5DF6A48}" type="slidenum">
              <a:rPr lang="en-US" altLang="zh-CN" smtClean="0"/>
              <a:pPr>
                <a:defRPr/>
              </a:pPr>
              <a:t>28</a:t>
            </a:fld>
            <a:endParaRPr lang="en-US" altLang="zh-CN"/>
          </a:p>
        </p:txBody>
      </p:sp>
      <p:sp>
        <p:nvSpPr>
          <p:cNvPr id="2" name="矩形 1"/>
          <p:cNvSpPr/>
          <p:nvPr/>
        </p:nvSpPr>
        <p:spPr>
          <a:xfrm>
            <a:off x="395536" y="2543020"/>
            <a:ext cx="7992888" cy="2308324"/>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nSpc>
                <a:spcPct val="150000"/>
              </a:lnSpc>
            </a:pPr>
            <a:r>
              <a:rPr lang="zh-CN" altLang="en-US" b="1" dirty="0" smtClean="0"/>
              <a:t>编码器</a:t>
            </a:r>
            <a:r>
              <a:rPr lang="zh-CN" altLang="en-US" dirty="0" smtClean="0"/>
              <a:t>：一</a:t>
            </a:r>
            <a:r>
              <a:rPr lang="zh-CN" altLang="en-US" dirty="0"/>
              <a:t>种将信息由一种特定格式（或编码）转换</a:t>
            </a:r>
            <a:r>
              <a:rPr lang="zh-CN" altLang="en-US" dirty="0" smtClean="0"/>
              <a:t>为</a:t>
            </a:r>
            <a:r>
              <a:rPr lang="en-US" altLang="zh-CN" dirty="0" smtClean="0"/>
              <a:t/>
            </a:r>
            <a:br>
              <a:rPr lang="en-US" altLang="zh-CN" dirty="0" smtClean="0"/>
            </a:br>
            <a:r>
              <a:rPr lang="en-US" altLang="zh-CN" dirty="0" smtClean="0"/>
              <a:t>             </a:t>
            </a:r>
            <a:r>
              <a:rPr lang="zh-CN" altLang="en-US" dirty="0" smtClean="0"/>
              <a:t>其他</a:t>
            </a:r>
            <a:r>
              <a:rPr lang="zh-CN" altLang="en-US" dirty="0"/>
              <a:t>特定格式（或编码）的传感器、软件或是</a:t>
            </a:r>
            <a:r>
              <a:rPr lang="zh-CN" altLang="en-US" dirty="0" smtClean="0"/>
              <a:t>算法。</a:t>
            </a:r>
            <a:r>
              <a:rPr lang="en-US" altLang="zh-CN" dirty="0" smtClean="0"/>
              <a:t/>
            </a:r>
            <a:br>
              <a:rPr lang="en-US" altLang="zh-CN" dirty="0" smtClean="0"/>
            </a:br>
            <a:r>
              <a:rPr lang="zh-CN" altLang="en-US" dirty="0" smtClean="0"/>
              <a:t>转换</a:t>
            </a:r>
            <a:r>
              <a:rPr lang="zh-CN" altLang="en-US" dirty="0"/>
              <a:t>的</a:t>
            </a:r>
            <a:r>
              <a:rPr lang="zh-CN" altLang="en-US" b="1" dirty="0" smtClean="0"/>
              <a:t>目的</a:t>
            </a:r>
            <a:r>
              <a:rPr lang="zh-CN" altLang="en-US" dirty="0"/>
              <a:t>：</a:t>
            </a:r>
            <a:r>
              <a:rPr lang="zh-CN" altLang="en-US" dirty="0" smtClean="0"/>
              <a:t>可能</a:t>
            </a:r>
            <a:r>
              <a:rPr lang="zh-CN" altLang="en-US" dirty="0"/>
              <a:t>是由于标准化、速度、保密性、保安</a:t>
            </a:r>
            <a:r>
              <a:rPr lang="zh-CN" altLang="en-US" dirty="0" smtClean="0"/>
              <a:t>或</a:t>
            </a:r>
            <a:r>
              <a:rPr lang="en-US" altLang="zh-CN" dirty="0" smtClean="0"/>
              <a:t/>
            </a:r>
            <a:br>
              <a:rPr lang="en-US" altLang="zh-CN" dirty="0" smtClean="0"/>
            </a:br>
            <a:r>
              <a:rPr lang="en-US" altLang="zh-CN" dirty="0" smtClean="0"/>
              <a:t>                           </a:t>
            </a:r>
            <a:r>
              <a:rPr lang="zh-CN" altLang="en-US" dirty="0" smtClean="0"/>
              <a:t>是</a:t>
            </a:r>
            <a:r>
              <a:rPr lang="zh-CN" altLang="en-US" dirty="0"/>
              <a:t>为了压缩</a:t>
            </a:r>
            <a:r>
              <a:rPr lang="zh-CN" altLang="en-US" dirty="0" smtClean="0"/>
              <a:t>数据（图像、音频、视频）。</a:t>
            </a:r>
            <a:endParaRPr lang="zh-CN" altLang="en-US" dirty="0"/>
          </a:p>
        </p:txBody>
      </p:sp>
      <p:sp>
        <p:nvSpPr>
          <p:cNvPr id="6" name="矩形 5"/>
          <p:cNvSpPr/>
          <p:nvPr/>
        </p:nvSpPr>
        <p:spPr>
          <a:xfrm>
            <a:off x="935596" y="1258979"/>
            <a:ext cx="6912768" cy="861774"/>
          </a:xfrm>
          <a:prstGeom prst="rect">
            <a:avLst/>
          </a:prstGeom>
        </p:spPr>
        <p:txBody>
          <a:bodyPr wrap="square">
            <a:spAutoFit/>
          </a:bodyPr>
          <a:lstStyle/>
          <a:p>
            <a:pPr marL="0" indent="0" eaLnBrk="1" hangingPunct="1">
              <a:lnSpc>
                <a:spcPts val="3000"/>
              </a:lnSpc>
              <a:buNone/>
              <a:tabLst>
                <a:tab pos="5111750" algn="l"/>
              </a:tabLst>
            </a:pPr>
            <a:r>
              <a:rPr lang="en-US" altLang="zh-CN" dirty="0" smtClean="0">
                <a:solidFill>
                  <a:schemeClr val="bg1">
                    <a:lumMod val="50000"/>
                  </a:schemeClr>
                </a:solidFill>
              </a:rPr>
              <a:t>Decoders</a:t>
            </a:r>
            <a:r>
              <a:rPr lang="en-US" altLang="zh-CN" dirty="0">
                <a:solidFill>
                  <a:schemeClr val="bg1">
                    <a:lumMod val="50000"/>
                  </a:schemeClr>
                </a:solidFill>
              </a:rPr>
              <a:t>	</a:t>
            </a:r>
            <a:r>
              <a:rPr lang="zh-CN" altLang="en-US" dirty="0">
                <a:solidFill>
                  <a:schemeClr val="bg1">
                    <a:lumMod val="50000"/>
                  </a:schemeClr>
                </a:solidFill>
              </a:rPr>
              <a:t>译码器</a:t>
            </a:r>
            <a:endParaRPr lang="en-US" altLang="zh-CN" dirty="0">
              <a:solidFill>
                <a:schemeClr val="bg1">
                  <a:lumMod val="50000"/>
                </a:schemeClr>
              </a:solidFill>
            </a:endParaRPr>
          </a:p>
          <a:p>
            <a:pPr marL="0" indent="0" eaLnBrk="1" hangingPunct="1">
              <a:lnSpc>
                <a:spcPts val="3000"/>
              </a:lnSpc>
              <a:buNone/>
              <a:tabLst>
                <a:tab pos="5111750" algn="l"/>
              </a:tabLst>
            </a:pPr>
            <a:r>
              <a:rPr lang="en-US" altLang="zh-CN" b="1" dirty="0" smtClean="0"/>
              <a:t>Encoders</a:t>
            </a:r>
            <a:r>
              <a:rPr lang="en-US" altLang="zh-CN" b="1" dirty="0"/>
              <a:t>	</a:t>
            </a:r>
            <a:r>
              <a:rPr lang="zh-CN" altLang="en-US" b="1" dirty="0"/>
              <a:t>编码器</a:t>
            </a:r>
            <a:endParaRPr lang="en-US" altLang="zh-CN" b="1" dirty="0"/>
          </a:p>
        </p:txBody>
      </p:sp>
    </p:spTree>
    <p:extLst>
      <p:ext uri="{BB962C8B-B14F-4D97-AF65-F5344CB8AC3E}">
        <p14:creationId xmlns:p14="http://schemas.microsoft.com/office/powerpoint/2010/main" val="25235176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78496" y="4581128"/>
            <a:ext cx="4747128" cy="1944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63490" name="Object 3"/>
          <p:cNvGraphicFramePr>
            <a:graphicFrameLocks noGrp="1" noChangeAspect="1"/>
          </p:cNvGraphicFramePr>
          <p:nvPr>
            <p:ph idx="1"/>
            <p:extLst/>
          </p:nvPr>
        </p:nvGraphicFramePr>
        <p:xfrm>
          <a:off x="251520" y="1052736"/>
          <a:ext cx="8574088" cy="2014538"/>
        </p:xfrm>
        <a:graphic>
          <a:graphicData uri="http://schemas.openxmlformats.org/presentationml/2006/ole">
            <mc:AlternateContent xmlns:mc="http://schemas.openxmlformats.org/markup-compatibility/2006">
              <mc:Choice xmlns:v="urn:schemas-microsoft-com:vml" Requires="v">
                <p:oleObj spid="_x0000_s18504" name="位图图像" r:id="rId5" imgW="5353797" imgH="1257476" progId="Paint.Picture">
                  <p:embed/>
                </p:oleObj>
              </mc:Choice>
              <mc:Fallback>
                <p:oleObj name="位图图像" r:id="rId5" imgW="5353797" imgH="1257476" progId="Paint.Picture">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1520" y="1052736"/>
                        <a:ext cx="8574088" cy="2014538"/>
                      </a:xfrm>
                      <a:prstGeom prst="rect">
                        <a:avLst/>
                      </a:prstGeom>
                    </p:spPr>
                  </p:pic>
                </p:oleObj>
              </mc:Fallback>
            </mc:AlternateContent>
          </a:graphicData>
        </a:graphic>
      </p:graphicFrame>
      <p:sp>
        <p:nvSpPr>
          <p:cNvPr id="3" name="Rectangle 2"/>
          <p:cNvSpPr>
            <a:spLocks noGrp="1" noChangeArrowheads="1"/>
          </p:cNvSpPr>
          <p:nvPr>
            <p:ph type="title"/>
          </p:nvPr>
        </p:nvSpPr>
        <p:spPr>
          <a:xfrm>
            <a:off x="107504" y="72800"/>
            <a:ext cx="8928992" cy="835920"/>
          </a:xfrm>
        </p:spPr>
        <p:txBody>
          <a:bodyPr/>
          <a:lstStyle/>
          <a:p>
            <a:pPr eaLnBrk="1" hangingPunct="1"/>
            <a:r>
              <a:rPr lang="zh-CN" altLang="en-US" dirty="0" smtClean="0"/>
              <a:t>编码器 </a:t>
            </a:r>
            <a:r>
              <a:rPr lang="en-US" altLang="zh-CN" dirty="0" smtClean="0"/>
              <a:t>Encoder</a:t>
            </a:r>
          </a:p>
        </p:txBody>
      </p:sp>
      <p:graphicFrame>
        <p:nvGraphicFramePr>
          <p:cNvPr id="2" name="对象 1"/>
          <p:cNvGraphicFramePr>
            <a:graphicFrameLocks noChangeAspect="1"/>
          </p:cNvGraphicFramePr>
          <p:nvPr>
            <p:extLst/>
          </p:nvPr>
        </p:nvGraphicFramePr>
        <p:xfrm>
          <a:off x="35496" y="3212976"/>
          <a:ext cx="4375444" cy="2121595"/>
        </p:xfrm>
        <a:graphic>
          <a:graphicData uri="http://schemas.openxmlformats.org/presentationml/2006/ole">
            <mc:AlternateContent xmlns:mc="http://schemas.openxmlformats.org/markup-compatibility/2006">
              <mc:Choice xmlns:v="urn:schemas-microsoft-com:vml" Requires="v">
                <p:oleObj spid="_x0000_s18505" name="位图图像" r:id="rId7" imgW="1924319" imgH="933580" progId="PBrush">
                  <p:embed/>
                </p:oleObj>
              </mc:Choice>
              <mc:Fallback>
                <p:oleObj name="位图图像" r:id="rId7" imgW="1924319" imgH="933580" progId="PBrush">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496" y="3212976"/>
                        <a:ext cx="4375444" cy="2121595"/>
                      </a:xfrm>
                      <a:prstGeom prst="rect">
                        <a:avLst/>
                      </a:prstGeom>
                      <a:noFill/>
                      <a:ln>
                        <a:noFill/>
                      </a:ln>
                      <a:effectLst/>
                    </p:spPr>
                  </p:pic>
                </p:oleObj>
              </mc:Fallback>
            </mc:AlternateContent>
          </a:graphicData>
        </a:graphic>
      </p:graphicFrame>
      <p:sp>
        <p:nvSpPr>
          <p:cNvPr id="5" name="灯片编号占位符 4"/>
          <p:cNvSpPr>
            <a:spLocks noGrp="1"/>
          </p:cNvSpPr>
          <p:nvPr>
            <p:ph type="sldNum" sz="quarter" idx="12"/>
          </p:nvPr>
        </p:nvSpPr>
        <p:spPr/>
        <p:txBody>
          <a:bodyPr/>
          <a:lstStyle/>
          <a:p>
            <a:pPr>
              <a:defRPr/>
            </a:pPr>
            <a:fld id="{EF27CFC5-7FD8-49A5-BC14-6A12B5DF6A48}" type="slidenum">
              <a:rPr lang="en-US" altLang="zh-CN" smtClean="0"/>
              <a:pPr>
                <a:defRPr/>
              </a:pPr>
              <a:t>29</a:t>
            </a:fld>
            <a:endParaRPr lang="en-US" altLang="zh-CN"/>
          </a:p>
        </p:txBody>
      </p:sp>
    </p:spTree>
    <p:extLst>
      <p:ext uri="{BB962C8B-B14F-4D97-AF65-F5344CB8AC3E}">
        <p14:creationId xmlns:p14="http://schemas.microsoft.com/office/powerpoint/2010/main" val="35065409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67544" y="1017304"/>
            <a:ext cx="5400600" cy="3563824"/>
          </a:xfrm>
        </p:spPr>
        <p:txBody>
          <a:bodyPr/>
          <a:lstStyle/>
          <a:p>
            <a:r>
              <a:rPr lang="zh-CN" altLang="en-US" sz="2800" dirty="0" smtClean="0"/>
              <a:t>输入：</a:t>
            </a:r>
            <a:r>
              <a:rPr lang="en-US" altLang="zh-CN" sz="2800" b="1" dirty="0" smtClean="0"/>
              <a:t>9</a:t>
            </a:r>
            <a:r>
              <a:rPr lang="en-US" altLang="zh-CN" sz="2800" dirty="0" smtClean="0"/>
              <a:t> bits</a:t>
            </a:r>
          </a:p>
          <a:p>
            <a:pPr lvl="1"/>
            <a:r>
              <a:rPr lang="en-US" altLang="zh-CN" sz="2400" dirty="0" smtClean="0"/>
              <a:t>A</a:t>
            </a:r>
            <a:r>
              <a:rPr lang="zh-CN" altLang="en-US" sz="2400" dirty="0" smtClean="0"/>
              <a:t>：  </a:t>
            </a:r>
            <a:r>
              <a:rPr lang="en-US" altLang="zh-CN" sz="2400" dirty="0" smtClean="0"/>
              <a:t>4</a:t>
            </a:r>
            <a:r>
              <a:rPr lang="zh-CN" altLang="en-US" sz="2400" dirty="0" smtClean="0"/>
              <a:t>位二进制数  </a:t>
            </a:r>
            <a:r>
              <a:rPr lang="en-US" altLang="zh-CN" sz="2400" dirty="0" smtClean="0"/>
              <a:t>(</a:t>
            </a:r>
            <a:r>
              <a:rPr lang="zh-CN" altLang="en-US" sz="2400" dirty="0" smtClean="0"/>
              <a:t>加数</a:t>
            </a:r>
            <a:r>
              <a:rPr lang="en-US" altLang="zh-CN" sz="2400" dirty="0" smtClean="0"/>
              <a:t>)</a:t>
            </a:r>
          </a:p>
          <a:p>
            <a:pPr lvl="1"/>
            <a:r>
              <a:rPr lang="en-US" altLang="zh-CN" sz="2400" dirty="0" smtClean="0"/>
              <a:t>B</a:t>
            </a:r>
            <a:r>
              <a:rPr lang="zh-CN" altLang="en-US" sz="2400" dirty="0" smtClean="0"/>
              <a:t>：  </a:t>
            </a:r>
            <a:r>
              <a:rPr lang="en-US" altLang="zh-CN" sz="2400" dirty="0" smtClean="0"/>
              <a:t>4</a:t>
            </a:r>
            <a:r>
              <a:rPr lang="zh-CN" altLang="en-US" sz="2400" dirty="0" smtClean="0"/>
              <a:t>位二进制数  </a:t>
            </a:r>
            <a:r>
              <a:rPr lang="en-US" altLang="zh-CN" sz="2400" dirty="0" smtClean="0"/>
              <a:t>(</a:t>
            </a:r>
            <a:r>
              <a:rPr lang="zh-CN" altLang="en-US" sz="2400" dirty="0" smtClean="0"/>
              <a:t>被加数</a:t>
            </a:r>
            <a:r>
              <a:rPr lang="en-US" altLang="zh-CN" sz="2400" dirty="0" smtClean="0"/>
              <a:t>)</a:t>
            </a:r>
          </a:p>
          <a:p>
            <a:pPr lvl="1"/>
            <a:r>
              <a:rPr lang="en-US" altLang="zh-CN" sz="2400" dirty="0" err="1" smtClean="0"/>
              <a:t>C</a:t>
            </a:r>
            <a:r>
              <a:rPr lang="en-US" altLang="zh-CN" sz="2400" baseline="-25000" dirty="0" err="1" smtClean="0"/>
              <a:t>in</a:t>
            </a:r>
            <a:r>
              <a:rPr lang="zh-CN" altLang="en-US" sz="2400" dirty="0" smtClean="0"/>
              <a:t>：</a:t>
            </a:r>
            <a:r>
              <a:rPr lang="en-US" altLang="zh-CN" sz="2400" dirty="0" smtClean="0"/>
              <a:t>1</a:t>
            </a:r>
            <a:r>
              <a:rPr lang="zh-CN" altLang="en-US" sz="2400" dirty="0" smtClean="0"/>
              <a:t>位二进制数  </a:t>
            </a:r>
            <a:r>
              <a:rPr lang="en-US" altLang="zh-CN" sz="2400" dirty="0" smtClean="0"/>
              <a:t>(</a:t>
            </a:r>
            <a:r>
              <a:rPr lang="zh-CN" altLang="en-US" sz="2400" dirty="0" smtClean="0"/>
              <a:t>进位</a:t>
            </a:r>
            <a:r>
              <a:rPr lang="en-US" altLang="zh-CN" sz="2400" dirty="0" smtClean="0"/>
              <a:t>)</a:t>
            </a:r>
          </a:p>
          <a:p>
            <a:r>
              <a:rPr lang="zh-CN" altLang="en-US" sz="2800" dirty="0" smtClean="0"/>
              <a:t>输出：</a:t>
            </a:r>
            <a:r>
              <a:rPr lang="en-US" altLang="zh-CN" sz="2800" b="1" dirty="0" smtClean="0"/>
              <a:t>5</a:t>
            </a:r>
            <a:r>
              <a:rPr lang="en-US" altLang="zh-CN" sz="2800" dirty="0" smtClean="0"/>
              <a:t> bits</a:t>
            </a:r>
          </a:p>
          <a:p>
            <a:pPr lvl="1"/>
            <a:r>
              <a:rPr lang="en-US" altLang="zh-CN" sz="2400" dirty="0" smtClean="0"/>
              <a:t>S</a:t>
            </a:r>
            <a:r>
              <a:rPr lang="zh-CN" altLang="en-US" sz="2400" dirty="0" smtClean="0"/>
              <a:t>：   </a:t>
            </a:r>
            <a:r>
              <a:rPr lang="en-US" altLang="zh-CN" sz="2400" dirty="0" smtClean="0"/>
              <a:t>4</a:t>
            </a:r>
            <a:r>
              <a:rPr lang="zh-CN" altLang="en-US" sz="2400" dirty="0" smtClean="0"/>
              <a:t>位二进制数  </a:t>
            </a:r>
            <a:r>
              <a:rPr lang="en-US" altLang="zh-CN" sz="2400" dirty="0" smtClean="0"/>
              <a:t>(</a:t>
            </a:r>
            <a:r>
              <a:rPr lang="zh-CN" altLang="en-US" sz="2400" dirty="0" smtClean="0"/>
              <a:t>和</a:t>
            </a:r>
            <a:r>
              <a:rPr lang="en-US" altLang="zh-CN" sz="2400" dirty="0" smtClean="0"/>
              <a:t>)</a:t>
            </a:r>
          </a:p>
          <a:p>
            <a:pPr lvl="1"/>
            <a:r>
              <a:rPr lang="en-US" altLang="zh-CN" sz="2400" dirty="0" err="1" smtClean="0"/>
              <a:t>C</a:t>
            </a:r>
            <a:r>
              <a:rPr lang="en-US" altLang="zh-CN" sz="2400" baseline="-25000" dirty="0" err="1"/>
              <a:t>out</a:t>
            </a:r>
            <a:r>
              <a:rPr lang="zh-CN" altLang="en-US" sz="2400" dirty="0" smtClean="0"/>
              <a:t>：</a:t>
            </a:r>
            <a:r>
              <a:rPr lang="en-US" altLang="zh-CN" sz="2400" dirty="0" smtClean="0"/>
              <a:t>1</a:t>
            </a:r>
            <a:r>
              <a:rPr lang="zh-CN" altLang="en-US" sz="2400" dirty="0"/>
              <a:t>位二进制数  </a:t>
            </a:r>
            <a:r>
              <a:rPr lang="en-US" altLang="zh-CN" sz="2400" dirty="0"/>
              <a:t>(</a:t>
            </a:r>
            <a:r>
              <a:rPr lang="zh-CN" altLang="en-US" sz="2400" dirty="0"/>
              <a:t>进位</a:t>
            </a:r>
            <a:r>
              <a:rPr lang="en-US" altLang="zh-CN" sz="2400" dirty="0"/>
              <a:t>)</a:t>
            </a:r>
            <a:endParaRPr lang="zh-CN" altLang="en-US" sz="2400" dirty="0"/>
          </a:p>
        </p:txBody>
      </p:sp>
      <p:sp>
        <p:nvSpPr>
          <p:cNvPr id="3" name="标题 2"/>
          <p:cNvSpPr>
            <a:spLocks noGrp="1"/>
          </p:cNvSpPr>
          <p:nvPr>
            <p:ph type="title"/>
          </p:nvPr>
        </p:nvSpPr>
        <p:spPr/>
        <p:txBody>
          <a:bodyPr/>
          <a:lstStyle/>
          <a:p>
            <a:r>
              <a:rPr lang="zh-CN" altLang="en-US" dirty="0"/>
              <a:t>采用</a:t>
            </a:r>
            <a:r>
              <a:rPr lang="en-US" altLang="zh-CN" dirty="0"/>
              <a:t>8421 BCD</a:t>
            </a:r>
            <a:r>
              <a:rPr lang="zh-CN" altLang="en-US" dirty="0"/>
              <a:t>码表示十进制数</a:t>
            </a:r>
            <a:endParaRPr lang="en-US" altLang="zh-CN" dirty="0"/>
          </a:p>
        </p:txBody>
      </p:sp>
      <p:grpSp>
        <p:nvGrpSpPr>
          <p:cNvPr id="4" name="组合 3"/>
          <p:cNvGrpSpPr/>
          <p:nvPr/>
        </p:nvGrpSpPr>
        <p:grpSpPr>
          <a:xfrm>
            <a:off x="7236296" y="1124744"/>
            <a:ext cx="1697125" cy="2246769"/>
            <a:chOff x="3162907" y="4221088"/>
            <a:chExt cx="1697125" cy="2246769"/>
          </a:xfrm>
        </p:grpSpPr>
        <p:sp>
          <p:nvSpPr>
            <p:cNvPr id="5" name="TextBox 4"/>
            <p:cNvSpPr txBox="1"/>
            <p:nvPr/>
          </p:nvSpPr>
          <p:spPr>
            <a:xfrm>
              <a:off x="3162907" y="4221088"/>
              <a:ext cx="1697125" cy="2246769"/>
            </a:xfrm>
            <a:prstGeom prst="rect">
              <a:avLst/>
            </a:prstGeom>
            <a:solidFill>
              <a:srgbClr val="00B050"/>
            </a:solidFill>
          </p:spPr>
          <p:style>
            <a:lnRef idx="0">
              <a:schemeClr val="accent1"/>
            </a:lnRef>
            <a:fillRef idx="3">
              <a:schemeClr val="accent1"/>
            </a:fillRef>
            <a:effectRef idx="3">
              <a:schemeClr val="accent1"/>
            </a:effectRef>
            <a:fontRef idx="minor">
              <a:schemeClr val="lt1"/>
            </a:fontRef>
          </p:style>
          <p:txBody>
            <a:bodyPr wrap="square" rtlCol="0">
              <a:spAutoFit/>
            </a:bodyPr>
            <a:lstStyle/>
            <a:p>
              <a:endParaRPr lang="en-US" altLang="zh-CN" sz="1400" dirty="0" smtClean="0"/>
            </a:p>
            <a:p>
              <a:r>
                <a:rPr lang="en-US" altLang="zh-CN" sz="2800" dirty="0" smtClean="0"/>
                <a:t>          8</a:t>
              </a:r>
            </a:p>
            <a:p>
              <a:r>
                <a:rPr lang="en-US" altLang="zh-CN" sz="2800" dirty="0"/>
                <a:t> </a:t>
              </a:r>
              <a:r>
                <a:rPr lang="en-US" altLang="zh-CN" sz="2800" dirty="0" smtClean="0"/>
                <a:t>         7</a:t>
              </a:r>
            </a:p>
            <a:p>
              <a:r>
                <a:rPr lang="en-US" altLang="zh-CN" sz="2800" dirty="0" smtClean="0"/>
                <a:t>   +     </a:t>
              </a:r>
              <a:r>
                <a:rPr lang="en-US" altLang="zh-CN" sz="2800" dirty="0" smtClean="0">
                  <a:solidFill>
                    <a:srgbClr val="FF0000"/>
                  </a:solidFill>
                </a:rPr>
                <a:t>1</a:t>
              </a:r>
            </a:p>
            <a:p>
              <a:r>
                <a:rPr lang="en-US" altLang="zh-CN" sz="2800" dirty="0" smtClean="0"/>
                <a:t>       </a:t>
              </a:r>
              <a:r>
                <a:rPr lang="en-US" altLang="zh-CN" sz="2800" dirty="0" smtClean="0">
                  <a:solidFill>
                    <a:srgbClr val="FF0000"/>
                  </a:solidFill>
                </a:rPr>
                <a:t>1</a:t>
              </a:r>
              <a:r>
                <a:rPr lang="en-US" altLang="zh-CN" sz="2800" dirty="0" smtClean="0"/>
                <a:t>  </a:t>
              </a:r>
              <a:r>
                <a:rPr lang="en-US" altLang="zh-CN" sz="2800" dirty="0"/>
                <a:t>6</a:t>
              </a:r>
              <a:endParaRPr lang="en-US" altLang="zh-CN" sz="2800" dirty="0" smtClean="0"/>
            </a:p>
            <a:p>
              <a:endParaRPr lang="zh-CN" altLang="en-US" sz="1400" dirty="0"/>
            </a:p>
          </p:txBody>
        </p:sp>
        <p:cxnSp>
          <p:nvCxnSpPr>
            <p:cNvPr id="6" name="直接连接符 5"/>
            <p:cNvCxnSpPr/>
            <p:nvPr/>
          </p:nvCxnSpPr>
          <p:spPr bwMode="auto">
            <a:xfrm>
              <a:off x="3592412" y="5763699"/>
              <a:ext cx="1080000" cy="0"/>
            </a:xfrm>
            <a:prstGeom prst="line">
              <a:avLst/>
            </a:prstGeom>
            <a:solidFill>
              <a:schemeClr val="accent1"/>
            </a:solidFill>
            <a:ln w="28575" cap="flat" cmpd="sng" algn="ctr">
              <a:solidFill>
                <a:schemeClr val="bg1"/>
              </a:solidFill>
              <a:prstDash val="solid"/>
              <a:miter lim="800000"/>
              <a:headEnd type="none" w="med" len="med"/>
              <a:tailEnd type="none" w="med" len="med"/>
            </a:ln>
            <a:effectLst/>
          </p:spPr>
        </p:cxnSp>
      </p:grpSp>
      <p:grpSp>
        <p:nvGrpSpPr>
          <p:cNvPr id="47" name="组合 46"/>
          <p:cNvGrpSpPr/>
          <p:nvPr/>
        </p:nvGrpSpPr>
        <p:grpSpPr>
          <a:xfrm>
            <a:off x="254951" y="4581128"/>
            <a:ext cx="6909337" cy="2035426"/>
            <a:chOff x="1545701" y="4581128"/>
            <a:chExt cx="6909337" cy="2035426"/>
          </a:xfrm>
        </p:grpSpPr>
        <p:sp>
          <p:nvSpPr>
            <p:cNvPr id="7" name="矩形 6"/>
            <p:cNvSpPr/>
            <p:nvPr/>
          </p:nvSpPr>
          <p:spPr bwMode="auto">
            <a:xfrm>
              <a:off x="3921965" y="4678190"/>
              <a:ext cx="2088232" cy="1728192"/>
            </a:xfrm>
            <a:prstGeom prst="rect">
              <a:avLst/>
            </a:prstGeom>
            <a:ln w="38100">
              <a:solidFill>
                <a:srgbClr val="FF000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1" lang="zh-CN" altLang="en-US" sz="8800" b="0" i="0" u="none" strike="noStrike" cap="none" normalizeH="0" baseline="0" dirty="0" smtClean="0">
                  <a:ln>
                    <a:noFill/>
                  </a:ln>
                  <a:solidFill>
                    <a:srgbClr val="FF0000"/>
                  </a:solidFill>
                  <a:effectLst/>
                  <a:latin typeface="Arial" pitchFamily="34" charset="0"/>
                  <a:ea typeface="宋体" pitchFamily="2" charset="-122"/>
                  <a:cs typeface="Arial" pitchFamily="34" charset="0"/>
                </a:rPr>
                <a:t>？ </a:t>
              </a:r>
            </a:p>
          </p:txBody>
        </p:sp>
        <p:sp>
          <p:nvSpPr>
            <p:cNvPr id="8" name="矩形 7"/>
            <p:cNvSpPr/>
            <p:nvPr/>
          </p:nvSpPr>
          <p:spPr bwMode="auto">
            <a:xfrm>
              <a:off x="2646113" y="4750198"/>
              <a:ext cx="699788" cy="612068"/>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dirty="0" smtClean="0">
                  <a:ln>
                    <a:noFill/>
                  </a:ln>
                  <a:solidFill>
                    <a:schemeClr val="tx1"/>
                  </a:solidFill>
                  <a:effectLst/>
                  <a:latin typeface="Tahoma" pitchFamily="34" charset="0"/>
                  <a:ea typeface="宋体" pitchFamily="2" charset="-122"/>
                </a:rPr>
                <a:t>BCD</a:t>
              </a:r>
              <a:endParaRPr kumimoji="1" lang="zh-CN" altLang="en-US" sz="2000" b="0" i="0" u="none" strike="noStrike" cap="none" normalizeH="0" baseline="0" dirty="0" smtClean="0">
                <a:ln>
                  <a:noFill/>
                </a:ln>
                <a:solidFill>
                  <a:schemeClr val="tx1"/>
                </a:solidFill>
                <a:effectLst/>
                <a:latin typeface="Tahoma" pitchFamily="34" charset="0"/>
                <a:ea typeface="宋体" pitchFamily="2" charset="-122"/>
              </a:endParaRPr>
            </a:p>
          </p:txBody>
        </p:sp>
        <p:cxnSp>
          <p:nvCxnSpPr>
            <p:cNvPr id="10" name="直接箭头连接符 9"/>
            <p:cNvCxnSpPr/>
            <p:nvPr/>
          </p:nvCxnSpPr>
          <p:spPr bwMode="auto">
            <a:xfrm>
              <a:off x="1905741" y="5056232"/>
              <a:ext cx="740372" cy="0"/>
            </a:xfrm>
            <a:prstGeom prst="straightConnector1">
              <a:avLst/>
            </a:prstGeom>
            <a:solidFill>
              <a:schemeClr val="accent1"/>
            </a:solidFill>
            <a:ln w="9525" cap="flat" cmpd="sng" algn="ctr">
              <a:solidFill>
                <a:schemeClr val="tx1"/>
              </a:solidFill>
              <a:prstDash val="solid"/>
              <a:miter lim="800000"/>
              <a:headEnd type="none" w="med" len="med"/>
              <a:tailEnd type="triangle" w="med" len="med"/>
            </a:ln>
            <a:effectLst/>
          </p:spPr>
        </p:cxnSp>
        <p:sp>
          <p:nvSpPr>
            <p:cNvPr id="11" name="TextBox 10"/>
            <p:cNvSpPr txBox="1"/>
            <p:nvPr/>
          </p:nvSpPr>
          <p:spPr>
            <a:xfrm>
              <a:off x="1552759" y="4864597"/>
              <a:ext cx="352982" cy="461665"/>
            </a:xfrm>
            <a:prstGeom prst="rect">
              <a:avLst/>
            </a:prstGeom>
            <a:noFill/>
          </p:spPr>
          <p:txBody>
            <a:bodyPr wrap="none" rtlCol="0">
              <a:spAutoFit/>
            </a:bodyPr>
            <a:lstStyle/>
            <a:p>
              <a:r>
                <a:rPr lang="en-US" altLang="zh-CN" dirty="0" smtClean="0"/>
                <a:t>8</a:t>
              </a:r>
              <a:endParaRPr lang="zh-CN" altLang="en-US" dirty="0"/>
            </a:p>
          </p:txBody>
        </p:sp>
        <p:cxnSp>
          <p:nvCxnSpPr>
            <p:cNvPr id="12" name="直接箭头连接符 11"/>
            <p:cNvCxnSpPr/>
            <p:nvPr/>
          </p:nvCxnSpPr>
          <p:spPr bwMode="auto">
            <a:xfrm>
              <a:off x="3332110" y="4824939"/>
              <a:ext cx="576000" cy="0"/>
            </a:xfrm>
            <a:prstGeom prst="straightConnector1">
              <a:avLst/>
            </a:prstGeom>
            <a:solidFill>
              <a:schemeClr val="accent1"/>
            </a:solidFill>
            <a:ln w="9525" cap="flat" cmpd="sng" algn="ctr">
              <a:solidFill>
                <a:schemeClr val="tx1"/>
              </a:solidFill>
              <a:prstDash val="solid"/>
              <a:miter lim="800000"/>
              <a:headEnd type="none" w="med" len="med"/>
              <a:tailEnd type="triangle" w="med" len="med"/>
            </a:ln>
            <a:effectLst/>
          </p:spPr>
        </p:cxnSp>
        <p:cxnSp>
          <p:nvCxnSpPr>
            <p:cNvPr id="13" name="直接箭头连接符 12"/>
            <p:cNvCxnSpPr/>
            <p:nvPr/>
          </p:nvCxnSpPr>
          <p:spPr bwMode="auto">
            <a:xfrm>
              <a:off x="3332110" y="4977339"/>
              <a:ext cx="576000" cy="0"/>
            </a:xfrm>
            <a:prstGeom prst="straightConnector1">
              <a:avLst/>
            </a:prstGeom>
            <a:solidFill>
              <a:schemeClr val="accent1"/>
            </a:solidFill>
            <a:ln w="9525" cap="flat" cmpd="sng" algn="ctr">
              <a:solidFill>
                <a:schemeClr val="tx1"/>
              </a:solidFill>
              <a:prstDash val="solid"/>
              <a:miter lim="800000"/>
              <a:headEnd type="none" w="med" len="med"/>
              <a:tailEnd type="triangle" w="med" len="med"/>
            </a:ln>
            <a:effectLst/>
          </p:spPr>
        </p:cxnSp>
        <p:cxnSp>
          <p:nvCxnSpPr>
            <p:cNvPr id="14" name="直接箭头连接符 13"/>
            <p:cNvCxnSpPr/>
            <p:nvPr/>
          </p:nvCxnSpPr>
          <p:spPr bwMode="auto">
            <a:xfrm>
              <a:off x="3332110" y="5129739"/>
              <a:ext cx="576000" cy="0"/>
            </a:xfrm>
            <a:prstGeom prst="straightConnector1">
              <a:avLst/>
            </a:prstGeom>
            <a:solidFill>
              <a:schemeClr val="accent1"/>
            </a:solidFill>
            <a:ln w="9525" cap="flat" cmpd="sng" algn="ctr">
              <a:solidFill>
                <a:schemeClr val="tx1"/>
              </a:solidFill>
              <a:prstDash val="solid"/>
              <a:miter lim="800000"/>
              <a:headEnd type="none" w="med" len="med"/>
              <a:tailEnd type="triangle" w="med" len="med"/>
            </a:ln>
            <a:effectLst/>
          </p:spPr>
        </p:cxnSp>
        <p:cxnSp>
          <p:nvCxnSpPr>
            <p:cNvPr id="15" name="直接箭头连接符 14"/>
            <p:cNvCxnSpPr/>
            <p:nvPr/>
          </p:nvCxnSpPr>
          <p:spPr bwMode="auto">
            <a:xfrm>
              <a:off x="3332110" y="5282139"/>
              <a:ext cx="576000" cy="0"/>
            </a:xfrm>
            <a:prstGeom prst="straightConnector1">
              <a:avLst/>
            </a:prstGeom>
            <a:solidFill>
              <a:schemeClr val="accent1"/>
            </a:solidFill>
            <a:ln w="9525" cap="flat" cmpd="sng" algn="ctr">
              <a:solidFill>
                <a:schemeClr val="tx1"/>
              </a:solidFill>
              <a:prstDash val="solid"/>
              <a:miter lim="800000"/>
              <a:headEnd type="none" w="med" len="med"/>
              <a:tailEnd type="triangle" w="med" len="med"/>
            </a:ln>
            <a:effectLst/>
          </p:spPr>
        </p:cxnSp>
        <p:sp>
          <p:nvSpPr>
            <p:cNvPr id="16" name="矩形 15"/>
            <p:cNvSpPr/>
            <p:nvPr/>
          </p:nvSpPr>
          <p:spPr bwMode="auto">
            <a:xfrm>
              <a:off x="2639055" y="5506282"/>
              <a:ext cx="699788" cy="612068"/>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dirty="0" smtClean="0">
                  <a:ln>
                    <a:noFill/>
                  </a:ln>
                  <a:solidFill>
                    <a:schemeClr val="tx1"/>
                  </a:solidFill>
                  <a:effectLst/>
                  <a:latin typeface="Tahoma" pitchFamily="34" charset="0"/>
                  <a:ea typeface="宋体" pitchFamily="2" charset="-122"/>
                </a:rPr>
                <a:t>BCD</a:t>
              </a:r>
              <a:endParaRPr kumimoji="1" lang="zh-CN" altLang="en-US" sz="2000" b="0" i="0" u="none" strike="noStrike" cap="none" normalizeH="0" baseline="0" dirty="0" smtClean="0">
                <a:ln>
                  <a:noFill/>
                </a:ln>
                <a:solidFill>
                  <a:schemeClr val="tx1"/>
                </a:solidFill>
                <a:effectLst/>
                <a:latin typeface="Tahoma" pitchFamily="34" charset="0"/>
                <a:ea typeface="宋体" pitchFamily="2" charset="-122"/>
              </a:endParaRPr>
            </a:p>
          </p:txBody>
        </p:sp>
        <p:cxnSp>
          <p:nvCxnSpPr>
            <p:cNvPr id="17" name="直接箭头连接符 16"/>
            <p:cNvCxnSpPr/>
            <p:nvPr/>
          </p:nvCxnSpPr>
          <p:spPr bwMode="auto">
            <a:xfrm>
              <a:off x="1898683" y="5812316"/>
              <a:ext cx="740372" cy="0"/>
            </a:xfrm>
            <a:prstGeom prst="straightConnector1">
              <a:avLst/>
            </a:prstGeom>
            <a:solidFill>
              <a:schemeClr val="accent1"/>
            </a:solidFill>
            <a:ln w="9525" cap="flat" cmpd="sng" algn="ctr">
              <a:solidFill>
                <a:schemeClr val="tx1"/>
              </a:solidFill>
              <a:prstDash val="solid"/>
              <a:miter lim="800000"/>
              <a:headEnd type="none" w="med" len="med"/>
              <a:tailEnd type="triangle" w="med" len="med"/>
            </a:ln>
            <a:effectLst/>
          </p:spPr>
        </p:cxnSp>
        <p:sp>
          <p:nvSpPr>
            <p:cNvPr id="18" name="TextBox 17"/>
            <p:cNvSpPr txBox="1"/>
            <p:nvPr/>
          </p:nvSpPr>
          <p:spPr>
            <a:xfrm>
              <a:off x="1545701" y="5565261"/>
              <a:ext cx="352982" cy="461665"/>
            </a:xfrm>
            <a:prstGeom prst="rect">
              <a:avLst/>
            </a:prstGeom>
            <a:noFill/>
          </p:spPr>
          <p:txBody>
            <a:bodyPr wrap="none" rtlCol="0">
              <a:spAutoFit/>
            </a:bodyPr>
            <a:lstStyle/>
            <a:p>
              <a:r>
                <a:rPr lang="en-US" altLang="zh-CN" dirty="0"/>
                <a:t>7</a:t>
              </a:r>
              <a:endParaRPr lang="zh-CN" altLang="en-US" dirty="0"/>
            </a:p>
          </p:txBody>
        </p:sp>
        <p:cxnSp>
          <p:nvCxnSpPr>
            <p:cNvPr id="19" name="直接箭头连接符 18"/>
            <p:cNvCxnSpPr/>
            <p:nvPr/>
          </p:nvCxnSpPr>
          <p:spPr bwMode="auto">
            <a:xfrm>
              <a:off x="3325052" y="5581023"/>
              <a:ext cx="576000" cy="0"/>
            </a:xfrm>
            <a:prstGeom prst="straightConnector1">
              <a:avLst/>
            </a:prstGeom>
            <a:solidFill>
              <a:schemeClr val="accent1"/>
            </a:solidFill>
            <a:ln w="9525" cap="flat" cmpd="sng" algn="ctr">
              <a:solidFill>
                <a:schemeClr val="tx1"/>
              </a:solidFill>
              <a:prstDash val="solid"/>
              <a:miter lim="800000"/>
              <a:headEnd type="none" w="med" len="med"/>
              <a:tailEnd type="triangle" w="med" len="med"/>
            </a:ln>
            <a:effectLst/>
          </p:spPr>
        </p:cxnSp>
        <p:cxnSp>
          <p:nvCxnSpPr>
            <p:cNvPr id="20" name="直接箭头连接符 19"/>
            <p:cNvCxnSpPr/>
            <p:nvPr/>
          </p:nvCxnSpPr>
          <p:spPr bwMode="auto">
            <a:xfrm>
              <a:off x="3325052" y="5733423"/>
              <a:ext cx="576000" cy="0"/>
            </a:xfrm>
            <a:prstGeom prst="straightConnector1">
              <a:avLst/>
            </a:prstGeom>
            <a:solidFill>
              <a:schemeClr val="accent1"/>
            </a:solidFill>
            <a:ln w="9525" cap="flat" cmpd="sng" algn="ctr">
              <a:solidFill>
                <a:schemeClr val="tx1"/>
              </a:solidFill>
              <a:prstDash val="solid"/>
              <a:miter lim="800000"/>
              <a:headEnd type="none" w="med" len="med"/>
              <a:tailEnd type="triangle" w="med" len="med"/>
            </a:ln>
            <a:effectLst/>
          </p:spPr>
        </p:cxnSp>
        <p:cxnSp>
          <p:nvCxnSpPr>
            <p:cNvPr id="21" name="直接箭头连接符 20"/>
            <p:cNvCxnSpPr/>
            <p:nvPr/>
          </p:nvCxnSpPr>
          <p:spPr bwMode="auto">
            <a:xfrm>
              <a:off x="3325052" y="5885823"/>
              <a:ext cx="576000" cy="0"/>
            </a:xfrm>
            <a:prstGeom prst="straightConnector1">
              <a:avLst/>
            </a:prstGeom>
            <a:solidFill>
              <a:schemeClr val="accent1"/>
            </a:solidFill>
            <a:ln w="9525" cap="flat" cmpd="sng" algn="ctr">
              <a:solidFill>
                <a:schemeClr val="tx1"/>
              </a:solidFill>
              <a:prstDash val="solid"/>
              <a:miter lim="800000"/>
              <a:headEnd type="none" w="med" len="med"/>
              <a:tailEnd type="triangle" w="med" len="med"/>
            </a:ln>
            <a:effectLst/>
          </p:spPr>
        </p:cxnSp>
        <p:cxnSp>
          <p:nvCxnSpPr>
            <p:cNvPr id="22" name="直接箭头连接符 21"/>
            <p:cNvCxnSpPr/>
            <p:nvPr/>
          </p:nvCxnSpPr>
          <p:spPr bwMode="auto">
            <a:xfrm>
              <a:off x="3325052" y="6038223"/>
              <a:ext cx="576000" cy="0"/>
            </a:xfrm>
            <a:prstGeom prst="straightConnector1">
              <a:avLst/>
            </a:prstGeom>
            <a:solidFill>
              <a:schemeClr val="accent1"/>
            </a:solidFill>
            <a:ln w="9525" cap="flat" cmpd="sng" algn="ctr">
              <a:solidFill>
                <a:schemeClr val="tx1"/>
              </a:solidFill>
              <a:prstDash val="solid"/>
              <a:miter lim="800000"/>
              <a:headEnd type="none" w="med" len="med"/>
              <a:tailEnd type="triangle" w="med" len="med"/>
            </a:ln>
            <a:effectLst/>
          </p:spPr>
        </p:cxnSp>
        <p:sp>
          <p:nvSpPr>
            <p:cNvPr id="24" name="TextBox 23"/>
            <p:cNvSpPr txBox="1"/>
            <p:nvPr/>
          </p:nvSpPr>
          <p:spPr>
            <a:xfrm>
              <a:off x="3462896" y="4581128"/>
              <a:ext cx="261610" cy="769441"/>
            </a:xfrm>
            <a:prstGeom prst="rect">
              <a:avLst/>
            </a:prstGeom>
            <a:noFill/>
          </p:spPr>
          <p:txBody>
            <a:bodyPr wrap="none" rtlCol="0">
              <a:spAutoFit/>
            </a:bodyPr>
            <a:lstStyle/>
            <a:p>
              <a:pPr algn="ctr"/>
              <a:r>
                <a:rPr lang="en-US" altLang="zh-CN" sz="1100" dirty="0" smtClean="0"/>
                <a:t>1</a:t>
              </a:r>
            </a:p>
            <a:p>
              <a:pPr algn="ctr"/>
              <a:r>
                <a:rPr lang="en-US" altLang="zh-CN" sz="1100" dirty="0" smtClean="0"/>
                <a:t>0</a:t>
              </a:r>
            </a:p>
            <a:p>
              <a:pPr algn="ctr"/>
              <a:r>
                <a:rPr lang="en-US" altLang="zh-CN" sz="1100" dirty="0" smtClean="0"/>
                <a:t>0</a:t>
              </a:r>
            </a:p>
            <a:p>
              <a:pPr algn="ctr"/>
              <a:r>
                <a:rPr lang="en-US" altLang="zh-CN" sz="1100" dirty="0" smtClean="0"/>
                <a:t>0</a:t>
              </a:r>
              <a:endParaRPr lang="zh-CN" altLang="en-US" sz="1100" dirty="0"/>
            </a:p>
          </p:txBody>
        </p:sp>
        <p:sp>
          <p:nvSpPr>
            <p:cNvPr id="25" name="TextBox 24"/>
            <p:cNvSpPr txBox="1"/>
            <p:nvPr/>
          </p:nvSpPr>
          <p:spPr>
            <a:xfrm>
              <a:off x="3458186" y="5348909"/>
              <a:ext cx="261610" cy="769441"/>
            </a:xfrm>
            <a:prstGeom prst="rect">
              <a:avLst/>
            </a:prstGeom>
            <a:noFill/>
          </p:spPr>
          <p:txBody>
            <a:bodyPr wrap="none" rtlCol="0">
              <a:spAutoFit/>
            </a:bodyPr>
            <a:lstStyle/>
            <a:p>
              <a:pPr algn="ctr"/>
              <a:r>
                <a:rPr lang="en-US" altLang="zh-CN" sz="1100" dirty="0"/>
                <a:t>0</a:t>
              </a:r>
              <a:endParaRPr lang="en-US" altLang="zh-CN" sz="1100" dirty="0" smtClean="0"/>
            </a:p>
            <a:p>
              <a:pPr algn="ctr"/>
              <a:r>
                <a:rPr lang="en-US" altLang="zh-CN" sz="1100" dirty="0"/>
                <a:t>1</a:t>
              </a:r>
              <a:endParaRPr lang="en-US" altLang="zh-CN" sz="1100" dirty="0" smtClean="0"/>
            </a:p>
            <a:p>
              <a:pPr algn="ctr"/>
              <a:r>
                <a:rPr lang="en-US" altLang="zh-CN" sz="1100" dirty="0"/>
                <a:t>1</a:t>
              </a:r>
              <a:endParaRPr lang="en-US" altLang="zh-CN" sz="1100" dirty="0" smtClean="0"/>
            </a:p>
            <a:p>
              <a:pPr algn="ctr"/>
              <a:r>
                <a:rPr lang="en-US" altLang="zh-CN" sz="1100" dirty="0"/>
                <a:t>1</a:t>
              </a:r>
              <a:endParaRPr lang="zh-CN" altLang="en-US" sz="1100" dirty="0"/>
            </a:p>
          </p:txBody>
        </p:sp>
        <p:cxnSp>
          <p:nvCxnSpPr>
            <p:cNvPr id="26" name="直接箭头连接符 25"/>
            <p:cNvCxnSpPr/>
            <p:nvPr/>
          </p:nvCxnSpPr>
          <p:spPr bwMode="auto">
            <a:xfrm>
              <a:off x="1869832" y="6280368"/>
              <a:ext cx="2016000" cy="0"/>
            </a:xfrm>
            <a:prstGeom prst="straightConnector1">
              <a:avLst/>
            </a:prstGeom>
            <a:solidFill>
              <a:schemeClr val="accent1"/>
            </a:solidFill>
            <a:ln w="9525" cap="flat" cmpd="sng" algn="ctr">
              <a:solidFill>
                <a:schemeClr val="tx1"/>
              </a:solidFill>
              <a:prstDash val="solid"/>
              <a:miter lim="800000"/>
              <a:headEnd type="none" w="med" len="med"/>
              <a:tailEnd type="triangle" w="med" len="med"/>
            </a:ln>
            <a:effectLst/>
          </p:spPr>
        </p:cxnSp>
        <p:sp>
          <p:nvSpPr>
            <p:cNvPr id="27" name="TextBox 26"/>
            <p:cNvSpPr txBox="1"/>
            <p:nvPr/>
          </p:nvSpPr>
          <p:spPr>
            <a:xfrm>
              <a:off x="1562289" y="6047168"/>
              <a:ext cx="352982" cy="461665"/>
            </a:xfrm>
            <a:prstGeom prst="rect">
              <a:avLst/>
            </a:prstGeom>
            <a:noFill/>
          </p:spPr>
          <p:txBody>
            <a:bodyPr wrap="none" rtlCol="0">
              <a:spAutoFit/>
            </a:bodyPr>
            <a:lstStyle/>
            <a:p>
              <a:r>
                <a:rPr lang="en-US" altLang="zh-CN" dirty="0" smtClean="0">
                  <a:solidFill>
                    <a:srgbClr val="FF0000"/>
                  </a:solidFill>
                </a:rPr>
                <a:t>1</a:t>
              </a:r>
              <a:endParaRPr lang="zh-CN" altLang="en-US" dirty="0">
                <a:solidFill>
                  <a:srgbClr val="FF0000"/>
                </a:solidFill>
              </a:endParaRPr>
            </a:p>
          </p:txBody>
        </p:sp>
        <p:sp>
          <p:nvSpPr>
            <p:cNvPr id="28" name="TextBox 27"/>
            <p:cNvSpPr txBox="1"/>
            <p:nvPr/>
          </p:nvSpPr>
          <p:spPr>
            <a:xfrm>
              <a:off x="1865917" y="4740906"/>
              <a:ext cx="646331" cy="369332"/>
            </a:xfrm>
            <a:prstGeom prst="rect">
              <a:avLst/>
            </a:prstGeom>
            <a:noFill/>
          </p:spPr>
          <p:txBody>
            <a:bodyPr wrap="none" rtlCol="0">
              <a:spAutoFit/>
            </a:bodyPr>
            <a:lstStyle/>
            <a:p>
              <a:r>
                <a:rPr lang="zh-CN" altLang="en-US" sz="1800" dirty="0" smtClean="0"/>
                <a:t>加数</a:t>
              </a:r>
              <a:endParaRPr lang="zh-CN" altLang="en-US" sz="1800" dirty="0"/>
            </a:p>
          </p:txBody>
        </p:sp>
        <p:sp>
          <p:nvSpPr>
            <p:cNvPr id="29" name="TextBox 28"/>
            <p:cNvSpPr txBox="1"/>
            <p:nvPr/>
          </p:nvSpPr>
          <p:spPr>
            <a:xfrm>
              <a:off x="1865917" y="5460986"/>
              <a:ext cx="800219" cy="338554"/>
            </a:xfrm>
            <a:prstGeom prst="rect">
              <a:avLst/>
            </a:prstGeom>
            <a:noFill/>
          </p:spPr>
          <p:txBody>
            <a:bodyPr wrap="none" rtlCol="0">
              <a:spAutoFit/>
            </a:bodyPr>
            <a:lstStyle/>
            <a:p>
              <a:r>
                <a:rPr lang="zh-CN" altLang="en-US" sz="1600" dirty="0" smtClean="0"/>
                <a:t>被加数</a:t>
              </a:r>
              <a:endParaRPr lang="zh-CN" altLang="en-US" sz="1600" dirty="0"/>
            </a:p>
          </p:txBody>
        </p:sp>
        <p:sp>
          <p:nvSpPr>
            <p:cNvPr id="31" name="矩形 30"/>
            <p:cNvSpPr/>
            <p:nvPr/>
          </p:nvSpPr>
          <p:spPr bwMode="auto">
            <a:xfrm>
              <a:off x="6604631" y="5625244"/>
              <a:ext cx="699788" cy="612068"/>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dirty="0" smtClean="0">
                  <a:ln>
                    <a:noFill/>
                  </a:ln>
                  <a:solidFill>
                    <a:schemeClr val="tx1"/>
                  </a:solidFill>
                  <a:effectLst/>
                  <a:latin typeface="Tahoma" pitchFamily="34" charset="0"/>
                  <a:ea typeface="宋体" pitchFamily="2" charset="-122"/>
                </a:rPr>
                <a:t>BCD</a:t>
              </a:r>
              <a:endParaRPr kumimoji="1" lang="zh-CN" altLang="en-US" sz="2000" b="0" i="0" u="none" strike="noStrike" cap="none" normalizeH="0" baseline="0" dirty="0" smtClean="0">
                <a:ln>
                  <a:noFill/>
                </a:ln>
                <a:solidFill>
                  <a:schemeClr val="tx1"/>
                </a:solidFill>
                <a:effectLst/>
                <a:latin typeface="Tahoma" pitchFamily="34" charset="0"/>
                <a:ea typeface="宋体" pitchFamily="2" charset="-122"/>
              </a:endParaRPr>
            </a:p>
          </p:txBody>
        </p:sp>
        <p:cxnSp>
          <p:nvCxnSpPr>
            <p:cNvPr id="32" name="直接箭头连接符 31"/>
            <p:cNvCxnSpPr/>
            <p:nvPr/>
          </p:nvCxnSpPr>
          <p:spPr bwMode="auto">
            <a:xfrm>
              <a:off x="7288012" y="5920275"/>
              <a:ext cx="740372" cy="0"/>
            </a:xfrm>
            <a:prstGeom prst="straightConnector1">
              <a:avLst/>
            </a:prstGeom>
            <a:solidFill>
              <a:schemeClr val="accent1"/>
            </a:solidFill>
            <a:ln w="9525" cap="flat" cmpd="sng" algn="ctr">
              <a:solidFill>
                <a:schemeClr val="tx1"/>
              </a:solidFill>
              <a:prstDash val="solid"/>
              <a:miter lim="800000"/>
              <a:headEnd type="none" w="med" len="med"/>
              <a:tailEnd type="triangle" w="med" len="med"/>
            </a:ln>
            <a:effectLst/>
          </p:spPr>
        </p:cxnSp>
        <p:sp>
          <p:nvSpPr>
            <p:cNvPr id="33" name="TextBox 32"/>
            <p:cNvSpPr txBox="1"/>
            <p:nvPr/>
          </p:nvSpPr>
          <p:spPr>
            <a:xfrm>
              <a:off x="8084858" y="5690994"/>
              <a:ext cx="352982" cy="461665"/>
            </a:xfrm>
            <a:prstGeom prst="rect">
              <a:avLst/>
            </a:prstGeom>
            <a:noFill/>
          </p:spPr>
          <p:txBody>
            <a:bodyPr wrap="none" rtlCol="0">
              <a:spAutoFit/>
            </a:bodyPr>
            <a:lstStyle/>
            <a:p>
              <a:r>
                <a:rPr lang="en-US" altLang="zh-CN" dirty="0"/>
                <a:t>6</a:t>
              </a:r>
              <a:endParaRPr lang="zh-CN" altLang="en-US" dirty="0"/>
            </a:p>
          </p:txBody>
        </p:sp>
        <p:cxnSp>
          <p:nvCxnSpPr>
            <p:cNvPr id="34" name="直接箭头连接符 33"/>
            <p:cNvCxnSpPr/>
            <p:nvPr/>
          </p:nvCxnSpPr>
          <p:spPr bwMode="auto">
            <a:xfrm>
              <a:off x="6010197" y="5711682"/>
              <a:ext cx="576000" cy="0"/>
            </a:xfrm>
            <a:prstGeom prst="straightConnector1">
              <a:avLst/>
            </a:prstGeom>
            <a:solidFill>
              <a:schemeClr val="accent1"/>
            </a:solidFill>
            <a:ln w="9525" cap="flat" cmpd="sng" algn="ctr">
              <a:solidFill>
                <a:schemeClr val="tx1"/>
              </a:solidFill>
              <a:prstDash val="solid"/>
              <a:miter lim="800000"/>
              <a:headEnd type="none" w="med" len="med"/>
              <a:tailEnd type="triangle" w="med" len="med"/>
            </a:ln>
            <a:effectLst/>
          </p:spPr>
        </p:cxnSp>
        <p:cxnSp>
          <p:nvCxnSpPr>
            <p:cNvPr id="35" name="直接箭头连接符 34"/>
            <p:cNvCxnSpPr/>
            <p:nvPr/>
          </p:nvCxnSpPr>
          <p:spPr bwMode="auto">
            <a:xfrm>
              <a:off x="6010197" y="5864082"/>
              <a:ext cx="576000" cy="0"/>
            </a:xfrm>
            <a:prstGeom prst="straightConnector1">
              <a:avLst/>
            </a:prstGeom>
            <a:solidFill>
              <a:schemeClr val="accent1"/>
            </a:solidFill>
            <a:ln w="9525" cap="flat" cmpd="sng" algn="ctr">
              <a:solidFill>
                <a:schemeClr val="tx1"/>
              </a:solidFill>
              <a:prstDash val="solid"/>
              <a:miter lim="800000"/>
              <a:headEnd type="none" w="med" len="med"/>
              <a:tailEnd type="triangle" w="med" len="med"/>
            </a:ln>
            <a:effectLst/>
          </p:spPr>
        </p:cxnSp>
        <p:cxnSp>
          <p:nvCxnSpPr>
            <p:cNvPr id="36" name="直接箭头连接符 35"/>
            <p:cNvCxnSpPr/>
            <p:nvPr/>
          </p:nvCxnSpPr>
          <p:spPr bwMode="auto">
            <a:xfrm>
              <a:off x="6010197" y="6016482"/>
              <a:ext cx="576000" cy="0"/>
            </a:xfrm>
            <a:prstGeom prst="straightConnector1">
              <a:avLst/>
            </a:prstGeom>
            <a:solidFill>
              <a:schemeClr val="accent1"/>
            </a:solidFill>
            <a:ln w="9525" cap="flat" cmpd="sng" algn="ctr">
              <a:solidFill>
                <a:schemeClr val="tx1"/>
              </a:solidFill>
              <a:prstDash val="solid"/>
              <a:miter lim="800000"/>
              <a:headEnd type="none" w="med" len="med"/>
              <a:tailEnd type="triangle" w="med" len="med"/>
            </a:ln>
            <a:effectLst/>
          </p:spPr>
        </p:cxnSp>
        <p:cxnSp>
          <p:nvCxnSpPr>
            <p:cNvPr id="37" name="直接箭头连接符 36"/>
            <p:cNvCxnSpPr/>
            <p:nvPr/>
          </p:nvCxnSpPr>
          <p:spPr bwMode="auto">
            <a:xfrm>
              <a:off x="6010197" y="6168882"/>
              <a:ext cx="576000" cy="0"/>
            </a:xfrm>
            <a:prstGeom prst="straightConnector1">
              <a:avLst/>
            </a:prstGeom>
            <a:solidFill>
              <a:schemeClr val="accent1"/>
            </a:solidFill>
            <a:ln w="9525" cap="flat" cmpd="sng" algn="ctr">
              <a:solidFill>
                <a:schemeClr val="tx1"/>
              </a:solidFill>
              <a:prstDash val="solid"/>
              <a:miter lim="800000"/>
              <a:headEnd type="none" w="med" len="med"/>
              <a:tailEnd type="triangle" w="med" len="med"/>
            </a:ln>
            <a:effectLst/>
          </p:spPr>
        </p:cxnSp>
        <p:sp>
          <p:nvSpPr>
            <p:cNvPr id="38" name="TextBox 37"/>
            <p:cNvSpPr txBox="1"/>
            <p:nvPr/>
          </p:nvSpPr>
          <p:spPr>
            <a:xfrm>
              <a:off x="6140983" y="5467871"/>
              <a:ext cx="261610" cy="769441"/>
            </a:xfrm>
            <a:prstGeom prst="rect">
              <a:avLst/>
            </a:prstGeom>
            <a:noFill/>
          </p:spPr>
          <p:txBody>
            <a:bodyPr wrap="none" rtlCol="0">
              <a:spAutoFit/>
            </a:bodyPr>
            <a:lstStyle/>
            <a:p>
              <a:pPr algn="ctr"/>
              <a:r>
                <a:rPr lang="en-US" altLang="zh-CN" sz="1100" dirty="0"/>
                <a:t>0</a:t>
              </a:r>
              <a:endParaRPr lang="en-US" altLang="zh-CN" sz="1100" dirty="0" smtClean="0"/>
            </a:p>
            <a:p>
              <a:pPr algn="ctr"/>
              <a:r>
                <a:rPr lang="en-US" altLang="zh-CN" sz="1100" dirty="0"/>
                <a:t>1</a:t>
              </a:r>
              <a:endParaRPr lang="en-US" altLang="zh-CN" sz="1100" dirty="0" smtClean="0"/>
            </a:p>
            <a:p>
              <a:pPr algn="ctr"/>
              <a:r>
                <a:rPr lang="en-US" altLang="zh-CN" sz="1100" dirty="0"/>
                <a:t>1</a:t>
              </a:r>
              <a:endParaRPr lang="en-US" altLang="zh-CN" sz="1100" dirty="0" smtClean="0"/>
            </a:p>
            <a:p>
              <a:pPr algn="ctr"/>
              <a:r>
                <a:rPr lang="en-US" altLang="zh-CN" sz="1100" dirty="0"/>
                <a:t>0</a:t>
              </a:r>
              <a:endParaRPr lang="zh-CN" altLang="en-US" sz="1100" dirty="0"/>
            </a:p>
          </p:txBody>
        </p:sp>
        <p:sp>
          <p:nvSpPr>
            <p:cNvPr id="39" name="TextBox 38"/>
            <p:cNvSpPr txBox="1"/>
            <p:nvPr/>
          </p:nvSpPr>
          <p:spPr>
            <a:xfrm>
              <a:off x="7468870" y="5604949"/>
              <a:ext cx="415498" cy="369332"/>
            </a:xfrm>
            <a:prstGeom prst="rect">
              <a:avLst/>
            </a:prstGeom>
            <a:noFill/>
          </p:spPr>
          <p:txBody>
            <a:bodyPr wrap="none" rtlCol="0">
              <a:spAutoFit/>
            </a:bodyPr>
            <a:lstStyle/>
            <a:p>
              <a:r>
                <a:rPr lang="zh-CN" altLang="en-US" sz="1800" dirty="0" smtClean="0"/>
                <a:t>和</a:t>
              </a:r>
              <a:endParaRPr lang="zh-CN" altLang="en-US" sz="1800" dirty="0"/>
            </a:p>
          </p:txBody>
        </p:sp>
        <p:sp>
          <p:nvSpPr>
            <p:cNvPr id="42" name="TextBox 41"/>
            <p:cNvSpPr txBox="1"/>
            <p:nvPr/>
          </p:nvSpPr>
          <p:spPr>
            <a:xfrm>
              <a:off x="2198445" y="6278000"/>
              <a:ext cx="1005403" cy="338554"/>
            </a:xfrm>
            <a:prstGeom prst="rect">
              <a:avLst/>
            </a:prstGeom>
            <a:noFill/>
          </p:spPr>
          <p:txBody>
            <a:bodyPr wrap="none" rtlCol="0">
              <a:spAutoFit/>
            </a:bodyPr>
            <a:lstStyle/>
            <a:p>
              <a:r>
                <a:rPr lang="zh-CN" altLang="en-US" sz="1600" dirty="0" smtClean="0"/>
                <a:t>进位输入</a:t>
              </a:r>
              <a:endParaRPr lang="zh-CN" altLang="en-US" sz="1600" dirty="0"/>
            </a:p>
          </p:txBody>
        </p:sp>
        <p:cxnSp>
          <p:nvCxnSpPr>
            <p:cNvPr id="44" name="直接箭头连接符 43"/>
            <p:cNvCxnSpPr/>
            <p:nvPr/>
          </p:nvCxnSpPr>
          <p:spPr bwMode="auto">
            <a:xfrm>
              <a:off x="6036999" y="5172025"/>
              <a:ext cx="2016000" cy="0"/>
            </a:xfrm>
            <a:prstGeom prst="straightConnector1">
              <a:avLst/>
            </a:prstGeom>
            <a:solidFill>
              <a:schemeClr val="accent1"/>
            </a:solidFill>
            <a:ln w="9525" cap="flat" cmpd="sng" algn="ctr">
              <a:solidFill>
                <a:schemeClr val="tx1"/>
              </a:solidFill>
              <a:prstDash val="solid"/>
              <a:miter lim="800000"/>
              <a:headEnd type="none" w="med" len="med"/>
              <a:tailEnd type="triangle" w="med" len="med"/>
            </a:ln>
            <a:effectLst/>
          </p:spPr>
        </p:cxnSp>
        <p:sp>
          <p:nvSpPr>
            <p:cNvPr id="45" name="TextBox 44"/>
            <p:cNvSpPr txBox="1"/>
            <p:nvPr/>
          </p:nvSpPr>
          <p:spPr>
            <a:xfrm>
              <a:off x="8102056" y="4914127"/>
              <a:ext cx="352982" cy="461665"/>
            </a:xfrm>
            <a:prstGeom prst="rect">
              <a:avLst/>
            </a:prstGeom>
            <a:noFill/>
          </p:spPr>
          <p:txBody>
            <a:bodyPr wrap="none" rtlCol="0">
              <a:spAutoFit/>
            </a:bodyPr>
            <a:lstStyle/>
            <a:p>
              <a:r>
                <a:rPr lang="en-US" altLang="zh-CN" dirty="0" smtClean="0">
                  <a:solidFill>
                    <a:srgbClr val="FF0000"/>
                  </a:solidFill>
                </a:rPr>
                <a:t>1</a:t>
              </a:r>
              <a:endParaRPr lang="zh-CN" altLang="en-US" dirty="0">
                <a:solidFill>
                  <a:srgbClr val="FF0000"/>
                </a:solidFill>
              </a:endParaRPr>
            </a:p>
          </p:txBody>
        </p:sp>
        <p:sp>
          <p:nvSpPr>
            <p:cNvPr id="46" name="TextBox 45"/>
            <p:cNvSpPr txBox="1"/>
            <p:nvPr/>
          </p:nvSpPr>
          <p:spPr>
            <a:xfrm>
              <a:off x="6715593" y="4797152"/>
              <a:ext cx="795411" cy="338554"/>
            </a:xfrm>
            <a:prstGeom prst="rect">
              <a:avLst/>
            </a:prstGeom>
            <a:noFill/>
          </p:spPr>
          <p:txBody>
            <a:bodyPr wrap="none" rtlCol="0">
              <a:spAutoFit/>
            </a:bodyPr>
            <a:lstStyle/>
            <a:p>
              <a:r>
                <a:rPr lang="zh-CN" altLang="en-US" sz="1600" dirty="0" smtClean="0"/>
                <a:t>进位 </a:t>
              </a:r>
              <a:r>
                <a:rPr lang="en-US" altLang="zh-CN" sz="1600" b="1" dirty="0" smtClean="0"/>
                <a:t>C</a:t>
              </a:r>
              <a:endParaRPr lang="zh-CN" altLang="en-US" sz="1600" b="1" dirty="0"/>
            </a:p>
          </p:txBody>
        </p:sp>
      </p:grpSp>
      <p:sp>
        <p:nvSpPr>
          <p:cNvPr id="9" name="灯片编号占位符 8"/>
          <p:cNvSpPr>
            <a:spLocks noGrp="1"/>
          </p:cNvSpPr>
          <p:nvPr>
            <p:ph type="sldNum" sz="quarter" idx="12"/>
          </p:nvPr>
        </p:nvSpPr>
        <p:spPr/>
        <p:txBody>
          <a:bodyPr/>
          <a:lstStyle/>
          <a:p>
            <a:pPr>
              <a:defRPr/>
            </a:pPr>
            <a:fld id="{EF27CFC5-7FD8-49A5-BC14-6A12B5DF6A48}" type="slidenum">
              <a:rPr lang="en-US" altLang="zh-CN" smtClean="0"/>
              <a:pPr>
                <a:defRPr/>
              </a:pPr>
              <a:t>3</a:t>
            </a:fld>
            <a:endParaRPr lang="en-US" altLang="zh-CN"/>
          </a:p>
        </p:txBody>
      </p:sp>
      <p:grpSp>
        <p:nvGrpSpPr>
          <p:cNvPr id="53" name="组合 52"/>
          <p:cNvGrpSpPr/>
          <p:nvPr/>
        </p:nvGrpSpPr>
        <p:grpSpPr>
          <a:xfrm>
            <a:off x="7236296" y="4149320"/>
            <a:ext cx="1800200" cy="2160000"/>
            <a:chOff x="7236296" y="3861288"/>
            <a:chExt cx="1800200" cy="2160000"/>
          </a:xfrm>
        </p:grpSpPr>
        <p:sp>
          <p:nvSpPr>
            <p:cNvPr id="48" name="TextBox 47"/>
            <p:cNvSpPr txBox="1"/>
            <p:nvPr/>
          </p:nvSpPr>
          <p:spPr>
            <a:xfrm>
              <a:off x="7236296" y="3861288"/>
              <a:ext cx="1800200" cy="2160000"/>
            </a:xfrm>
            <a:prstGeom prst="rect">
              <a:avLst/>
            </a:prstGeom>
            <a:solidFill>
              <a:srgbClr val="00B050"/>
            </a:solidFill>
          </p:spPr>
          <p:style>
            <a:lnRef idx="0">
              <a:schemeClr val="accent1"/>
            </a:lnRef>
            <a:fillRef idx="3">
              <a:schemeClr val="accent1"/>
            </a:fillRef>
            <a:effectRef idx="3">
              <a:schemeClr val="accent1"/>
            </a:effectRef>
            <a:fontRef idx="minor">
              <a:schemeClr val="lt1"/>
            </a:fontRef>
          </p:style>
          <p:txBody>
            <a:bodyPr wrap="square" rtlCol="0">
              <a:spAutoFit/>
            </a:bodyPr>
            <a:lstStyle/>
            <a:p>
              <a:pPr algn="r"/>
              <a:endParaRPr lang="zh-CN" altLang="en-US" sz="1400" dirty="0"/>
            </a:p>
          </p:txBody>
        </p:sp>
        <p:cxnSp>
          <p:nvCxnSpPr>
            <p:cNvPr id="49" name="直接连接符 48"/>
            <p:cNvCxnSpPr/>
            <p:nvPr/>
          </p:nvCxnSpPr>
          <p:spPr bwMode="auto">
            <a:xfrm>
              <a:off x="7397710" y="5348292"/>
              <a:ext cx="1512168" cy="0"/>
            </a:xfrm>
            <a:prstGeom prst="line">
              <a:avLst/>
            </a:prstGeom>
            <a:solidFill>
              <a:schemeClr val="accent1"/>
            </a:solidFill>
            <a:ln w="28575" cap="flat" cmpd="sng" algn="ctr">
              <a:solidFill>
                <a:schemeClr val="bg1"/>
              </a:solidFill>
              <a:prstDash val="solid"/>
              <a:miter lim="800000"/>
              <a:headEnd type="none" w="med" len="med"/>
              <a:tailEnd type="none" w="med" len="med"/>
            </a:ln>
            <a:effectLst/>
          </p:spPr>
        </p:cxnSp>
        <p:sp>
          <p:nvSpPr>
            <p:cNvPr id="23" name="TextBox 22"/>
            <p:cNvSpPr txBox="1"/>
            <p:nvPr/>
          </p:nvSpPr>
          <p:spPr>
            <a:xfrm>
              <a:off x="7757933" y="3933056"/>
              <a:ext cx="1223548" cy="523220"/>
            </a:xfrm>
            <a:prstGeom prst="rect">
              <a:avLst/>
            </a:prstGeom>
            <a:noFill/>
          </p:spPr>
          <p:txBody>
            <a:bodyPr wrap="square" rtlCol="0">
              <a:spAutoFit/>
            </a:bodyPr>
            <a:lstStyle/>
            <a:p>
              <a:r>
                <a:rPr lang="en-US" altLang="zh-CN" sz="2800" spc="600" dirty="0" smtClean="0">
                  <a:solidFill>
                    <a:schemeClr val="bg1"/>
                  </a:solidFill>
                  <a:latin typeface="Calibri" panose="020F0502020204030204" pitchFamily="34" charset="0"/>
                </a:rPr>
                <a:t>1000</a:t>
              </a:r>
              <a:endParaRPr lang="zh-CN" altLang="en-US" sz="2800" spc="600" dirty="0">
                <a:solidFill>
                  <a:schemeClr val="bg1"/>
                </a:solidFill>
                <a:latin typeface="Calibri" panose="020F0502020204030204" pitchFamily="34" charset="0"/>
              </a:endParaRPr>
            </a:p>
          </p:txBody>
        </p:sp>
        <p:sp>
          <p:nvSpPr>
            <p:cNvPr id="50" name="TextBox 49"/>
            <p:cNvSpPr txBox="1"/>
            <p:nvPr/>
          </p:nvSpPr>
          <p:spPr>
            <a:xfrm>
              <a:off x="7757614" y="4345940"/>
              <a:ext cx="1223548" cy="523220"/>
            </a:xfrm>
            <a:prstGeom prst="rect">
              <a:avLst/>
            </a:prstGeom>
            <a:noFill/>
          </p:spPr>
          <p:txBody>
            <a:bodyPr wrap="square" rtlCol="0">
              <a:spAutoFit/>
            </a:bodyPr>
            <a:lstStyle/>
            <a:p>
              <a:r>
                <a:rPr lang="en-US" altLang="zh-CN" sz="2800" spc="600" dirty="0" smtClean="0">
                  <a:solidFill>
                    <a:schemeClr val="bg1"/>
                  </a:solidFill>
                  <a:latin typeface="Calibri" panose="020F0502020204030204" pitchFamily="34" charset="0"/>
                </a:rPr>
                <a:t>0111</a:t>
              </a:r>
              <a:endParaRPr lang="zh-CN" altLang="en-US" sz="2800" spc="600" dirty="0">
                <a:solidFill>
                  <a:schemeClr val="bg1"/>
                </a:solidFill>
                <a:latin typeface="Calibri" panose="020F0502020204030204" pitchFamily="34" charset="0"/>
              </a:endParaRPr>
            </a:p>
          </p:txBody>
        </p:sp>
        <p:sp>
          <p:nvSpPr>
            <p:cNvPr id="51" name="TextBox 50"/>
            <p:cNvSpPr txBox="1"/>
            <p:nvPr/>
          </p:nvSpPr>
          <p:spPr>
            <a:xfrm>
              <a:off x="8537485" y="4777988"/>
              <a:ext cx="444401" cy="523220"/>
            </a:xfrm>
            <a:prstGeom prst="rect">
              <a:avLst/>
            </a:prstGeom>
            <a:noFill/>
          </p:spPr>
          <p:txBody>
            <a:bodyPr wrap="square" rtlCol="0">
              <a:spAutoFit/>
            </a:bodyPr>
            <a:lstStyle/>
            <a:p>
              <a:r>
                <a:rPr lang="en-US" altLang="zh-CN" sz="2800" spc="600" dirty="0" smtClean="0">
                  <a:solidFill>
                    <a:srgbClr val="FF0000"/>
                  </a:solidFill>
                  <a:latin typeface="Calibri" panose="020F0502020204030204" pitchFamily="34" charset="0"/>
                </a:rPr>
                <a:t>1</a:t>
              </a:r>
              <a:endParaRPr lang="zh-CN" altLang="en-US" sz="2800" spc="600" dirty="0">
                <a:solidFill>
                  <a:srgbClr val="FF0000"/>
                </a:solidFill>
                <a:latin typeface="Calibri" panose="020F0502020204030204" pitchFamily="34" charset="0"/>
              </a:endParaRPr>
            </a:p>
          </p:txBody>
        </p:sp>
        <p:sp>
          <p:nvSpPr>
            <p:cNvPr id="40" name="矩形 39"/>
            <p:cNvSpPr/>
            <p:nvPr/>
          </p:nvSpPr>
          <p:spPr>
            <a:xfrm>
              <a:off x="7325654" y="4834847"/>
              <a:ext cx="436386" cy="461665"/>
            </a:xfrm>
            <a:prstGeom prst="rect">
              <a:avLst/>
            </a:prstGeom>
          </p:spPr>
          <p:txBody>
            <a:bodyPr wrap="square">
              <a:spAutoFit/>
            </a:bodyPr>
            <a:lstStyle/>
            <a:p>
              <a:r>
                <a:rPr lang="en-US" altLang="zh-CN" b="1" dirty="0">
                  <a:solidFill>
                    <a:schemeClr val="bg1"/>
                  </a:solidFill>
                </a:rPr>
                <a:t>+</a:t>
              </a:r>
              <a:endParaRPr lang="zh-CN" altLang="en-US" b="1" dirty="0">
                <a:solidFill>
                  <a:schemeClr val="bg1"/>
                </a:solidFill>
              </a:endParaRPr>
            </a:p>
          </p:txBody>
        </p:sp>
        <p:sp>
          <p:nvSpPr>
            <p:cNvPr id="52" name="TextBox 51"/>
            <p:cNvSpPr txBox="1"/>
            <p:nvPr/>
          </p:nvSpPr>
          <p:spPr>
            <a:xfrm>
              <a:off x="7541561" y="5426060"/>
              <a:ext cx="1483263" cy="523220"/>
            </a:xfrm>
            <a:prstGeom prst="rect">
              <a:avLst/>
            </a:prstGeom>
            <a:noFill/>
          </p:spPr>
          <p:txBody>
            <a:bodyPr wrap="square" rtlCol="0">
              <a:spAutoFit/>
            </a:bodyPr>
            <a:lstStyle/>
            <a:p>
              <a:r>
                <a:rPr lang="en-US" altLang="zh-CN" sz="2800" spc="600" dirty="0" smtClean="0">
                  <a:solidFill>
                    <a:srgbClr val="FF0000"/>
                  </a:solidFill>
                  <a:latin typeface="Calibri" panose="020F0502020204030204" pitchFamily="34" charset="0"/>
                </a:rPr>
                <a:t>1</a:t>
              </a:r>
              <a:r>
                <a:rPr lang="en-US" altLang="zh-CN" sz="2800" spc="600" dirty="0" smtClean="0">
                  <a:solidFill>
                    <a:schemeClr val="bg1"/>
                  </a:solidFill>
                  <a:latin typeface="Calibri" panose="020F0502020204030204" pitchFamily="34" charset="0"/>
                </a:rPr>
                <a:t>0000</a:t>
              </a:r>
              <a:endParaRPr lang="zh-CN" altLang="en-US" sz="2800" spc="600" dirty="0">
                <a:solidFill>
                  <a:schemeClr val="bg1"/>
                </a:solidFill>
                <a:latin typeface="Calibri" panose="020F0502020204030204" pitchFamily="34" charset="0"/>
              </a:endParaRPr>
            </a:p>
          </p:txBody>
        </p:sp>
      </p:grpSp>
    </p:spTree>
    <p:extLst>
      <p:ext uri="{BB962C8B-B14F-4D97-AF65-F5344CB8AC3E}">
        <p14:creationId xmlns:p14="http://schemas.microsoft.com/office/powerpoint/2010/main" val="42718333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2"/>
          <p:cNvSpPr>
            <a:spLocks noGrp="1" noChangeArrowheads="1"/>
          </p:cNvSpPr>
          <p:nvPr>
            <p:ph type="title"/>
          </p:nvPr>
        </p:nvSpPr>
        <p:spPr/>
        <p:txBody>
          <a:bodyPr/>
          <a:lstStyle/>
          <a:p>
            <a:pPr eaLnBrk="1" hangingPunct="1"/>
            <a:r>
              <a:rPr lang="zh-CN" altLang="en-US" dirty="0"/>
              <a:t>歧义 </a:t>
            </a:r>
            <a:r>
              <a:rPr lang="en-US" altLang="zh-CN" dirty="0"/>
              <a:t>Ambiguities</a:t>
            </a:r>
            <a:endParaRPr lang="en-US" altLang="zh-CN" dirty="0" smtClean="0"/>
          </a:p>
        </p:txBody>
      </p:sp>
      <p:pic>
        <p:nvPicPr>
          <p:cNvPr id="65540" name="Picture 6" descr="F:\course\DGT-CKT\CHPT5\T5-3.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799" y="2780928"/>
            <a:ext cx="7377559" cy="4077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5538" name="Object 4"/>
          <p:cNvGraphicFramePr>
            <a:graphicFrameLocks noChangeAspect="1"/>
          </p:cNvGraphicFramePr>
          <p:nvPr>
            <p:extLst/>
          </p:nvPr>
        </p:nvGraphicFramePr>
        <p:xfrm>
          <a:off x="107504" y="980728"/>
          <a:ext cx="7497695" cy="1944216"/>
        </p:xfrm>
        <a:graphic>
          <a:graphicData uri="http://schemas.openxmlformats.org/presentationml/2006/ole">
            <mc:AlternateContent xmlns:mc="http://schemas.openxmlformats.org/markup-compatibility/2006">
              <mc:Choice xmlns:v="urn:schemas-microsoft-com:vml" Requires="v">
                <p:oleObj spid="_x0000_s19493" name="位图图像" r:id="rId5" imgW="5401429" imgH="1400000" progId="Paint.Picture">
                  <p:embed/>
                </p:oleObj>
              </mc:Choice>
              <mc:Fallback>
                <p:oleObj name="位图图像" r:id="rId5" imgW="5401429" imgH="1400000" progId="Paint.Picture">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7504" y="980728"/>
                        <a:ext cx="7497695" cy="1944216"/>
                      </a:xfrm>
                      <a:prstGeom prst="rect">
                        <a:avLst/>
                      </a:prstGeom>
                      <a:noFill/>
                      <a:ln>
                        <a:noFill/>
                      </a:ln>
                      <a:effectLst/>
                      <a:extLst/>
                    </p:spPr>
                  </p:pic>
                </p:oleObj>
              </mc:Fallback>
            </mc:AlternateContent>
          </a:graphicData>
        </a:graphic>
      </p:graphicFrame>
      <p:sp>
        <p:nvSpPr>
          <p:cNvPr id="2" name="灯片编号占位符 1"/>
          <p:cNvSpPr>
            <a:spLocks noGrp="1"/>
          </p:cNvSpPr>
          <p:nvPr>
            <p:ph type="sldNum" sz="quarter" idx="12"/>
          </p:nvPr>
        </p:nvSpPr>
        <p:spPr/>
        <p:txBody>
          <a:bodyPr/>
          <a:lstStyle/>
          <a:p>
            <a:pPr>
              <a:defRPr/>
            </a:pPr>
            <a:fld id="{EF27CFC5-7FD8-49A5-BC14-6A12B5DF6A48}" type="slidenum">
              <a:rPr lang="en-US" altLang="zh-CN" smtClean="0"/>
              <a:pPr>
                <a:defRPr/>
              </a:pPr>
              <a:t>30</a:t>
            </a:fld>
            <a:endParaRPr lang="en-US" altLang="zh-CN"/>
          </a:p>
        </p:txBody>
      </p:sp>
    </p:spTree>
    <p:extLst>
      <p:ext uri="{BB962C8B-B14F-4D97-AF65-F5344CB8AC3E}">
        <p14:creationId xmlns:p14="http://schemas.microsoft.com/office/powerpoint/2010/main" val="26560035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2"/>
          <p:cNvSpPr>
            <a:spLocks noGrp="1" noChangeArrowheads="1"/>
          </p:cNvSpPr>
          <p:nvPr>
            <p:ph type="title"/>
          </p:nvPr>
        </p:nvSpPr>
        <p:spPr/>
        <p:txBody>
          <a:bodyPr/>
          <a:lstStyle/>
          <a:p>
            <a:pPr eaLnBrk="1" hangingPunct="1"/>
            <a:r>
              <a:rPr lang="en-US" altLang="zh-CN" dirty="0" smtClean="0"/>
              <a:t>8-3 Encoder</a:t>
            </a:r>
          </a:p>
        </p:txBody>
      </p:sp>
      <p:pic>
        <p:nvPicPr>
          <p:cNvPr id="65540" name="Picture 6" descr="F:\course\DGT-CKT\CHPT5\T5-3.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799" y="2780928"/>
            <a:ext cx="7377559" cy="4077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12"/>
          </p:nvPr>
        </p:nvSpPr>
        <p:spPr/>
        <p:txBody>
          <a:bodyPr/>
          <a:lstStyle/>
          <a:p>
            <a:pPr>
              <a:defRPr/>
            </a:pPr>
            <a:fld id="{EF27CFC5-7FD8-49A5-BC14-6A12B5DF6A48}" type="slidenum">
              <a:rPr lang="en-US" altLang="zh-CN" smtClean="0"/>
              <a:pPr>
                <a:defRPr/>
              </a:pPr>
              <a:t>31</a:t>
            </a:fld>
            <a:endParaRPr lang="en-US" altLang="zh-CN"/>
          </a:p>
        </p:txBody>
      </p:sp>
      <p:sp>
        <p:nvSpPr>
          <p:cNvPr id="6" name="TextBox 5"/>
          <p:cNvSpPr txBox="1"/>
          <p:nvPr/>
        </p:nvSpPr>
        <p:spPr>
          <a:xfrm>
            <a:off x="35496" y="908720"/>
            <a:ext cx="9108504" cy="1877437"/>
          </a:xfrm>
          <a:prstGeom prst="rect">
            <a:avLst/>
          </a:prstGeom>
          <a:noFill/>
        </p:spPr>
        <p:txBody>
          <a:bodyPr wrap="square" rtlCol="0">
            <a:spAutoFit/>
          </a:bodyPr>
          <a:lstStyle/>
          <a:p>
            <a:pPr marL="342900" indent="-342900">
              <a:buFont typeface="Arial" panose="020B0604020202020204" pitchFamily="34" charset="0"/>
              <a:buChar char="•"/>
            </a:pPr>
            <a:r>
              <a:rPr lang="zh-CN" altLang="en-US" dirty="0" smtClean="0"/>
              <a:t>任何时候，只有一个输入是激活的。</a:t>
            </a:r>
            <a:r>
              <a:rPr lang="en-US" altLang="zh-CN" dirty="0"/>
              <a:t/>
            </a:r>
            <a:br>
              <a:rPr lang="en-US" altLang="zh-CN" dirty="0"/>
            </a:br>
            <a:r>
              <a:rPr lang="zh-CN" altLang="en-US" dirty="0" smtClean="0"/>
              <a:t>如果</a:t>
            </a:r>
            <a:r>
              <a:rPr lang="en-US" altLang="zh-CN" dirty="0" smtClean="0"/>
              <a:t>2</a:t>
            </a:r>
            <a:r>
              <a:rPr lang="zh-CN" altLang="en-US" dirty="0" smtClean="0"/>
              <a:t>个输入同时激活，会产生一个没有定义的组合。</a:t>
            </a:r>
            <a:r>
              <a:rPr lang="en-US" altLang="zh-CN" dirty="0" smtClean="0"/>
              <a:t/>
            </a:r>
            <a:br>
              <a:rPr lang="en-US" altLang="zh-CN" dirty="0" smtClean="0"/>
            </a:br>
            <a:r>
              <a:rPr lang="zh-CN" altLang="en-US" sz="2200" dirty="0" smtClean="0">
                <a:latin typeface="楷体" panose="02010609060101010101" pitchFamily="49" charset="-122"/>
                <a:ea typeface="楷体" panose="02010609060101010101" pitchFamily="49" charset="-122"/>
              </a:rPr>
              <a:t>如，</a:t>
            </a:r>
            <a:r>
              <a:rPr lang="en-US" altLang="zh-CN" sz="2200" dirty="0" smtClean="0">
                <a:latin typeface="楷体" panose="02010609060101010101" pitchFamily="49" charset="-122"/>
                <a:ea typeface="楷体" panose="02010609060101010101" pitchFamily="49" charset="-122"/>
              </a:rPr>
              <a:t>D</a:t>
            </a:r>
            <a:r>
              <a:rPr lang="en-US" altLang="zh-CN" sz="2200" baseline="-25000" dirty="0" smtClean="0">
                <a:latin typeface="楷体" panose="02010609060101010101" pitchFamily="49" charset="-122"/>
                <a:ea typeface="楷体" panose="02010609060101010101" pitchFamily="49" charset="-122"/>
              </a:rPr>
              <a:t>3</a:t>
            </a:r>
            <a:r>
              <a:rPr lang="zh-CN" altLang="en-US" sz="2200" dirty="0" smtClean="0">
                <a:latin typeface="楷体" panose="02010609060101010101" pitchFamily="49" charset="-122"/>
                <a:ea typeface="楷体" panose="02010609060101010101" pitchFamily="49" charset="-122"/>
              </a:rPr>
              <a:t>和</a:t>
            </a:r>
            <a:r>
              <a:rPr lang="en-US" altLang="zh-CN" sz="2200" dirty="0" smtClean="0">
                <a:latin typeface="楷体" panose="02010609060101010101" pitchFamily="49" charset="-122"/>
                <a:ea typeface="楷体" panose="02010609060101010101" pitchFamily="49" charset="-122"/>
              </a:rPr>
              <a:t>D</a:t>
            </a:r>
            <a:r>
              <a:rPr lang="en-US" altLang="zh-CN" sz="2200" baseline="-25000" dirty="0" smtClean="0">
                <a:latin typeface="楷体" panose="02010609060101010101" pitchFamily="49" charset="-122"/>
                <a:ea typeface="楷体" panose="02010609060101010101" pitchFamily="49" charset="-122"/>
              </a:rPr>
              <a:t>6</a:t>
            </a:r>
            <a:r>
              <a:rPr lang="zh-CN" altLang="en-US" sz="2200" dirty="0" smtClean="0">
                <a:latin typeface="楷体" panose="02010609060101010101" pitchFamily="49" charset="-122"/>
                <a:ea typeface="楷体" panose="02010609060101010101" pitchFamily="49" charset="-122"/>
              </a:rPr>
              <a:t>同时为</a:t>
            </a:r>
            <a:r>
              <a:rPr lang="en-US" altLang="zh-CN" sz="2200" dirty="0" smtClean="0">
                <a:latin typeface="楷体" panose="02010609060101010101" pitchFamily="49" charset="-122"/>
                <a:ea typeface="楷体" panose="02010609060101010101" pitchFamily="49" charset="-122"/>
              </a:rPr>
              <a:t>1</a:t>
            </a:r>
            <a:r>
              <a:rPr lang="zh-CN" altLang="en-US" sz="2200" dirty="0" smtClean="0">
                <a:latin typeface="楷体" panose="02010609060101010101" pitchFamily="49" charset="-122"/>
                <a:ea typeface="楷体" panose="02010609060101010101" pitchFamily="49" charset="-122"/>
              </a:rPr>
              <a:t>，编码器将输出</a:t>
            </a:r>
            <a:r>
              <a:rPr lang="en-US" altLang="zh-CN" sz="2200" dirty="0" smtClean="0">
                <a:latin typeface="楷体" panose="02010609060101010101" pitchFamily="49" charset="-122"/>
                <a:ea typeface="楷体" panose="02010609060101010101" pitchFamily="49" charset="-122"/>
              </a:rPr>
              <a:t>111</a:t>
            </a:r>
            <a:r>
              <a:rPr lang="zh-CN" altLang="en-US" sz="2200" dirty="0" smtClean="0">
                <a:latin typeface="楷体" panose="02010609060101010101" pitchFamily="49" charset="-122"/>
                <a:ea typeface="楷体" panose="02010609060101010101" pitchFamily="49" charset="-122"/>
              </a:rPr>
              <a:t>，既不是二进制</a:t>
            </a:r>
            <a:r>
              <a:rPr lang="en-US" altLang="zh-CN" sz="2200" dirty="0" smtClean="0">
                <a:latin typeface="楷体" panose="02010609060101010101" pitchFamily="49" charset="-122"/>
                <a:ea typeface="楷体" panose="02010609060101010101" pitchFamily="49" charset="-122"/>
              </a:rPr>
              <a:t>011</a:t>
            </a:r>
            <a:r>
              <a:rPr lang="zh-CN" altLang="en-US" sz="2200" dirty="0" smtClean="0">
                <a:latin typeface="楷体" panose="02010609060101010101" pitchFamily="49" charset="-122"/>
                <a:ea typeface="楷体" panose="02010609060101010101" pitchFamily="49" charset="-122"/>
              </a:rPr>
              <a:t>，也不是</a:t>
            </a:r>
            <a:r>
              <a:rPr lang="en-US" altLang="zh-CN" sz="2200" dirty="0" smtClean="0">
                <a:latin typeface="楷体" panose="02010609060101010101" pitchFamily="49" charset="-122"/>
                <a:ea typeface="楷体" panose="02010609060101010101" pitchFamily="49" charset="-122"/>
              </a:rPr>
              <a:t>110.</a:t>
            </a:r>
            <a:br>
              <a:rPr lang="en-US" altLang="zh-CN" sz="2200" dirty="0" smtClean="0">
                <a:latin typeface="楷体" panose="02010609060101010101" pitchFamily="49" charset="-122"/>
                <a:ea typeface="楷体" panose="02010609060101010101" pitchFamily="49" charset="-122"/>
              </a:rPr>
            </a:br>
            <a:r>
              <a:rPr lang="zh-CN" altLang="en-US" sz="2200" dirty="0" smtClean="0">
                <a:latin typeface="楷体" panose="02010609060101010101" pitchFamily="49" charset="-122"/>
                <a:ea typeface="楷体" panose="02010609060101010101" pitchFamily="49" charset="-122"/>
              </a:rPr>
              <a:t>若设定输入优先机制，如</a:t>
            </a:r>
            <a:r>
              <a:rPr lang="en-US" altLang="zh-CN" sz="2200" dirty="0">
                <a:latin typeface="楷体" panose="02010609060101010101" pitchFamily="49" charset="-122"/>
                <a:ea typeface="楷体" panose="02010609060101010101" pitchFamily="49" charset="-122"/>
              </a:rPr>
              <a:t>D</a:t>
            </a:r>
            <a:r>
              <a:rPr lang="en-US" altLang="zh-CN" sz="2200" baseline="-25000" dirty="0">
                <a:latin typeface="楷体" panose="02010609060101010101" pitchFamily="49" charset="-122"/>
                <a:ea typeface="楷体" panose="02010609060101010101" pitchFamily="49" charset="-122"/>
              </a:rPr>
              <a:t>6</a:t>
            </a:r>
            <a:r>
              <a:rPr lang="zh-CN" altLang="en-US" sz="2200" dirty="0" smtClean="0">
                <a:latin typeface="楷体" panose="02010609060101010101" pitchFamily="49" charset="-122"/>
                <a:ea typeface="楷体" panose="02010609060101010101" pitchFamily="49" charset="-122"/>
              </a:rPr>
              <a:t>比</a:t>
            </a:r>
            <a:r>
              <a:rPr lang="en-US" altLang="zh-CN" sz="2200" dirty="0" smtClean="0">
                <a:latin typeface="楷体" panose="02010609060101010101" pitchFamily="49" charset="-122"/>
                <a:ea typeface="楷体" panose="02010609060101010101" pitchFamily="49" charset="-122"/>
              </a:rPr>
              <a:t>D</a:t>
            </a:r>
            <a:r>
              <a:rPr lang="en-US" altLang="zh-CN" sz="2200" baseline="-25000" dirty="0" smtClean="0">
                <a:latin typeface="楷体" panose="02010609060101010101" pitchFamily="49" charset="-122"/>
                <a:ea typeface="楷体" panose="02010609060101010101" pitchFamily="49" charset="-122"/>
              </a:rPr>
              <a:t>3</a:t>
            </a:r>
            <a:r>
              <a:rPr lang="zh-CN" altLang="en-US" sz="2200" dirty="0" smtClean="0">
                <a:latin typeface="楷体" panose="02010609060101010101" pitchFamily="49" charset="-122"/>
                <a:ea typeface="楷体" panose="02010609060101010101" pitchFamily="49" charset="-122"/>
              </a:rPr>
              <a:t>优先级高，此时输出</a:t>
            </a:r>
            <a:r>
              <a:rPr lang="en-US" altLang="zh-CN" sz="2200" dirty="0" smtClean="0">
                <a:latin typeface="楷体" panose="02010609060101010101" pitchFamily="49" charset="-122"/>
                <a:ea typeface="楷体" panose="02010609060101010101" pitchFamily="49" charset="-122"/>
              </a:rPr>
              <a:t>110.</a:t>
            </a:r>
          </a:p>
          <a:p>
            <a:pPr marL="342900" indent="-342900">
              <a:buFont typeface="Arial" panose="020B0604020202020204" pitchFamily="34" charset="0"/>
              <a:buChar char="•"/>
            </a:pPr>
            <a:r>
              <a:rPr lang="zh-CN" altLang="en-US" dirty="0" smtClean="0"/>
              <a:t>全</a:t>
            </a:r>
            <a:r>
              <a:rPr lang="en-US" altLang="zh-CN" dirty="0" smtClean="0"/>
              <a:t>0</a:t>
            </a:r>
            <a:r>
              <a:rPr lang="zh-CN" altLang="en-US" dirty="0" smtClean="0"/>
              <a:t>输入，与</a:t>
            </a:r>
            <a:r>
              <a:rPr lang="en-US" altLang="zh-CN" dirty="0" smtClean="0"/>
              <a:t>D</a:t>
            </a:r>
            <a:r>
              <a:rPr lang="en-US" altLang="zh-CN" baseline="-25000" dirty="0" smtClean="0"/>
              <a:t>0</a:t>
            </a:r>
            <a:r>
              <a:rPr lang="en-US" altLang="zh-CN" dirty="0" smtClean="0"/>
              <a:t>=1</a:t>
            </a:r>
            <a:r>
              <a:rPr lang="zh-CN" altLang="en-US" dirty="0"/>
              <a:t>输入</a:t>
            </a:r>
            <a:r>
              <a:rPr lang="zh-CN" altLang="en-US" dirty="0" smtClean="0"/>
              <a:t>得到的结果相同</a:t>
            </a:r>
            <a:r>
              <a:rPr lang="en-US" altLang="zh-CN" dirty="0" smtClean="0"/>
              <a:t>(000)</a:t>
            </a:r>
            <a:r>
              <a:rPr lang="zh-CN" altLang="en-US" dirty="0" smtClean="0"/>
              <a:t>。</a:t>
            </a:r>
            <a:r>
              <a:rPr lang="zh-CN" altLang="en-US" b="1" dirty="0" smtClean="0"/>
              <a:t>增加输出项</a:t>
            </a:r>
            <a:r>
              <a:rPr lang="zh-CN" altLang="en-US" dirty="0" smtClean="0"/>
              <a:t>解决。</a:t>
            </a:r>
            <a:endParaRPr lang="zh-CN" altLang="en-US" dirty="0"/>
          </a:p>
        </p:txBody>
      </p:sp>
      <p:sp>
        <p:nvSpPr>
          <p:cNvPr id="4" name="TextBox 3"/>
          <p:cNvSpPr txBox="1"/>
          <p:nvPr/>
        </p:nvSpPr>
        <p:spPr>
          <a:xfrm>
            <a:off x="8604448" y="4114815"/>
            <a:ext cx="348172" cy="2554545"/>
          </a:xfrm>
          <a:prstGeom prst="rect">
            <a:avLst/>
          </a:prstGeom>
          <a:noFill/>
        </p:spPr>
        <p:txBody>
          <a:bodyPr wrap="none" rtlCol="0">
            <a:spAutoFit/>
          </a:bodyPr>
          <a:lstStyle/>
          <a:p>
            <a:r>
              <a:rPr lang="en-US" altLang="zh-CN" sz="2000" b="1" dirty="0" smtClean="0">
                <a:solidFill>
                  <a:srgbClr val="FF0000"/>
                </a:solidFill>
              </a:rPr>
              <a:t>0</a:t>
            </a:r>
          </a:p>
          <a:p>
            <a:r>
              <a:rPr lang="en-US" altLang="zh-CN" sz="2000" b="1" dirty="0" smtClean="0">
                <a:solidFill>
                  <a:srgbClr val="FF0000"/>
                </a:solidFill>
              </a:rPr>
              <a:t>1</a:t>
            </a:r>
          </a:p>
          <a:p>
            <a:r>
              <a:rPr lang="en-US" altLang="zh-CN" sz="2000" b="1" dirty="0" smtClean="0">
                <a:solidFill>
                  <a:srgbClr val="FF0000"/>
                </a:solidFill>
              </a:rPr>
              <a:t>2</a:t>
            </a:r>
          </a:p>
          <a:p>
            <a:r>
              <a:rPr lang="en-US" altLang="zh-CN" sz="2000" b="1" dirty="0" smtClean="0">
                <a:solidFill>
                  <a:srgbClr val="FF0000"/>
                </a:solidFill>
              </a:rPr>
              <a:t>3</a:t>
            </a:r>
          </a:p>
          <a:p>
            <a:r>
              <a:rPr lang="en-US" altLang="zh-CN" sz="2000" b="1" dirty="0" smtClean="0">
                <a:solidFill>
                  <a:srgbClr val="FF0000"/>
                </a:solidFill>
              </a:rPr>
              <a:t>4</a:t>
            </a:r>
          </a:p>
          <a:p>
            <a:r>
              <a:rPr lang="en-US" altLang="zh-CN" sz="2000" b="1" dirty="0" smtClean="0">
                <a:solidFill>
                  <a:srgbClr val="FF0000"/>
                </a:solidFill>
              </a:rPr>
              <a:t>5</a:t>
            </a:r>
          </a:p>
          <a:p>
            <a:r>
              <a:rPr lang="en-US" altLang="zh-CN" sz="2000" b="1" dirty="0" smtClean="0">
                <a:solidFill>
                  <a:srgbClr val="FF0000"/>
                </a:solidFill>
              </a:rPr>
              <a:t>6</a:t>
            </a:r>
          </a:p>
          <a:p>
            <a:r>
              <a:rPr lang="en-US" altLang="zh-CN" sz="2000" b="1" dirty="0">
                <a:solidFill>
                  <a:srgbClr val="FF0000"/>
                </a:solidFill>
              </a:rPr>
              <a:t>7</a:t>
            </a:r>
            <a:endParaRPr lang="zh-CN" altLang="en-US" sz="2000" b="1" dirty="0">
              <a:solidFill>
                <a:srgbClr val="FF0000"/>
              </a:solidFill>
            </a:endParaRPr>
          </a:p>
        </p:txBody>
      </p:sp>
      <p:sp>
        <p:nvSpPr>
          <p:cNvPr id="3" name="矩形 2"/>
          <p:cNvSpPr/>
          <p:nvPr/>
        </p:nvSpPr>
        <p:spPr bwMode="auto">
          <a:xfrm>
            <a:off x="3131840" y="3717032"/>
            <a:ext cx="432048" cy="1944216"/>
          </a:xfrm>
          <a:prstGeom prst="rect">
            <a:avLst/>
          </a:prstGeom>
          <a:solidFill>
            <a:srgbClr val="00E4A8">
              <a:alpha val="20000"/>
            </a:srgbClr>
          </a:solidFill>
          <a:ln w="9525" cap="flat" cmpd="sng" algn="ctr">
            <a:solidFill>
              <a:srgbClr val="000000">
                <a:alpha val="20000"/>
              </a:srgbClr>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sp>
        <p:nvSpPr>
          <p:cNvPr id="8" name="矩形 7"/>
          <p:cNvSpPr/>
          <p:nvPr/>
        </p:nvSpPr>
        <p:spPr bwMode="auto">
          <a:xfrm>
            <a:off x="5169912" y="3723243"/>
            <a:ext cx="432048" cy="2952328"/>
          </a:xfrm>
          <a:prstGeom prst="rect">
            <a:avLst/>
          </a:prstGeom>
          <a:solidFill>
            <a:srgbClr val="FF0000">
              <a:alpha val="20000"/>
            </a:srgbClr>
          </a:solidFill>
          <a:ln w="9525" cap="flat" cmpd="sng" algn="ctr">
            <a:solidFill>
              <a:srgbClr val="000000">
                <a:alpha val="20000"/>
              </a:srgbClr>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sp>
        <p:nvSpPr>
          <p:cNvPr id="9" name="矩形 8"/>
          <p:cNvSpPr/>
          <p:nvPr/>
        </p:nvSpPr>
        <p:spPr bwMode="auto">
          <a:xfrm>
            <a:off x="1066799" y="5085184"/>
            <a:ext cx="7377559" cy="288032"/>
          </a:xfrm>
          <a:prstGeom prst="rect">
            <a:avLst/>
          </a:prstGeom>
          <a:solidFill>
            <a:srgbClr val="00E4A8">
              <a:alpha val="20000"/>
            </a:srgbClr>
          </a:solidFill>
          <a:ln w="9525" cap="flat" cmpd="sng" algn="ctr">
            <a:solidFill>
              <a:srgbClr val="000000">
                <a:alpha val="20000"/>
              </a:srgbClr>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sp>
        <p:nvSpPr>
          <p:cNvPr id="10" name="矩形 9"/>
          <p:cNvSpPr/>
          <p:nvPr/>
        </p:nvSpPr>
        <p:spPr bwMode="auto">
          <a:xfrm>
            <a:off x="1069366" y="5995530"/>
            <a:ext cx="7377559" cy="288032"/>
          </a:xfrm>
          <a:prstGeom prst="rect">
            <a:avLst/>
          </a:prstGeom>
          <a:solidFill>
            <a:srgbClr val="FF0000">
              <a:alpha val="20000"/>
            </a:srgbClr>
          </a:solidFill>
          <a:ln w="9525" cap="flat" cmpd="sng" algn="ctr">
            <a:solidFill>
              <a:srgbClr val="000000">
                <a:alpha val="20000"/>
              </a:srgbClr>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spTree>
    <p:extLst>
      <p:ext uri="{BB962C8B-B14F-4D97-AF65-F5344CB8AC3E}">
        <p14:creationId xmlns:p14="http://schemas.microsoft.com/office/powerpoint/2010/main" val="28490374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7" name="图片 6"/>
          <p:cNvPicPr>
            <a:picLocks noChangeAspect="1"/>
          </p:cNvPicPr>
          <p:nvPr/>
        </p:nvPicPr>
        <p:blipFill>
          <a:blip r:embed="rId3"/>
          <a:stretch>
            <a:fillRect/>
          </a:stretch>
        </p:blipFill>
        <p:spPr>
          <a:xfrm>
            <a:off x="1907704" y="1268760"/>
            <a:ext cx="4776925" cy="2229232"/>
          </a:xfrm>
          <a:prstGeom prst="rect">
            <a:avLst/>
          </a:prstGeom>
        </p:spPr>
      </p:pic>
      <p:sp>
        <p:nvSpPr>
          <p:cNvPr id="229378" name="Rectangle 2"/>
          <p:cNvSpPr>
            <a:spLocks noGrp="1" noChangeArrowheads="1"/>
          </p:cNvSpPr>
          <p:nvPr>
            <p:ph type="title"/>
          </p:nvPr>
        </p:nvSpPr>
        <p:spPr/>
        <p:txBody>
          <a:bodyPr/>
          <a:lstStyle/>
          <a:p>
            <a:pPr eaLnBrk="1" hangingPunct="1"/>
            <a:r>
              <a:rPr lang="zh-CN" altLang="en-US" b="1" dirty="0" smtClean="0"/>
              <a:t>优先编码器 </a:t>
            </a:r>
            <a:r>
              <a:rPr lang="en-US" altLang="zh-CN" dirty="0" smtClean="0"/>
              <a:t>Priority Encoder</a:t>
            </a:r>
          </a:p>
        </p:txBody>
      </p:sp>
      <p:sp>
        <p:nvSpPr>
          <p:cNvPr id="5" name="灯片编号占位符 4"/>
          <p:cNvSpPr>
            <a:spLocks noGrp="1"/>
          </p:cNvSpPr>
          <p:nvPr>
            <p:ph type="sldNum" sz="quarter" idx="12"/>
          </p:nvPr>
        </p:nvSpPr>
        <p:spPr/>
        <p:txBody>
          <a:bodyPr/>
          <a:lstStyle/>
          <a:p>
            <a:pPr>
              <a:defRPr/>
            </a:pPr>
            <a:fld id="{EF27CFC5-7FD8-49A5-BC14-6A12B5DF6A48}" type="slidenum">
              <a:rPr lang="en-US" altLang="zh-CN" smtClean="0"/>
              <a:pPr>
                <a:defRPr/>
              </a:pPr>
              <a:t>32</a:t>
            </a:fld>
            <a:endParaRPr lang="en-US" altLang="zh-CN"/>
          </a:p>
        </p:txBody>
      </p:sp>
      <mc:AlternateContent xmlns:mc="http://schemas.openxmlformats.org/markup-compatibility/2006">
        <mc:Choice xmlns:a14="http://schemas.microsoft.com/office/drawing/2010/main" Requires="a14">
          <p:sp>
            <p:nvSpPr>
              <p:cNvPr id="11" name="文本框 10"/>
              <p:cNvSpPr txBox="1"/>
              <p:nvPr/>
            </p:nvSpPr>
            <p:spPr>
              <a:xfrm>
                <a:off x="449288" y="3497992"/>
                <a:ext cx="8280920" cy="2862322"/>
              </a:xfrm>
              <a:prstGeom prst="rect">
                <a:avLst/>
              </a:prstGeom>
              <a:noFill/>
            </p:spPr>
            <p:txBody>
              <a:bodyPr wrap="square" rtlCol="0">
                <a:spAutoFit/>
              </a:bodyPr>
              <a:lstStyle/>
              <a:p>
                <a:pPr marL="342900" indent="-342900">
                  <a:lnSpc>
                    <a:spcPct val="150000"/>
                  </a:lnSpc>
                  <a:buFont typeface="Arial" panose="020B0604020202020204" pitchFamily="34" charset="0"/>
                  <a:buChar char="•"/>
                </a:pPr>
                <a14:m>
                  <m:oMath xmlns:m="http://schemas.openxmlformats.org/officeDocument/2006/math">
                    <m:r>
                      <a:rPr lang="en-US" altLang="zh-CN" b="1" i="1" dirty="0" smtClean="0">
                        <a:latin typeface="Cambria Math" panose="02040503050406030204" pitchFamily="18" charset="0"/>
                      </a:rPr>
                      <m:t>𝑽</m:t>
                    </m:r>
                  </m:oMath>
                </a14:m>
                <a:r>
                  <a:rPr lang="en-US" altLang="zh-CN" b="1" i="1" dirty="0" smtClean="0">
                    <a:latin typeface="Cambria Math" panose="02040503050406030204" pitchFamily="18" charset="0"/>
                  </a:rPr>
                  <a:t> </a:t>
                </a:r>
                <a:r>
                  <a:rPr lang="zh-CN" altLang="en-US" dirty="0" smtClean="0">
                    <a:latin typeface="Cambria Math" panose="02040503050406030204" pitchFamily="18" charset="0"/>
                  </a:rPr>
                  <a:t>为</a:t>
                </a:r>
                <a:r>
                  <a:rPr lang="zh-CN" altLang="en-US" b="1" dirty="0" smtClean="0">
                    <a:latin typeface="Cambria Math" panose="02040503050406030204" pitchFamily="18" charset="0"/>
                  </a:rPr>
                  <a:t>有效位指示符</a:t>
                </a:r>
                <a:r>
                  <a:rPr lang="zh-CN" altLang="en-US" dirty="0" smtClean="0">
                    <a:latin typeface="Cambria Math" panose="02040503050406030204" pitchFamily="18" charset="0"/>
                  </a:rPr>
                  <a:t>，当</a:t>
                </a:r>
                <a14:m>
                  <m:oMath xmlns:m="http://schemas.openxmlformats.org/officeDocument/2006/math">
                    <m:r>
                      <a:rPr lang="en-US" altLang="zh-CN" b="1" i="1" dirty="0">
                        <a:latin typeface="Cambria Math" panose="02040503050406030204" pitchFamily="18" charset="0"/>
                      </a:rPr>
                      <m:t>𝑽</m:t>
                    </m:r>
                    <m:r>
                      <a:rPr lang="en-US" altLang="zh-CN" b="1" i="1" dirty="0" smtClean="0">
                        <a:latin typeface="Cambria Math" panose="02040503050406030204" pitchFamily="18" charset="0"/>
                      </a:rPr>
                      <m:t>=</m:t>
                    </m:r>
                    <m:r>
                      <a:rPr lang="en-US" altLang="zh-CN" b="1" i="1" dirty="0">
                        <a:latin typeface="Cambria Math" panose="02040503050406030204" pitchFamily="18" charset="0"/>
                      </a:rPr>
                      <m:t>0</m:t>
                    </m:r>
                  </m:oMath>
                </a14:m>
                <a:r>
                  <a:rPr lang="zh-CN" altLang="en-US" dirty="0" smtClean="0">
                    <a:latin typeface="Cambria Math" panose="02040503050406030204" pitchFamily="18" charset="0"/>
                  </a:rPr>
                  <a:t>时，表示没有有效输入，</a:t>
                </a:r>
                <a:r>
                  <a:rPr lang="en-US" altLang="zh-CN" dirty="0" smtClean="0">
                    <a:latin typeface="Cambria Math" panose="02040503050406030204" pitchFamily="18" charset="0"/>
                  </a:rPr>
                  <a:t/>
                </a:r>
                <a:br>
                  <a:rPr lang="en-US" altLang="zh-CN" dirty="0" smtClean="0">
                    <a:latin typeface="Cambria Math" panose="02040503050406030204" pitchFamily="18" charset="0"/>
                  </a:rPr>
                </a:br>
                <a:r>
                  <a:rPr lang="zh-CN" altLang="en-US" dirty="0" smtClean="0">
                    <a:latin typeface="Cambria Math" panose="02040503050406030204" pitchFamily="18" charset="0"/>
                  </a:rPr>
                  <a:t>即其他两位就不必检查了。</a:t>
                </a:r>
                <a:endParaRPr lang="en-US" altLang="zh-CN" dirty="0" smtClean="0">
                  <a:latin typeface="Cambria Math" panose="02040503050406030204" pitchFamily="18" charset="0"/>
                </a:endParaRPr>
              </a:p>
              <a:p>
                <a:pPr marL="342900" indent="-342900">
                  <a:lnSpc>
                    <a:spcPct val="150000"/>
                  </a:lnSpc>
                  <a:buFont typeface="Arial" panose="020B0604020202020204" pitchFamily="34" charset="0"/>
                  <a:buChar char="•"/>
                </a:pPr>
                <a14:m>
                  <m:oMath xmlns:m="http://schemas.openxmlformats.org/officeDocument/2006/math">
                    <m:sSub>
                      <m:sSubPr>
                        <m:ctrlPr>
                          <a:rPr lang="en-US" altLang="zh-CN" b="1" i="1" dirty="0">
                            <a:latin typeface="Cambria Math" panose="02040503050406030204" pitchFamily="18" charset="0"/>
                          </a:rPr>
                        </m:ctrlPr>
                      </m:sSubPr>
                      <m:e>
                        <m:r>
                          <a:rPr lang="en-US" altLang="zh-CN" b="1" i="1" dirty="0">
                            <a:latin typeface="Cambria Math" panose="02040503050406030204" pitchFamily="18" charset="0"/>
                          </a:rPr>
                          <m:t>𝑫</m:t>
                        </m:r>
                      </m:e>
                      <m:sub>
                        <m:r>
                          <a:rPr lang="en-US" altLang="zh-CN" b="1" i="1" dirty="0">
                            <a:latin typeface="Cambria Math" panose="02040503050406030204" pitchFamily="18" charset="0"/>
                          </a:rPr>
                          <m:t>𝟑</m:t>
                        </m:r>
                      </m:sub>
                    </m:sSub>
                  </m:oMath>
                </a14:m>
                <a:r>
                  <a:rPr lang="zh-CN" altLang="en-US" dirty="0" smtClean="0">
                    <a:latin typeface="Cambria Math" panose="02040503050406030204" pitchFamily="18" charset="0"/>
                  </a:rPr>
                  <a:t>的优先级最高，其次是</a:t>
                </a:r>
                <a14:m>
                  <m:oMath xmlns:m="http://schemas.openxmlformats.org/officeDocument/2006/math">
                    <m:sSub>
                      <m:sSubPr>
                        <m:ctrlPr>
                          <a:rPr lang="en-US" altLang="zh-CN" b="1" i="1" dirty="0">
                            <a:latin typeface="Cambria Math" panose="02040503050406030204" pitchFamily="18" charset="0"/>
                          </a:rPr>
                        </m:ctrlPr>
                      </m:sSubPr>
                      <m:e>
                        <m:r>
                          <a:rPr lang="en-US" altLang="zh-CN" b="1" i="1" dirty="0">
                            <a:latin typeface="Cambria Math" panose="02040503050406030204" pitchFamily="18" charset="0"/>
                          </a:rPr>
                          <m:t>𝑫</m:t>
                        </m:r>
                      </m:e>
                      <m:sub>
                        <m:r>
                          <a:rPr lang="en-US" altLang="zh-CN" b="1" i="1" dirty="0">
                            <a:latin typeface="Cambria Math" panose="02040503050406030204" pitchFamily="18" charset="0"/>
                          </a:rPr>
                          <m:t>2</m:t>
                        </m:r>
                      </m:sub>
                    </m:sSub>
                  </m:oMath>
                </a14:m>
                <a:r>
                  <a:rPr lang="zh-CN" altLang="en-US" dirty="0" smtClean="0">
                    <a:latin typeface="Cambria Math" panose="02040503050406030204" pitchFamily="18" charset="0"/>
                  </a:rPr>
                  <a:t>、</a:t>
                </a:r>
                <a14:m>
                  <m:oMath xmlns:m="http://schemas.openxmlformats.org/officeDocument/2006/math">
                    <m:sSub>
                      <m:sSubPr>
                        <m:ctrlPr>
                          <a:rPr lang="en-US" altLang="zh-CN" b="1" i="1" dirty="0">
                            <a:latin typeface="Cambria Math" panose="02040503050406030204" pitchFamily="18" charset="0"/>
                          </a:rPr>
                        </m:ctrlPr>
                      </m:sSubPr>
                      <m:e>
                        <m:r>
                          <a:rPr lang="en-US" altLang="zh-CN" b="1" i="1" dirty="0">
                            <a:latin typeface="Cambria Math" panose="02040503050406030204" pitchFamily="18" charset="0"/>
                          </a:rPr>
                          <m:t>𝑫</m:t>
                        </m:r>
                      </m:e>
                      <m:sub>
                        <m:r>
                          <a:rPr lang="en-US" altLang="zh-CN" b="1" i="1" dirty="0">
                            <a:latin typeface="Cambria Math" panose="02040503050406030204" pitchFamily="18" charset="0"/>
                          </a:rPr>
                          <m:t>1</m:t>
                        </m:r>
                      </m:sub>
                    </m:sSub>
                  </m:oMath>
                </a14:m>
                <a:r>
                  <a:rPr lang="zh-CN" altLang="en-US" dirty="0" smtClean="0">
                    <a:latin typeface="Cambria Math" panose="02040503050406030204" pitchFamily="18" charset="0"/>
                  </a:rPr>
                  <a:t>，最后是</a:t>
                </a:r>
                <a14:m>
                  <m:oMath xmlns:m="http://schemas.openxmlformats.org/officeDocument/2006/math">
                    <m:sSub>
                      <m:sSubPr>
                        <m:ctrlPr>
                          <a:rPr lang="en-US" altLang="zh-CN" b="1" i="1" dirty="0">
                            <a:latin typeface="Cambria Math" panose="02040503050406030204" pitchFamily="18" charset="0"/>
                          </a:rPr>
                        </m:ctrlPr>
                      </m:sSubPr>
                      <m:e>
                        <m:r>
                          <a:rPr lang="en-US" altLang="zh-CN" b="1" i="1" dirty="0">
                            <a:latin typeface="Cambria Math" panose="02040503050406030204" pitchFamily="18" charset="0"/>
                          </a:rPr>
                          <m:t>𝑫</m:t>
                        </m:r>
                      </m:e>
                      <m:sub>
                        <m:r>
                          <a:rPr lang="en-US" altLang="zh-CN" b="1" i="1" dirty="0">
                            <a:latin typeface="Cambria Math" panose="02040503050406030204" pitchFamily="18" charset="0"/>
                          </a:rPr>
                          <m:t>0</m:t>
                        </m:r>
                      </m:sub>
                    </m:sSub>
                  </m:oMath>
                </a14:m>
                <a:r>
                  <a:rPr lang="en-US" altLang="zh-CN" dirty="0" smtClean="0">
                    <a:latin typeface="Cambria Math" panose="02040503050406030204" pitchFamily="18" charset="0"/>
                  </a:rPr>
                  <a:t>.</a:t>
                </a:r>
              </a:p>
              <a:p>
                <a:pPr marL="342900" indent="-342900">
                  <a:lnSpc>
                    <a:spcPct val="150000"/>
                  </a:lnSpc>
                  <a:buFont typeface="Arial" panose="020B0604020202020204" pitchFamily="34" charset="0"/>
                  <a:buChar char="•"/>
                </a:pPr>
                <a:r>
                  <a:rPr lang="zh-CN" altLang="en-US" dirty="0" smtClean="0"/>
                  <a:t>当</a:t>
                </a:r>
                <a14:m>
                  <m:oMath xmlns:m="http://schemas.openxmlformats.org/officeDocument/2006/math">
                    <m:r>
                      <a:rPr lang="en-US" altLang="zh-CN" b="1" i="0" dirty="0" smtClean="0">
                        <a:latin typeface="Cambria Math" panose="02040503050406030204" pitchFamily="18" charset="0"/>
                      </a:rPr>
                      <m:t> </m:t>
                    </m:r>
                    <m:sSub>
                      <m:sSubPr>
                        <m:ctrlPr>
                          <a:rPr lang="en-US" altLang="zh-CN" b="1" i="1" dirty="0">
                            <a:latin typeface="Cambria Math" panose="02040503050406030204" pitchFamily="18" charset="0"/>
                          </a:rPr>
                        </m:ctrlPr>
                      </m:sSubPr>
                      <m:e>
                        <m:r>
                          <a:rPr lang="en-US" altLang="zh-CN" b="1" i="1" dirty="0">
                            <a:latin typeface="Cambria Math" panose="02040503050406030204" pitchFamily="18" charset="0"/>
                          </a:rPr>
                          <m:t>𝑫</m:t>
                        </m:r>
                      </m:e>
                      <m:sub>
                        <m:r>
                          <a:rPr lang="en-US" altLang="zh-CN" b="1" i="1" dirty="0">
                            <a:latin typeface="Cambria Math" panose="02040503050406030204" pitchFamily="18" charset="0"/>
                          </a:rPr>
                          <m:t>𝟑</m:t>
                        </m:r>
                      </m:sub>
                    </m:sSub>
                    <m:r>
                      <a:rPr lang="en-US" altLang="zh-CN" b="1" i="1" dirty="0" smtClean="0">
                        <a:latin typeface="Cambria Math" panose="02040503050406030204" pitchFamily="18" charset="0"/>
                      </a:rPr>
                      <m:t>=</m:t>
                    </m:r>
                    <m:r>
                      <a:rPr lang="en-US" altLang="zh-CN" b="1" i="1" dirty="0" smtClean="0">
                        <a:latin typeface="Cambria Math" panose="02040503050406030204" pitchFamily="18" charset="0"/>
                      </a:rPr>
                      <m:t>𝟏</m:t>
                    </m:r>
                  </m:oMath>
                </a14:m>
                <a:r>
                  <a:rPr lang="zh-CN" altLang="en-US" dirty="0" smtClean="0">
                    <a:latin typeface="Cambria Math" panose="02040503050406030204" pitchFamily="18" charset="0"/>
                  </a:rPr>
                  <a:t>时，不管其他输入为何值，输出均为 </a:t>
                </a:r>
                <a:r>
                  <a:rPr lang="en-US" altLang="zh-CN" dirty="0" smtClean="0">
                    <a:latin typeface="Cambria Math" panose="02040503050406030204" pitchFamily="18" charset="0"/>
                  </a:rPr>
                  <a:t>11.</a:t>
                </a:r>
              </a:p>
              <a:p>
                <a:pPr marL="342900" indent="-342900">
                  <a:lnSpc>
                    <a:spcPct val="150000"/>
                  </a:lnSpc>
                  <a:buFont typeface="Arial" panose="020B0604020202020204" pitchFamily="34" charset="0"/>
                  <a:buChar char="•"/>
                </a:pPr>
                <a:r>
                  <a:rPr lang="en-US" altLang="zh-CN" dirty="0" smtClean="0">
                    <a:latin typeface="Cambria Math" panose="02040503050406030204" pitchFamily="18" charset="0"/>
                  </a:rPr>
                  <a:t>X100</a:t>
                </a:r>
                <a:r>
                  <a:rPr lang="zh-CN" altLang="en-US" dirty="0" smtClean="0">
                    <a:latin typeface="Cambria Math" panose="02040503050406030204" pitchFamily="18" charset="0"/>
                  </a:rPr>
                  <a:t>表示</a:t>
                </a:r>
                <a:r>
                  <a:rPr lang="en-US" altLang="zh-CN" dirty="0" smtClean="0">
                    <a:latin typeface="Cambria Math" panose="02040503050406030204" pitchFamily="18" charset="0"/>
                  </a:rPr>
                  <a:t>2</a:t>
                </a:r>
                <a:r>
                  <a:rPr lang="zh-CN" altLang="en-US" dirty="0" smtClean="0">
                    <a:latin typeface="Cambria Math" panose="02040503050406030204" pitchFamily="18" charset="0"/>
                  </a:rPr>
                  <a:t>个最小项：</a:t>
                </a:r>
                <a:r>
                  <a:rPr lang="en-US" altLang="zh-CN" dirty="0" smtClean="0">
                    <a:latin typeface="Cambria Math" panose="02040503050406030204" pitchFamily="18" charset="0"/>
                  </a:rPr>
                  <a:t>0100</a:t>
                </a:r>
                <a:r>
                  <a:rPr lang="zh-CN" altLang="en-US" dirty="0" smtClean="0">
                    <a:latin typeface="Cambria Math" panose="02040503050406030204" pitchFamily="18" charset="0"/>
                  </a:rPr>
                  <a:t>、</a:t>
                </a:r>
                <a:r>
                  <a:rPr lang="en-US" altLang="zh-CN" dirty="0" smtClean="0">
                    <a:latin typeface="Cambria Math" panose="02040503050406030204" pitchFamily="18" charset="0"/>
                  </a:rPr>
                  <a:t>1100</a:t>
                </a:r>
              </a:p>
            </p:txBody>
          </p:sp>
        </mc:Choice>
        <mc:Fallback>
          <p:sp>
            <p:nvSpPr>
              <p:cNvPr id="11" name="文本框 10"/>
              <p:cNvSpPr txBox="1">
                <a:spLocks noRot="1" noChangeAspect="1" noMove="1" noResize="1" noEditPoints="1" noAdjustHandles="1" noChangeArrowheads="1" noChangeShapeType="1" noTextEdit="1"/>
              </p:cNvSpPr>
              <p:nvPr/>
            </p:nvSpPr>
            <p:spPr>
              <a:xfrm>
                <a:off x="449288" y="3497992"/>
                <a:ext cx="8280920" cy="2862322"/>
              </a:xfrm>
              <a:prstGeom prst="rect">
                <a:avLst/>
              </a:prstGeom>
              <a:blipFill rotWithShape="0">
                <a:blip r:embed="rId4"/>
                <a:stretch>
                  <a:fillRect l="-1031" b="-170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426746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7" name="图片 6"/>
          <p:cNvPicPr>
            <a:picLocks noChangeAspect="1"/>
          </p:cNvPicPr>
          <p:nvPr/>
        </p:nvPicPr>
        <p:blipFill>
          <a:blip r:embed="rId3"/>
          <a:stretch>
            <a:fillRect/>
          </a:stretch>
        </p:blipFill>
        <p:spPr>
          <a:xfrm>
            <a:off x="35496" y="983744"/>
            <a:ext cx="4776925" cy="2229232"/>
          </a:xfrm>
          <a:prstGeom prst="rect">
            <a:avLst/>
          </a:prstGeom>
        </p:spPr>
      </p:pic>
      <p:sp>
        <p:nvSpPr>
          <p:cNvPr id="229378" name="Rectangle 2"/>
          <p:cNvSpPr>
            <a:spLocks noGrp="1" noChangeArrowheads="1"/>
          </p:cNvSpPr>
          <p:nvPr>
            <p:ph type="title"/>
          </p:nvPr>
        </p:nvSpPr>
        <p:spPr/>
        <p:txBody>
          <a:bodyPr/>
          <a:lstStyle/>
          <a:p>
            <a:pPr eaLnBrk="1" hangingPunct="1"/>
            <a:r>
              <a:rPr lang="zh-CN" altLang="en-US" b="1" dirty="0" smtClean="0"/>
              <a:t>优先编码器 </a:t>
            </a:r>
            <a:r>
              <a:rPr lang="en-US" altLang="zh-CN" dirty="0" smtClean="0"/>
              <a:t>Priority Encoder</a:t>
            </a:r>
          </a:p>
        </p:txBody>
      </p:sp>
      <p:sp>
        <p:nvSpPr>
          <p:cNvPr id="5" name="灯片编号占位符 4"/>
          <p:cNvSpPr>
            <a:spLocks noGrp="1"/>
          </p:cNvSpPr>
          <p:nvPr>
            <p:ph type="sldNum" sz="quarter" idx="12"/>
          </p:nvPr>
        </p:nvSpPr>
        <p:spPr/>
        <p:txBody>
          <a:bodyPr/>
          <a:lstStyle/>
          <a:p>
            <a:pPr>
              <a:defRPr/>
            </a:pPr>
            <a:fld id="{EF27CFC5-7FD8-49A5-BC14-6A12B5DF6A48}" type="slidenum">
              <a:rPr lang="en-US" altLang="zh-CN" smtClean="0"/>
              <a:pPr>
                <a:defRPr/>
              </a:pPr>
              <a:t>33</a:t>
            </a:fld>
            <a:endParaRPr lang="en-US" altLang="zh-CN"/>
          </a:p>
        </p:txBody>
      </p:sp>
      <mc:AlternateContent xmlns:mc="http://schemas.openxmlformats.org/markup-compatibility/2006">
        <mc:Choice xmlns:a14="http://schemas.microsoft.com/office/drawing/2010/main" Requires="a14">
          <p:sp>
            <p:nvSpPr>
              <p:cNvPr id="11" name="文本框 10"/>
              <p:cNvSpPr txBox="1"/>
              <p:nvPr/>
            </p:nvSpPr>
            <p:spPr>
              <a:xfrm>
                <a:off x="5796136" y="1196752"/>
                <a:ext cx="2941511" cy="1477328"/>
              </a:xfrm>
              <a:prstGeom prst="rect">
                <a:avLst/>
              </a:prstGeom>
              <a:noFill/>
            </p:spPr>
            <p:txBody>
              <a:bodyPr wrap="none" rtlCol="0">
                <a:spAutoFit/>
              </a:bodyPr>
              <a:lstStyle/>
              <a:p>
                <a:pPr>
                  <a:lnSpc>
                    <a:spcPct val="150000"/>
                  </a:lnSpc>
                </a:pPr>
                <a14:m>
                  <m:oMathPara xmlns:m="http://schemas.openxmlformats.org/officeDocument/2006/math">
                    <m:oMathParaPr>
                      <m:jc m:val="centerGroup"/>
                    </m:oMathParaPr>
                    <m:oMath xmlns:m="http://schemas.openxmlformats.org/officeDocument/2006/math">
                      <m:r>
                        <a:rPr lang="en-US" altLang="zh-CN" sz="2000" b="1" i="1" dirty="0" smtClean="0">
                          <a:latin typeface="Cambria Math" panose="02040503050406030204" pitchFamily="18" charset="0"/>
                        </a:rPr>
                        <m:t>𝒙</m:t>
                      </m:r>
                      <m:r>
                        <a:rPr lang="en-US" altLang="zh-CN" sz="2000" b="1" i="1" dirty="0" smtClean="0">
                          <a:latin typeface="Cambria Math" panose="02040503050406030204" pitchFamily="18" charset="0"/>
                        </a:rPr>
                        <m:t>=</m:t>
                      </m:r>
                      <m:sSub>
                        <m:sSubPr>
                          <m:ctrlPr>
                            <a:rPr lang="en-US" altLang="zh-CN" sz="2000" b="1" i="1" dirty="0" smtClean="0">
                              <a:latin typeface="Cambria Math" panose="02040503050406030204" pitchFamily="18" charset="0"/>
                            </a:rPr>
                          </m:ctrlPr>
                        </m:sSubPr>
                        <m:e>
                          <m:r>
                            <a:rPr lang="en-US" altLang="zh-CN" sz="2000" b="1" i="1" dirty="0" smtClean="0">
                              <a:latin typeface="Cambria Math" panose="02040503050406030204" pitchFamily="18" charset="0"/>
                            </a:rPr>
                            <m:t>𝑫</m:t>
                          </m:r>
                        </m:e>
                        <m:sub>
                          <m:r>
                            <a:rPr lang="en-US" altLang="zh-CN" sz="2000" b="1" i="1" dirty="0" smtClean="0">
                              <a:latin typeface="Cambria Math" panose="02040503050406030204" pitchFamily="18" charset="0"/>
                            </a:rPr>
                            <m:t>𝟐</m:t>
                          </m:r>
                        </m:sub>
                      </m:sSub>
                      <m:r>
                        <a:rPr lang="en-US" altLang="zh-CN" sz="2000" b="1" i="1" dirty="0" smtClean="0">
                          <a:latin typeface="Cambria Math" panose="02040503050406030204" pitchFamily="18" charset="0"/>
                        </a:rPr>
                        <m:t>+</m:t>
                      </m:r>
                      <m:sSub>
                        <m:sSubPr>
                          <m:ctrlPr>
                            <a:rPr lang="en-US" altLang="zh-CN" sz="2000" b="1" i="1" dirty="0">
                              <a:latin typeface="Cambria Math" panose="02040503050406030204" pitchFamily="18" charset="0"/>
                            </a:rPr>
                          </m:ctrlPr>
                        </m:sSubPr>
                        <m:e>
                          <m:r>
                            <a:rPr lang="en-US" altLang="zh-CN" sz="2000" b="1" i="1" dirty="0">
                              <a:latin typeface="Cambria Math" panose="02040503050406030204" pitchFamily="18" charset="0"/>
                            </a:rPr>
                            <m:t>𝑫</m:t>
                          </m:r>
                        </m:e>
                        <m:sub>
                          <m:r>
                            <a:rPr lang="en-US" altLang="zh-CN" sz="2000" b="1" i="1" dirty="0" smtClean="0">
                              <a:latin typeface="Cambria Math" panose="02040503050406030204" pitchFamily="18" charset="0"/>
                            </a:rPr>
                            <m:t>𝟑</m:t>
                          </m:r>
                        </m:sub>
                      </m:sSub>
                    </m:oMath>
                  </m:oMathPara>
                </a14:m>
                <a:endParaRPr lang="en-US" altLang="zh-CN" sz="2000" b="1" dirty="0" smtClean="0"/>
              </a:p>
              <a:p>
                <a:pPr>
                  <a:lnSpc>
                    <a:spcPct val="150000"/>
                  </a:lnSpc>
                </a:pPr>
                <a14:m>
                  <m:oMathPara xmlns:m="http://schemas.openxmlformats.org/officeDocument/2006/math">
                    <m:oMathParaPr>
                      <m:jc m:val="centerGroup"/>
                    </m:oMathParaPr>
                    <m:oMath xmlns:m="http://schemas.openxmlformats.org/officeDocument/2006/math">
                      <m:r>
                        <a:rPr lang="en-US" altLang="zh-CN" sz="2000" b="1" i="1" dirty="0" smtClean="0">
                          <a:latin typeface="Cambria Math" panose="02040503050406030204" pitchFamily="18" charset="0"/>
                        </a:rPr>
                        <m:t>𝒚</m:t>
                      </m:r>
                      <m:r>
                        <a:rPr lang="en-US" altLang="zh-CN" sz="2000" b="1" i="1" dirty="0">
                          <a:latin typeface="Cambria Math" panose="02040503050406030204" pitchFamily="18" charset="0"/>
                        </a:rPr>
                        <m:t>=</m:t>
                      </m:r>
                      <m:sSub>
                        <m:sSubPr>
                          <m:ctrlPr>
                            <a:rPr lang="en-US" altLang="zh-CN" sz="2000" b="1" i="1" dirty="0">
                              <a:latin typeface="Cambria Math" panose="02040503050406030204" pitchFamily="18" charset="0"/>
                            </a:rPr>
                          </m:ctrlPr>
                        </m:sSubPr>
                        <m:e>
                          <m:r>
                            <a:rPr lang="en-US" altLang="zh-CN" sz="2000" b="1" i="1" dirty="0">
                              <a:latin typeface="Cambria Math" panose="02040503050406030204" pitchFamily="18" charset="0"/>
                            </a:rPr>
                            <m:t>𝑫</m:t>
                          </m:r>
                        </m:e>
                        <m:sub>
                          <m:r>
                            <a:rPr lang="en-US" altLang="zh-CN" sz="2000" b="1" i="1" dirty="0" smtClean="0">
                              <a:latin typeface="Cambria Math" panose="02040503050406030204" pitchFamily="18" charset="0"/>
                            </a:rPr>
                            <m:t>𝟑</m:t>
                          </m:r>
                        </m:sub>
                      </m:sSub>
                      <m:r>
                        <a:rPr lang="en-US" altLang="zh-CN" sz="2000" b="1" i="1" dirty="0">
                          <a:latin typeface="Cambria Math" panose="02040503050406030204" pitchFamily="18" charset="0"/>
                        </a:rPr>
                        <m:t>+</m:t>
                      </m:r>
                      <m:sSub>
                        <m:sSubPr>
                          <m:ctrlPr>
                            <a:rPr lang="en-US" altLang="zh-CN" sz="2000" b="1" i="1" dirty="0">
                              <a:latin typeface="Cambria Math" panose="02040503050406030204" pitchFamily="18" charset="0"/>
                            </a:rPr>
                          </m:ctrlPr>
                        </m:sSubPr>
                        <m:e>
                          <m:sSub>
                            <m:sSubPr>
                              <m:ctrlPr>
                                <a:rPr lang="en-US" altLang="zh-CN" sz="2000" b="1" i="1" dirty="0">
                                  <a:latin typeface="Cambria Math" panose="02040503050406030204" pitchFamily="18" charset="0"/>
                                </a:rPr>
                              </m:ctrlPr>
                            </m:sSubPr>
                            <m:e>
                              <m:r>
                                <a:rPr lang="en-US" altLang="zh-CN" sz="2000" b="1" i="1" dirty="0">
                                  <a:latin typeface="Cambria Math" panose="02040503050406030204" pitchFamily="18" charset="0"/>
                                </a:rPr>
                                <m:t>𝑫</m:t>
                              </m:r>
                            </m:e>
                            <m:sub>
                              <m:r>
                                <a:rPr lang="en-US" altLang="zh-CN" sz="2000" b="1" i="1" dirty="0">
                                  <a:latin typeface="Cambria Math" panose="02040503050406030204" pitchFamily="18" charset="0"/>
                                </a:rPr>
                                <m:t>𝟏</m:t>
                              </m:r>
                            </m:sub>
                          </m:sSub>
                          <m:r>
                            <a:rPr lang="en-US" altLang="zh-CN" sz="2000" b="1" i="1" dirty="0">
                              <a:latin typeface="Cambria Math" panose="02040503050406030204" pitchFamily="18" charset="0"/>
                            </a:rPr>
                            <m:t>𝑫</m:t>
                          </m:r>
                          <m:r>
                            <a:rPr lang="en-US" altLang="zh-CN" sz="2000" b="1" i="1" dirty="0" smtClean="0">
                              <a:latin typeface="Cambria Math" panose="02040503050406030204" pitchFamily="18" charset="0"/>
                            </a:rPr>
                            <m:t>′</m:t>
                          </m:r>
                        </m:e>
                        <m:sub>
                          <m:r>
                            <a:rPr lang="en-US" altLang="zh-CN" sz="2000" b="1" i="1" dirty="0" smtClean="0">
                              <a:latin typeface="Cambria Math" panose="02040503050406030204" pitchFamily="18" charset="0"/>
                            </a:rPr>
                            <m:t>𝟐</m:t>
                          </m:r>
                        </m:sub>
                      </m:sSub>
                    </m:oMath>
                  </m:oMathPara>
                </a14:m>
                <a:endParaRPr lang="en-US" altLang="zh-CN" sz="2000" b="1" dirty="0" smtClean="0"/>
              </a:p>
              <a:p>
                <a:pPr>
                  <a:lnSpc>
                    <a:spcPct val="150000"/>
                  </a:lnSpc>
                </a:pPr>
                <a14:m>
                  <m:oMathPara xmlns:m="http://schemas.openxmlformats.org/officeDocument/2006/math">
                    <m:oMathParaPr>
                      <m:jc m:val="centerGroup"/>
                    </m:oMathParaPr>
                    <m:oMath xmlns:m="http://schemas.openxmlformats.org/officeDocument/2006/math">
                      <m:r>
                        <a:rPr lang="en-US" altLang="zh-CN" sz="2000" b="1" i="1" dirty="0" smtClean="0">
                          <a:latin typeface="Cambria Math" panose="02040503050406030204" pitchFamily="18" charset="0"/>
                        </a:rPr>
                        <m:t>𝑽</m:t>
                      </m:r>
                      <m:r>
                        <a:rPr lang="en-US" altLang="zh-CN" sz="2000" b="1" i="1" dirty="0">
                          <a:latin typeface="Cambria Math" panose="02040503050406030204" pitchFamily="18" charset="0"/>
                        </a:rPr>
                        <m:t>=</m:t>
                      </m:r>
                      <m:sSub>
                        <m:sSubPr>
                          <m:ctrlPr>
                            <a:rPr lang="en-US" altLang="zh-CN" sz="2000" b="1" i="1" dirty="0">
                              <a:latin typeface="Cambria Math" panose="02040503050406030204" pitchFamily="18" charset="0"/>
                            </a:rPr>
                          </m:ctrlPr>
                        </m:sSubPr>
                        <m:e>
                          <m:r>
                            <a:rPr lang="en-US" altLang="zh-CN" sz="2000" b="1" i="1" dirty="0">
                              <a:latin typeface="Cambria Math" panose="02040503050406030204" pitchFamily="18" charset="0"/>
                            </a:rPr>
                            <m:t>𝑫</m:t>
                          </m:r>
                        </m:e>
                        <m:sub>
                          <m:r>
                            <a:rPr lang="en-US" altLang="zh-CN" sz="2000" b="1" i="1" dirty="0" smtClean="0">
                              <a:latin typeface="Cambria Math" panose="02040503050406030204" pitchFamily="18" charset="0"/>
                            </a:rPr>
                            <m:t>𝟎</m:t>
                          </m:r>
                        </m:sub>
                      </m:sSub>
                      <m:r>
                        <a:rPr lang="en-US" altLang="zh-CN" sz="2000" b="1" i="1" dirty="0">
                          <a:latin typeface="Cambria Math" panose="02040503050406030204" pitchFamily="18" charset="0"/>
                        </a:rPr>
                        <m:t>+</m:t>
                      </m:r>
                      <m:sSub>
                        <m:sSubPr>
                          <m:ctrlPr>
                            <a:rPr lang="en-US" altLang="zh-CN" sz="2000" b="1" i="1" dirty="0">
                              <a:latin typeface="Cambria Math" panose="02040503050406030204" pitchFamily="18" charset="0"/>
                            </a:rPr>
                          </m:ctrlPr>
                        </m:sSubPr>
                        <m:e>
                          <m:sSub>
                            <m:sSubPr>
                              <m:ctrlPr>
                                <a:rPr lang="en-US" altLang="zh-CN" sz="2000" b="1" i="1" dirty="0">
                                  <a:latin typeface="Cambria Math" panose="02040503050406030204" pitchFamily="18" charset="0"/>
                                </a:rPr>
                              </m:ctrlPr>
                            </m:sSubPr>
                            <m:e>
                              <m:r>
                                <a:rPr lang="en-US" altLang="zh-CN" sz="2000" b="1" i="1" dirty="0">
                                  <a:latin typeface="Cambria Math" panose="02040503050406030204" pitchFamily="18" charset="0"/>
                                </a:rPr>
                                <m:t>𝑫</m:t>
                              </m:r>
                            </m:e>
                            <m:sub>
                              <m:r>
                                <a:rPr lang="en-US" altLang="zh-CN" sz="2000" b="1" i="1" dirty="0">
                                  <a:latin typeface="Cambria Math" panose="02040503050406030204" pitchFamily="18" charset="0"/>
                                </a:rPr>
                                <m:t>𝟏</m:t>
                              </m:r>
                            </m:sub>
                          </m:sSub>
                          <m:r>
                            <a:rPr lang="en-US" altLang="zh-CN" sz="2000" b="1" i="1" dirty="0" smtClean="0">
                              <a:latin typeface="Cambria Math" panose="02040503050406030204" pitchFamily="18" charset="0"/>
                            </a:rPr>
                            <m:t>+</m:t>
                          </m:r>
                          <m:sSub>
                            <m:sSubPr>
                              <m:ctrlPr>
                                <a:rPr lang="en-US" altLang="zh-CN" sz="2000" b="1" i="1" dirty="0">
                                  <a:latin typeface="Cambria Math" panose="02040503050406030204" pitchFamily="18" charset="0"/>
                                </a:rPr>
                              </m:ctrlPr>
                            </m:sSubPr>
                            <m:e>
                              <m:r>
                                <a:rPr lang="en-US" altLang="zh-CN" sz="2000" b="1" i="1" dirty="0">
                                  <a:latin typeface="Cambria Math" panose="02040503050406030204" pitchFamily="18" charset="0"/>
                                </a:rPr>
                                <m:t>𝑫</m:t>
                              </m:r>
                            </m:e>
                            <m:sub>
                              <m:r>
                                <a:rPr lang="en-US" altLang="zh-CN" sz="2000" b="1" i="1" dirty="0" smtClean="0">
                                  <a:latin typeface="Cambria Math" panose="02040503050406030204" pitchFamily="18" charset="0"/>
                                </a:rPr>
                                <m:t>𝟐</m:t>
                              </m:r>
                            </m:sub>
                          </m:sSub>
                          <m:r>
                            <a:rPr lang="en-US" altLang="zh-CN" sz="2000" b="1" i="1" dirty="0" smtClean="0">
                              <a:latin typeface="Cambria Math" panose="02040503050406030204" pitchFamily="18" charset="0"/>
                            </a:rPr>
                            <m:t>+</m:t>
                          </m:r>
                          <m:r>
                            <a:rPr lang="en-US" altLang="zh-CN" sz="2000" b="1" i="1" dirty="0">
                              <a:latin typeface="Cambria Math" panose="02040503050406030204" pitchFamily="18" charset="0"/>
                            </a:rPr>
                            <m:t>𝑫</m:t>
                          </m:r>
                        </m:e>
                        <m:sub>
                          <m:r>
                            <a:rPr lang="en-US" altLang="zh-CN" sz="2000" b="1" i="1" dirty="0">
                              <a:latin typeface="Cambria Math" panose="02040503050406030204" pitchFamily="18" charset="0"/>
                            </a:rPr>
                            <m:t>𝟑</m:t>
                          </m:r>
                        </m:sub>
                      </m:sSub>
                    </m:oMath>
                  </m:oMathPara>
                </a14:m>
                <a:endParaRPr lang="zh-CN" altLang="en-US" sz="2000" b="1" dirty="0"/>
              </a:p>
            </p:txBody>
          </p:sp>
        </mc:Choice>
        <mc:Fallback>
          <p:sp>
            <p:nvSpPr>
              <p:cNvPr id="11" name="文本框 10"/>
              <p:cNvSpPr txBox="1">
                <a:spLocks noRot="1" noChangeAspect="1" noMove="1" noResize="1" noEditPoints="1" noAdjustHandles="1" noChangeArrowheads="1" noChangeShapeType="1" noTextEdit="1"/>
              </p:cNvSpPr>
              <p:nvPr/>
            </p:nvSpPr>
            <p:spPr>
              <a:xfrm>
                <a:off x="5796136" y="1196752"/>
                <a:ext cx="2941511" cy="1477328"/>
              </a:xfrm>
              <a:prstGeom prst="rect">
                <a:avLst/>
              </a:prstGeom>
              <a:blipFill rotWithShape="0">
                <a:blip r:embed="rId4"/>
                <a:stretch>
                  <a:fillRect/>
                </a:stretch>
              </a:blipFill>
            </p:spPr>
            <p:txBody>
              <a:bodyPr/>
              <a:lstStyle/>
              <a:p>
                <a:r>
                  <a:rPr lang="zh-CN" altLang="en-US">
                    <a:noFill/>
                  </a:rPr>
                  <a:t> </a:t>
                </a:r>
              </a:p>
            </p:txBody>
          </p:sp>
        </mc:Fallback>
      </mc:AlternateContent>
      <p:pic>
        <p:nvPicPr>
          <p:cNvPr id="3" name="图片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07704" y="3274140"/>
            <a:ext cx="7145940" cy="3567160"/>
          </a:xfrm>
          <a:prstGeom prst="rect">
            <a:avLst/>
          </a:prstGeom>
        </p:spPr>
      </p:pic>
    </p:spTree>
    <p:extLst>
      <p:ext uri="{BB962C8B-B14F-4D97-AF65-F5344CB8AC3E}">
        <p14:creationId xmlns:p14="http://schemas.microsoft.com/office/powerpoint/2010/main" val="7910833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9378" name="Rectangle 2"/>
          <p:cNvSpPr>
            <a:spLocks noGrp="1" noChangeArrowheads="1"/>
          </p:cNvSpPr>
          <p:nvPr>
            <p:ph type="title"/>
          </p:nvPr>
        </p:nvSpPr>
        <p:spPr/>
        <p:txBody>
          <a:bodyPr/>
          <a:lstStyle/>
          <a:p>
            <a:r>
              <a:rPr lang="zh-CN" altLang="en-US" b="1" dirty="0"/>
              <a:t>优先编码器 </a:t>
            </a:r>
            <a:r>
              <a:rPr lang="en-US" altLang="zh-CN" dirty="0" smtClean="0"/>
              <a:t>Priority </a:t>
            </a:r>
            <a:r>
              <a:rPr lang="en-US" altLang="zh-CN" dirty="0" smtClean="0"/>
              <a:t>Encoder</a:t>
            </a:r>
          </a:p>
        </p:txBody>
      </p:sp>
      <p:sp>
        <p:nvSpPr>
          <p:cNvPr id="5" name="灯片编号占位符 4"/>
          <p:cNvSpPr>
            <a:spLocks noGrp="1"/>
          </p:cNvSpPr>
          <p:nvPr>
            <p:ph type="sldNum" sz="quarter" idx="12"/>
          </p:nvPr>
        </p:nvSpPr>
        <p:spPr/>
        <p:txBody>
          <a:bodyPr/>
          <a:lstStyle/>
          <a:p>
            <a:pPr>
              <a:defRPr/>
            </a:pPr>
            <a:fld id="{EF27CFC5-7FD8-49A5-BC14-6A12B5DF6A48}" type="slidenum">
              <a:rPr lang="en-US" altLang="zh-CN" smtClean="0"/>
              <a:pPr>
                <a:defRPr/>
              </a:pPr>
              <a:t>34</a:t>
            </a:fld>
            <a:endParaRPr lang="en-US" altLang="zh-CN"/>
          </a:p>
        </p:txBody>
      </p:sp>
      <mc:AlternateContent xmlns:mc="http://schemas.openxmlformats.org/markup-compatibility/2006" xmlns:a14="http://schemas.microsoft.com/office/drawing/2010/main">
        <mc:Choice Requires="a14">
          <p:sp>
            <p:nvSpPr>
              <p:cNvPr id="10" name="文本框 9"/>
              <p:cNvSpPr txBox="1"/>
              <p:nvPr/>
            </p:nvSpPr>
            <p:spPr>
              <a:xfrm>
                <a:off x="3564572" y="1000906"/>
                <a:ext cx="3210751" cy="1615827"/>
              </a:xfrm>
              <a:prstGeom prst="rect">
                <a:avLst/>
              </a:prstGeom>
              <a:noFill/>
            </p:spPr>
            <p:txBody>
              <a:bodyPr wrap="none" rtlCol="0">
                <a:spAutoFit/>
              </a:bodyPr>
              <a:lstStyle/>
              <a:p>
                <a:pPr>
                  <a:lnSpc>
                    <a:spcPct val="150000"/>
                  </a:lnSpc>
                </a:pPr>
                <a14:m>
                  <m:oMathPara xmlns:m="http://schemas.openxmlformats.org/officeDocument/2006/math">
                    <m:oMathParaPr>
                      <m:jc m:val="centerGroup"/>
                    </m:oMathParaPr>
                    <m:oMath xmlns:m="http://schemas.openxmlformats.org/officeDocument/2006/math">
                      <m:r>
                        <a:rPr lang="en-US" altLang="zh-CN" sz="2200" b="1" i="1" dirty="0" smtClean="0">
                          <a:latin typeface="Cambria Math" panose="02040503050406030204" pitchFamily="18" charset="0"/>
                        </a:rPr>
                        <m:t>𝒙</m:t>
                      </m:r>
                      <m:r>
                        <a:rPr lang="en-US" altLang="zh-CN" sz="2200" b="1" i="1" dirty="0" smtClean="0">
                          <a:latin typeface="Cambria Math" panose="02040503050406030204" pitchFamily="18" charset="0"/>
                        </a:rPr>
                        <m:t>=</m:t>
                      </m:r>
                      <m:sSub>
                        <m:sSubPr>
                          <m:ctrlPr>
                            <a:rPr lang="en-US" altLang="zh-CN" sz="2200" b="1" i="1" dirty="0" smtClean="0">
                              <a:latin typeface="Cambria Math" panose="02040503050406030204" pitchFamily="18" charset="0"/>
                            </a:rPr>
                          </m:ctrlPr>
                        </m:sSubPr>
                        <m:e>
                          <m:r>
                            <a:rPr lang="en-US" altLang="zh-CN" sz="2200" b="1" i="1" dirty="0" smtClean="0">
                              <a:latin typeface="Cambria Math" panose="02040503050406030204" pitchFamily="18" charset="0"/>
                            </a:rPr>
                            <m:t>𝑫</m:t>
                          </m:r>
                        </m:e>
                        <m:sub>
                          <m:r>
                            <a:rPr lang="en-US" altLang="zh-CN" sz="2200" b="1" i="1" dirty="0" smtClean="0">
                              <a:latin typeface="Cambria Math" panose="02040503050406030204" pitchFamily="18" charset="0"/>
                            </a:rPr>
                            <m:t>𝟐</m:t>
                          </m:r>
                        </m:sub>
                      </m:sSub>
                      <m:r>
                        <a:rPr lang="en-US" altLang="zh-CN" sz="2200" b="1" i="1" dirty="0" smtClean="0">
                          <a:latin typeface="Cambria Math" panose="02040503050406030204" pitchFamily="18" charset="0"/>
                        </a:rPr>
                        <m:t>+</m:t>
                      </m:r>
                      <m:sSub>
                        <m:sSubPr>
                          <m:ctrlPr>
                            <a:rPr lang="en-US" altLang="zh-CN" sz="2200" b="1" i="1" dirty="0">
                              <a:latin typeface="Cambria Math" panose="02040503050406030204" pitchFamily="18" charset="0"/>
                            </a:rPr>
                          </m:ctrlPr>
                        </m:sSubPr>
                        <m:e>
                          <m:r>
                            <a:rPr lang="en-US" altLang="zh-CN" sz="2200" b="1" i="1" dirty="0">
                              <a:latin typeface="Cambria Math" panose="02040503050406030204" pitchFamily="18" charset="0"/>
                            </a:rPr>
                            <m:t>𝑫</m:t>
                          </m:r>
                        </m:e>
                        <m:sub>
                          <m:r>
                            <a:rPr lang="en-US" altLang="zh-CN" sz="2200" b="1" i="1" dirty="0" smtClean="0">
                              <a:latin typeface="Cambria Math" panose="02040503050406030204" pitchFamily="18" charset="0"/>
                            </a:rPr>
                            <m:t>𝟑</m:t>
                          </m:r>
                        </m:sub>
                      </m:sSub>
                    </m:oMath>
                  </m:oMathPara>
                </a14:m>
                <a:endParaRPr lang="en-US" altLang="zh-CN" sz="2200" b="1" dirty="0" smtClean="0"/>
              </a:p>
              <a:p>
                <a:pPr>
                  <a:lnSpc>
                    <a:spcPct val="150000"/>
                  </a:lnSpc>
                </a:pPr>
                <a14:m>
                  <m:oMathPara xmlns:m="http://schemas.openxmlformats.org/officeDocument/2006/math">
                    <m:oMathParaPr>
                      <m:jc m:val="centerGroup"/>
                    </m:oMathParaPr>
                    <m:oMath xmlns:m="http://schemas.openxmlformats.org/officeDocument/2006/math">
                      <m:r>
                        <a:rPr lang="en-US" altLang="zh-CN" sz="2200" b="1" i="1" dirty="0" smtClean="0">
                          <a:latin typeface="Cambria Math" panose="02040503050406030204" pitchFamily="18" charset="0"/>
                        </a:rPr>
                        <m:t>𝒚</m:t>
                      </m:r>
                      <m:r>
                        <a:rPr lang="en-US" altLang="zh-CN" sz="2200" b="1" i="1" dirty="0">
                          <a:latin typeface="Cambria Math" panose="02040503050406030204" pitchFamily="18" charset="0"/>
                        </a:rPr>
                        <m:t>=</m:t>
                      </m:r>
                      <m:sSub>
                        <m:sSubPr>
                          <m:ctrlPr>
                            <a:rPr lang="en-US" altLang="zh-CN" sz="2200" b="1" i="1" dirty="0">
                              <a:latin typeface="Cambria Math" panose="02040503050406030204" pitchFamily="18" charset="0"/>
                            </a:rPr>
                          </m:ctrlPr>
                        </m:sSubPr>
                        <m:e>
                          <m:r>
                            <a:rPr lang="en-US" altLang="zh-CN" sz="2200" b="1" i="1" dirty="0">
                              <a:latin typeface="Cambria Math" panose="02040503050406030204" pitchFamily="18" charset="0"/>
                            </a:rPr>
                            <m:t>𝑫</m:t>
                          </m:r>
                        </m:e>
                        <m:sub>
                          <m:r>
                            <a:rPr lang="en-US" altLang="zh-CN" sz="2200" b="1" i="1" dirty="0" smtClean="0">
                              <a:latin typeface="Cambria Math" panose="02040503050406030204" pitchFamily="18" charset="0"/>
                            </a:rPr>
                            <m:t>𝟑</m:t>
                          </m:r>
                        </m:sub>
                      </m:sSub>
                      <m:r>
                        <a:rPr lang="en-US" altLang="zh-CN" sz="2200" b="1" i="1" dirty="0">
                          <a:latin typeface="Cambria Math" panose="02040503050406030204" pitchFamily="18" charset="0"/>
                        </a:rPr>
                        <m:t>+</m:t>
                      </m:r>
                      <m:sSub>
                        <m:sSubPr>
                          <m:ctrlPr>
                            <a:rPr lang="en-US" altLang="zh-CN" sz="2200" b="1" i="1" dirty="0">
                              <a:latin typeface="Cambria Math" panose="02040503050406030204" pitchFamily="18" charset="0"/>
                            </a:rPr>
                          </m:ctrlPr>
                        </m:sSubPr>
                        <m:e>
                          <m:sSub>
                            <m:sSubPr>
                              <m:ctrlPr>
                                <a:rPr lang="en-US" altLang="zh-CN" sz="2200" b="1" i="1" dirty="0">
                                  <a:latin typeface="Cambria Math" panose="02040503050406030204" pitchFamily="18" charset="0"/>
                                </a:rPr>
                              </m:ctrlPr>
                            </m:sSubPr>
                            <m:e>
                              <m:r>
                                <a:rPr lang="en-US" altLang="zh-CN" sz="2200" b="1" i="1" dirty="0">
                                  <a:latin typeface="Cambria Math" panose="02040503050406030204" pitchFamily="18" charset="0"/>
                                </a:rPr>
                                <m:t>𝑫</m:t>
                              </m:r>
                            </m:e>
                            <m:sub>
                              <m:r>
                                <a:rPr lang="en-US" altLang="zh-CN" sz="2200" b="1" i="1" dirty="0">
                                  <a:latin typeface="Cambria Math" panose="02040503050406030204" pitchFamily="18" charset="0"/>
                                </a:rPr>
                                <m:t>𝟏</m:t>
                              </m:r>
                            </m:sub>
                          </m:sSub>
                          <m:r>
                            <a:rPr lang="en-US" altLang="zh-CN" sz="2200" b="1" i="1" dirty="0">
                              <a:latin typeface="Cambria Math" panose="02040503050406030204" pitchFamily="18" charset="0"/>
                            </a:rPr>
                            <m:t>𝑫</m:t>
                          </m:r>
                          <m:r>
                            <a:rPr lang="en-US" altLang="zh-CN" sz="2200" b="1" i="1" dirty="0" smtClean="0">
                              <a:latin typeface="Cambria Math" panose="02040503050406030204" pitchFamily="18" charset="0"/>
                            </a:rPr>
                            <m:t>′</m:t>
                          </m:r>
                        </m:e>
                        <m:sub>
                          <m:r>
                            <a:rPr lang="en-US" altLang="zh-CN" sz="2200" b="1" i="1" dirty="0" smtClean="0">
                              <a:latin typeface="Cambria Math" panose="02040503050406030204" pitchFamily="18" charset="0"/>
                            </a:rPr>
                            <m:t>𝟐</m:t>
                          </m:r>
                        </m:sub>
                      </m:sSub>
                    </m:oMath>
                  </m:oMathPara>
                </a14:m>
                <a:endParaRPr lang="en-US" altLang="zh-CN" sz="2200" b="1" dirty="0" smtClean="0"/>
              </a:p>
              <a:p>
                <a:pPr>
                  <a:lnSpc>
                    <a:spcPct val="150000"/>
                  </a:lnSpc>
                </a:pPr>
                <a14:m>
                  <m:oMathPara xmlns:m="http://schemas.openxmlformats.org/officeDocument/2006/math">
                    <m:oMathParaPr>
                      <m:jc m:val="centerGroup"/>
                    </m:oMathParaPr>
                    <m:oMath xmlns:m="http://schemas.openxmlformats.org/officeDocument/2006/math">
                      <m:r>
                        <a:rPr lang="en-US" altLang="zh-CN" sz="2200" b="1" i="1" dirty="0" smtClean="0">
                          <a:latin typeface="Cambria Math" panose="02040503050406030204" pitchFamily="18" charset="0"/>
                        </a:rPr>
                        <m:t>𝑽</m:t>
                      </m:r>
                      <m:r>
                        <a:rPr lang="en-US" altLang="zh-CN" sz="2200" b="1" i="1" dirty="0">
                          <a:latin typeface="Cambria Math" panose="02040503050406030204" pitchFamily="18" charset="0"/>
                        </a:rPr>
                        <m:t>=</m:t>
                      </m:r>
                      <m:sSub>
                        <m:sSubPr>
                          <m:ctrlPr>
                            <a:rPr lang="en-US" altLang="zh-CN" sz="2200" b="1" i="1" dirty="0">
                              <a:latin typeface="Cambria Math" panose="02040503050406030204" pitchFamily="18" charset="0"/>
                            </a:rPr>
                          </m:ctrlPr>
                        </m:sSubPr>
                        <m:e>
                          <m:r>
                            <a:rPr lang="en-US" altLang="zh-CN" sz="2200" b="1" i="1" dirty="0">
                              <a:latin typeface="Cambria Math" panose="02040503050406030204" pitchFamily="18" charset="0"/>
                            </a:rPr>
                            <m:t>𝑫</m:t>
                          </m:r>
                        </m:e>
                        <m:sub>
                          <m:r>
                            <a:rPr lang="en-US" altLang="zh-CN" sz="2200" b="1" i="1" dirty="0" smtClean="0">
                              <a:latin typeface="Cambria Math" panose="02040503050406030204" pitchFamily="18" charset="0"/>
                            </a:rPr>
                            <m:t>𝟎</m:t>
                          </m:r>
                        </m:sub>
                      </m:sSub>
                      <m:r>
                        <a:rPr lang="en-US" altLang="zh-CN" sz="2200" b="1" i="1" dirty="0">
                          <a:latin typeface="Cambria Math" panose="02040503050406030204" pitchFamily="18" charset="0"/>
                        </a:rPr>
                        <m:t>+</m:t>
                      </m:r>
                      <m:sSub>
                        <m:sSubPr>
                          <m:ctrlPr>
                            <a:rPr lang="en-US" altLang="zh-CN" sz="2200" b="1" i="1" dirty="0">
                              <a:latin typeface="Cambria Math" panose="02040503050406030204" pitchFamily="18" charset="0"/>
                            </a:rPr>
                          </m:ctrlPr>
                        </m:sSubPr>
                        <m:e>
                          <m:sSub>
                            <m:sSubPr>
                              <m:ctrlPr>
                                <a:rPr lang="en-US" altLang="zh-CN" sz="2200" b="1" i="1" dirty="0">
                                  <a:latin typeface="Cambria Math" panose="02040503050406030204" pitchFamily="18" charset="0"/>
                                </a:rPr>
                              </m:ctrlPr>
                            </m:sSubPr>
                            <m:e>
                              <m:r>
                                <a:rPr lang="en-US" altLang="zh-CN" sz="2200" b="1" i="1" dirty="0">
                                  <a:latin typeface="Cambria Math" panose="02040503050406030204" pitchFamily="18" charset="0"/>
                                </a:rPr>
                                <m:t>𝑫</m:t>
                              </m:r>
                            </m:e>
                            <m:sub>
                              <m:r>
                                <a:rPr lang="en-US" altLang="zh-CN" sz="2200" b="1" i="1" dirty="0">
                                  <a:latin typeface="Cambria Math" panose="02040503050406030204" pitchFamily="18" charset="0"/>
                                </a:rPr>
                                <m:t>𝟏</m:t>
                              </m:r>
                            </m:sub>
                          </m:sSub>
                          <m:r>
                            <a:rPr lang="en-US" altLang="zh-CN" sz="2200" b="1" i="1" dirty="0" smtClean="0">
                              <a:latin typeface="Cambria Math" panose="02040503050406030204" pitchFamily="18" charset="0"/>
                            </a:rPr>
                            <m:t>+</m:t>
                          </m:r>
                          <m:sSub>
                            <m:sSubPr>
                              <m:ctrlPr>
                                <a:rPr lang="en-US" altLang="zh-CN" sz="2200" b="1" i="1" dirty="0">
                                  <a:latin typeface="Cambria Math" panose="02040503050406030204" pitchFamily="18" charset="0"/>
                                </a:rPr>
                              </m:ctrlPr>
                            </m:sSubPr>
                            <m:e>
                              <m:r>
                                <a:rPr lang="en-US" altLang="zh-CN" sz="2200" b="1" i="1" dirty="0">
                                  <a:latin typeface="Cambria Math" panose="02040503050406030204" pitchFamily="18" charset="0"/>
                                </a:rPr>
                                <m:t>𝑫</m:t>
                              </m:r>
                            </m:e>
                            <m:sub>
                              <m:r>
                                <a:rPr lang="en-US" altLang="zh-CN" sz="2200" b="1" i="1" dirty="0" smtClean="0">
                                  <a:latin typeface="Cambria Math" panose="02040503050406030204" pitchFamily="18" charset="0"/>
                                </a:rPr>
                                <m:t>𝟐</m:t>
                              </m:r>
                            </m:sub>
                          </m:sSub>
                          <m:r>
                            <a:rPr lang="en-US" altLang="zh-CN" sz="2200" b="1" i="1" dirty="0" smtClean="0">
                              <a:latin typeface="Cambria Math" panose="02040503050406030204" pitchFamily="18" charset="0"/>
                            </a:rPr>
                            <m:t>+</m:t>
                          </m:r>
                          <m:r>
                            <a:rPr lang="en-US" altLang="zh-CN" sz="2200" b="1" i="1" dirty="0">
                              <a:latin typeface="Cambria Math" panose="02040503050406030204" pitchFamily="18" charset="0"/>
                            </a:rPr>
                            <m:t>𝑫</m:t>
                          </m:r>
                        </m:e>
                        <m:sub>
                          <m:r>
                            <a:rPr lang="en-US" altLang="zh-CN" sz="2200" b="1" i="1" dirty="0">
                              <a:latin typeface="Cambria Math" panose="02040503050406030204" pitchFamily="18" charset="0"/>
                            </a:rPr>
                            <m:t>𝟑</m:t>
                          </m:r>
                        </m:sub>
                      </m:sSub>
                    </m:oMath>
                  </m:oMathPara>
                </a14:m>
                <a:endParaRPr lang="zh-CN" altLang="en-US" sz="2200" b="1" dirty="0"/>
              </a:p>
            </p:txBody>
          </p:sp>
        </mc:Choice>
        <mc:Fallback xmlns="">
          <p:sp>
            <p:nvSpPr>
              <p:cNvPr id="10" name="文本框 9"/>
              <p:cNvSpPr txBox="1">
                <a:spLocks noRot="1" noChangeAspect="1" noMove="1" noResize="1" noEditPoints="1" noAdjustHandles="1" noChangeArrowheads="1" noChangeShapeType="1" noTextEdit="1"/>
              </p:cNvSpPr>
              <p:nvPr/>
            </p:nvSpPr>
            <p:spPr>
              <a:xfrm>
                <a:off x="3564572" y="1000906"/>
                <a:ext cx="3210751" cy="1615827"/>
              </a:xfrm>
              <a:prstGeom prst="rect">
                <a:avLst/>
              </a:prstGeom>
              <a:blipFill rotWithShape="0">
                <a:blip r:embed="rId5"/>
                <a:stretch>
                  <a:fillRect/>
                </a:stretch>
              </a:blipFill>
            </p:spPr>
            <p:txBody>
              <a:bodyPr/>
              <a:lstStyle/>
              <a:p>
                <a:r>
                  <a:rPr lang="zh-CN" altLang="en-US">
                    <a:noFill/>
                  </a:rPr>
                  <a:t> </a:t>
                </a:r>
              </a:p>
            </p:txBody>
          </p:sp>
        </mc:Fallback>
      </mc:AlternateContent>
      <p:pic>
        <p:nvPicPr>
          <p:cNvPr id="9" name="Picture 4" descr="C:\jobs\Marries\CH04\Tiff\AACFLPG0.tif"/>
          <p:cNvPicPr>
            <a:picLocks noChangeAspect="1" noChangeArrowheads="1"/>
          </p:cNvPicPr>
          <p:nvPr/>
        </p:nvPicPr>
        <p:blipFill rotWithShape="1">
          <a:blip r:embed="rId6">
            <a:extLst>
              <a:ext uri="{28A0092B-C50C-407E-A947-70E740481C1C}">
                <a14:useLocalDpi xmlns:a14="http://schemas.microsoft.com/office/drawing/2010/main" val="0"/>
              </a:ext>
            </a:extLst>
          </a:blip>
          <a:srcRect b="11127"/>
          <a:stretch/>
        </p:blipFill>
        <p:spPr bwMode="auto">
          <a:xfrm>
            <a:off x="467544" y="2974355"/>
            <a:ext cx="7868096" cy="3747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102422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3973" name="Picture 5" descr="http://home.eeworld.com.cn/attachments/2010/08/2_20100812151659456mz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0112" y="3914581"/>
            <a:ext cx="2990826" cy="2662719"/>
          </a:xfrm>
          <a:prstGeom prst="rect">
            <a:avLst/>
          </a:prstGeom>
          <a:noFill/>
          <a:extLst>
            <a:ext uri="{909E8E84-426E-40DD-AFC4-6F175D3DCCD1}">
              <a14:hiddenFill xmlns:a14="http://schemas.microsoft.com/office/drawing/2010/main">
                <a:solidFill>
                  <a:srgbClr val="FFFFFF"/>
                </a:solidFill>
              </a14:hiddenFill>
            </a:ext>
          </a:extLst>
        </p:spPr>
      </p:pic>
      <p:sp>
        <p:nvSpPr>
          <p:cNvPr id="3" name="灯片编号占位符 2"/>
          <p:cNvSpPr>
            <a:spLocks noGrp="1"/>
          </p:cNvSpPr>
          <p:nvPr>
            <p:ph type="sldNum" sz="quarter" idx="12"/>
          </p:nvPr>
        </p:nvSpPr>
        <p:spPr/>
        <p:txBody>
          <a:bodyPr/>
          <a:lstStyle/>
          <a:p>
            <a:pPr>
              <a:defRPr/>
            </a:pPr>
            <a:fld id="{EF27CFC5-7FD8-49A5-BC14-6A12B5DF6A48}" type="slidenum">
              <a:rPr lang="en-US" altLang="zh-CN" smtClean="0"/>
              <a:pPr>
                <a:defRPr/>
              </a:pPr>
              <a:t>35</a:t>
            </a:fld>
            <a:endParaRPr lang="en-US" altLang="zh-CN"/>
          </a:p>
        </p:txBody>
      </p:sp>
      <p:sp>
        <p:nvSpPr>
          <p:cNvPr id="4" name="标题 3"/>
          <p:cNvSpPr>
            <a:spLocks noGrp="1"/>
          </p:cNvSpPr>
          <p:nvPr>
            <p:ph type="title"/>
          </p:nvPr>
        </p:nvSpPr>
        <p:spPr>
          <a:xfrm>
            <a:off x="107504" y="72800"/>
            <a:ext cx="8928992" cy="1123952"/>
          </a:xfrm>
        </p:spPr>
        <p:txBody>
          <a:bodyPr>
            <a:normAutofit fontScale="90000"/>
          </a:bodyPr>
          <a:lstStyle/>
          <a:p>
            <a:pPr algn="r"/>
            <a:r>
              <a:rPr lang="en-US" altLang="zh-CN" dirty="0" smtClean="0"/>
              <a:t>8-3</a:t>
            </a:r>
            <a:r>
              <a:rPr lang="zh-CN" altLang="en-US" dirty="0" smtClean="0"/>
              <a:t>优先编码器 </a:t>
            </a:r>
            <a:r>
              <a:rPr lang="en-US" altLang="zh-CN" dirty="0" smtClean="0"/>
              <a:t/>
            </a:r>
            <a:br>
              <a:rPr lang="en-US" altLang="zh-CN" dirty="0" smtClean="0"/>
            </a:br>
            <a:r>
              <a:rPr lang="en-US" altLang="zh-CN" dirty="0" smtClean="0"/>
              <a:t>74LS148</a:t>
            </a:r>
            <a:endParaRPr lang="zh-CN" altLang="en-US" dirty="0"/>
          </a:p>
        </p:txBody>
      </p:sp>
      <p:pic>
        <p:nvPicPr>
          <p:cNvPr id="839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769" y="6641"/>
            <a:ext cx="5372472" cy="6834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98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18213" y="1244046"/>
            <a:ext cx="2752725" cy="2600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983238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pPr>
              <a:defRPr/>
            </a:pPr>
            <a:fld id="{EF27CFC5-7FD8-49A5-BC14-6A12B5DF6A48}" type="slidenum">
              <a:rPr lang="en-US" altLang="zh-CN" smtClean="0"/>
              <a:pPr>
                <a:defRPr/>
              </a:pPr>
              <a:t>36</a:t>
            </a:fld>
            <a:endParaRPr lang="en-US" altLang="zh-CN"/>
          </a:p>
        </p:txBody>
      </p:sp>
      <p:sp>
        <p:nvSpPr>
          <p:cNvPr id="4" name="标题 3"/>
          <p:cNvSpPr>
            <a:spLocks noGrp="1"/>
          </p:cNvSpPr>
          <p:nvPr>
            <p:ph type="title"/>
          </p:nvPr>
        </p:nvSpPr>
        <p:spPr>
          <a:xfrm>
            <a:off x="107504" y="72800"/>
            <a:ext cx="5084287" cy="907928"/>
          </a:xfrm>
        </p:spPr>
        <p:txBody>
          <a:bodyPr>
            <a:normAutofit fontScale="90000"/>
          </a:bodyPr>
          <a:lstStyle/>
          <a:p>
            <a:pPr algn="l"/>
            <a:r>
              <a:rPr lang="en-US" altLang="zh-CN" sz="3200" dirty="0" smtClean="0"/>
              <a:t>8-3</a:t>
            </a:r>
            <a:r>
              <a:rPr lang="zh-CN" altLang="en-US" sz="3200" dirty="0" smtClean="0"/>
              <a:t>优先编码器 </a:t>
            </a:r>
            <a:r>
              <a:rPr lang="en-US" altLang="zh-CN" sz="3200" dirty="0" smtClean="0"/>
              <a:t/>
            </a:r>
            <a:br>
              <a:rPr lang="en-US" altLang="zh-CN" sz="3200" dirty="0" smtClean="0"/>
            </a:br>
            <a:r>
              <a:rPr lang="en-US" altLang="zh-CN" sz="3200" dirty="0" smtClean="0"/>
              <a:t>74LS148</a:t>
            </a:r>
            <a:endParaRPr lang="zh-CN" altLang="en-US" sz="3200" dirty="0"/>
          </a:p>
        </p:txBody>
      </p:sp>
      <p:pic>
        <p:nvPicPr>
          <p:cNvPr id="839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769" y="6641"/>
            <a:ext cx="5372472" cy="6834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08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91791" y="5901843"/>
            <a:ext cx="3916713" cy="9115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0899" name="Picture 3" descr="C:\Users\Sam2013\AppData\Roaming\Tencent\Users\1850360580\QQ\WinTemp\RichOle\FZ)]EIPW0CC44I6I72`5YFH.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91791" y="4486332"/>
            <a:ext cx="3952209" cy="1017580"/>
          </a:xfrm>
          <a:prstGeom prst="rect">
            <a:avLst/>
          </a:prstGeom>
          <a:noFill/>
          <a:extLst>
            <a:ext uri="{909E8E84-426E-40DD-AFC4-6F175D3DCCD1}">
              <a14:hiddenFill xmlns:a14="http://schemas.microsoft.com/office/drawing/2010/main">
                <a:solidFill>
                  <a:srgbClr val="FFFFFF"/>
                </a:solidFill>
              </a14:hiddenFill>
            </a:ext>
          </a:extLst>
        </p:spPr>
      </p:pic>
      <p:pic>
        <p:nvPicPr>
          <p:cNvPr id="80900" name="Picture 4" descr="C:\Users\Sam2013\AppData\Roaming\Tencent\Users\1850360580\QQ\WinTemp\RichOle\3XM0T[AH`CZA@0[JRZDTX`4.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44945" y="247501"/>
            <a:ext cx="2495550" cy="314325"/>
          </a:xfrm>
          <a:prstGeom prst="rect">
            <a:avLst/>
          </a:prstGeom>
          <a:noFill/>
          <a:extLst>
            <a:ext uri="{909E8E84-426E-40DD-AFC4-6F175D3DCCD1}">
              <a14:hiddenFill xmlns:a14="http://schemas.microsoft.com/office/drawing/2010/main">
                <a:solidFill>
                  <a:srgbClr val="FFFFFF"/>
                </a:solidFill>
              </a14:hiddenFill>
            </a:ext>
          </a:extLst>
        </p:spPr>
      </p:pic>
      <p:pic>
        <p:nvPicPr>
          <p:cNvPr id="80901" name="Picture 5" descr="C:\Users\Sam2013\AppData\Roaming\Tencent\Users\1850360580\QQ\WinTemp\RichOle\]HZ3@MI18VEZ[WS01%5_K`P.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36096" y="675272"/>
            <a:ext cx="3721760" cy="64770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5" name="TextBox 4"/>
              <p:cNvSpPr txBox="1"/>
              <p:nvPr/>
            </p:nvSpPr>
            <p:spPr>
              <a:xfrm>
                <a:off x="5378592" y="1406679"/>
                <a:ext cx="3809056" cy="707886"/>
              </a:xfrm>
              <a:prstGeom prst="rect">
                <a:avLst/>
              </a:prstGeom>
              <a:noFill/>
            </p:spPr>
            <p:txBody>
              <a:bodyPr wrap="none" rtlCol="0">
                <a:spAutoFit/>
              </a:bodyPr>
              <a:lstStyle/>
              <a:p>
                <a:r>
                  <a:rPr lang="zh-CN" altLang="en-US" sz="2000" b="1" dirty="0" smtClean="0">
                    <a:solidFill>
                      <a:srgbClr val="FF0000"/>
                    </a:solidFill>
                  </a:rPr>
                  <a:t>选通输出端</a:t>
                </a:r>
                <a14:m>
                  <m:oMath xmlns:m="http://schemas.openxmlformats.org/officeDocument/2006/math">
                    <m:sSubSup>
                      <m:sSubSupPr>
                        <m:ctrlPr>
                          <a:rPr lang="en-US" altLang="zh-CN" sz="2000" b="1" i="1" smtClean="0">
                            <a:solidFill>
                              <a:srgbClr val="FF0000"/>
                            </a:solidFill>
                            <a:latin typeface="Cambria Math" panose="02040503050406030204" pitchFamily="18" charset="0"/>
                          </a:rPr>
                        </m:ctrlPr>
                      </m:sSubSupPr>
                      <m:e>
                        <m:r>
                          <a:rPr lang="en-US" altLang="zh-CN" sz="2000" b="1" i="1" smtClean="0">
                            <a:solidFill>
                              <a:srgbClr val="FF0000"/>
                            </a:solidFill>
                            <a:latin typeface="Cambria Math"/>
                          </a:rPr>
                          <m:t>𝒀</m:t>
                        </m:r>
                      </m:e>
                      <m:sub>
                        <m:r>
                          <a:rPr lang="en-US" altLang="zh-CN" sz="2000" b="1" i="1" smtClean="0">
                            <a:solidFill>
                              <a:srgbClr val="FF0000"/>
                            </a:solidFill>
                            <a:latin typeface="Cambria Math"/>
                          </a:rPr>
                          <m:t>𝑺</m:t>
                        </m:r>
                      </m:sub>
                      <m:sup>
                        <m:r>
                          <a:rPr lang="en-US" altLang="zh-CN" sz="2000" b="1" i="1" smtClean="0">
                            <a:solidFill>
                              <a:srgbClr val="FF0000"/>
                            </a:solidFill>
                            <a:latin typeface="Cambria Math"/>
                          </a:rPr>
                          <m:t>′</m:t>
                        </m:r>
                      </m:sup>
                    </m:sSubSup>
                  </m:oMath>
                </a14:m>
                <a:r>
                  <a:rPr lang="zh-CN" altLang="en-US" sz="2000" b="1" dirty="0" smtClean="0">
                    <a:solidFill>
                      <a:srgbClr val="FF0000"/>
                    </a:solidFill>
                  </a:rPr>
                  <a:t>：</a:t>
                </a:r>
                <a:endParaRPr lang="en-US" altLang="zh-CN" sz="2000" b="1" dirty="0" smtClean="0">
                  <a:solidFill>
                    <a:srgbClr val="FF0000"/>
                  </a:solidFill>
                </a:endParaRPr>
              </a:p>
              <a:p>
                <a:r>
                  <a:rPr lang="en-US" altLang="zh-CN" sz="2000" b="1" dirty="0">
                    <a:solidFill>
                      <a:srgbClr val="FF0000"/>
                    </a:solidFill>
                  </a:rPr>
                  <a:t> </a:t>
                </a:r>
                <a:r>
                  <a:rPr lang="en-US" altLang="zh-CN" sz="2000" b="1" dirty="0" smtClean="0">
                    <a:solidFill>
                      <a:srgbClr val="FF0000"/>
                    </a:solidFill>
                  </a:rPr>
                  <a:t>      </a:t>
                </a:r>
                <a:r>
                  <a:rPr lang="zh-CN" altLang="en-US" sz="2000" b="1" dirty="0" smtClean="0">
                    <a:solidFill>
                      <a:srgbClr val="FF0000"/>
                    </a:solidFill>
                  </a:rPr>
                  <a:t>电路工作，但无编码输入。</a:t>
                </a:r>
                <a:endParaRPr lang="zh-CN" altLang="en-US" sz="2000" b="1" dirty="0">
                  <a:solidFill>
                    <a:srgbClr val="FF0000"/>
                  </a:solidFill>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5378592" y="1406679"/>
                <a:ext cx="3809056" cy="707886"/>
              </a:xfrm>
              <a:prstGeom prst="rect">
                <a:avLst/>
              </a:prstGeom>
              <a:blipFill rotWithShape="1">
                <a:blip r:embed="rId7"/>
                <a:stretch>
                  <a:fillRect l="-1600" t="-6897" r="-1280" b="-1379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5436096" y="2236802"/>
                <a:ext cx="3733714" cy="707886"/>
              </a:xfrm>
              <a:prstGeom prst="rect">
                <a:avLst/>
              </a:prstGeom>
              <a:noFill/>
            </p:spPr>
            <p:txBody>
              <a:bodyPr wrap="none" rtlCol="0">
                <a:spAutoFit/>
              </a:bodyPr>
              <a:lstStyle/>
              <a:p>
                <a:r>
                  <a:rPr lang="zh-CN" altLang="en-US" sz="2000" b="1" dirty="0" smtClean="0">
                    <a:solidFill>
                      <a:srgbClr val="FF0000"/>
                    </a:solidFill>
                  </a:rPr>
                  <a:t>扩展端</a:t>
                </a:r>
                <a14:m>
                  <m:oMath xmlns:m="http://schemas.openxmlformats.org/officeDocument/2006/math">
                    <m:sSubSup>
                      <m:sSubSupPr>
                        <m:ctrlPr>
                          <a:rPr lang="en-US" altLang="zh-CN" sz="2000" b="1" i="1">
                            <a:solidFill>
                              <a:srgbClr val="FF0000"/>
                            </a:solidFill>
                            <a:latin typeface="Cambria Math" panose="02040503050406030204" pitchFamily="18" charset="0"/>
                          </a:rPr>
                        </m:ctrlPr>
                      </m:sSubSupPr>
                      <m:e>
                        <m:r>
                          <a:rPr lang="en-US" altLang="zh-CN" sz="2000" b="1" i="1">
                            <a:solidFill>
                              <a:srgbClr val="FF0000"/>
                            </a:solidFill>
                            <a:latin typeface="Cambria Math"/>
                          </a:rPr>
                          <m:t>𝒀</m:t>
                        </m:r>
                      </m:e>
                      <m:sub>
                        <m:r>
                          <a:rPr lang="en-US" altLang="zh-CN" sz="2000" b="1" i="1" smtClean="0">
                            <a:solidFill>
                              <a:srgbClr val="FF0000"/>
                            </a:solidFill>
                            <a:latin typeface="Cambria Math"/>
                          </a:rPr>
                          <m:t>𝑬𝑿</m:t>
                        </m:r>
                      </m:sub>
                      <m:sup>
                        <m:r>
                          <a:rPr lang="en-US" altLang="zh-CN" sz="2000" b="1" i="1">
                            <a:solidFill>
                              <a:srgbClr val="FF0000"/>
                            </a:solidFill>
                            <a:latin typeface="Cambria Math"/>
                          </a:rPr>
                          <m:t>′</m:t>
                        </m:r>
                      </m:sup>
                    </m:sSubSup>
                  </m:oMath>
                </a14:m>
                <a:r>
                  <a:rPr lang="zh-CN" altLang="en-US" sz="2000" b="1" dirty="0" smtClean="0">
                    <a:solidFill>
                      <a:srgbClr val="FF0000"/>
                    </a:solidFill>
                  </a:rPr>
                  <a:t>：</a:t>
                </a:r>
                <a:r>
                  <a:rPr lang="en-US" altLang="zh-CN" sz="2000" b="1" dirty="0" smtClean="0">
                    <a:solidFill>
                      <a:srgbClr val="FF0000"/>
                    </a:solidFill>
                  </a:rPr>
                  <a:t/>
                </a:r>
                <a:br>
                  <a:rPr lang="en-US" altLang="zh-CN" sz="2000" b="1" dirty="0" smtClean="0">
                    <a:solidFill>
                      <a:srgbClr val="FF0000"/>
                    </a:solidFill>
                  </a:rPr>
                </a:br>
                <a:r>
                  <a:rPr lang="en-US" altLang="zh-CN" sz="2000" b="1" dirty="0" smtClean="0">
                    <a:solidFill>
                      <a:srgbClr val="FF0000"/>
                    </a:solidFill>
                  </a:rPr>
                  <a:t>      </a:t>
                </a:r>
                <a:r>
                  <a:rPr lang="zh-CN" altLang="en-US" sz="2000" b="1" dirty="0" smtClean="0">
                    <a:solidFill>
                      <a:srgbClr val="FF0000"/>
                    </a:solidFill>
                  </a:rPr>
                  <a:t>电路工作，且有编码输入。</a:t>
                </a:r>
                <a:endParaRPr lang="zh-CN" altLang="en-US" sz="2000" b="1" dirty="0">
                  <a:solidFill>
                    <a:srgbClr val="FF0000"/>
                  </a:solidFill>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5436096" y="2236802"/>
                <a:ext cx="3733714" cy="707886"/>
              </a:xfrm>
              <a:prstGeom prst="rect">
                <a:avLst/>
              </a:prstGeom>
              <a:blipFill rotWithShape="1">
                <a:blip r:embed="rId8"/>
                <a:stretch>
                  <a:fillRect l="-1797" t="-6034" r="-1307" b="-1379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142809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pPr>
              <a:defRPr/>
            </a:pPr>
            <a:fld id="{EF27CFC5-7FD8-49A5-BC14-6A12B5DF6A48}" type="slidenum">
              <a:rPr lang="en-US" altLang="zh-CN" smtClean="0"/>
              <a:pPr>
                <a:defRPr/>
              </a:pPr>
              <a:t>37</a:t>
            </a:fld>
            <a:endParaRPr lang="en-US" altLang="zh-CN"/>
          </a:p>
        </p:txBody>
      </p:sp>
      <p:sp>
        <p:nvSpPr>
          <p:cNvPr id="4" name="标题 3"/>
          <p:cNvSpPr>
            <a:spLocks noGrp="1"/>
          </p:cNvSpPr>
          <p:nvPr>
            <p:ph type="title"/>
          </p:nvPr>
        </p:nvSpPr>
        <p:spPr/>
        <p:txBody>
          <a:bodyPr/>
          <a:lstStyle/>
          <a:p>
            <a:r>
              <a:rPr lang="en-US" altLang="zh-CN" dirty="0" smtClean="0"/>
              <a:t>74LS148 </a:t>
            </a:r>
            <a:r>
              <a:rPr lang="zh-CN" altLang="en-US" dirty="0" smtClean="0"/>
              <a:t>功能表</a:t>
            </a:r>
            <a:endParaRPr lang="zh-CN" altLang="en-US" dirty="0"/>
          </a:p>
        </p:txBody>
      </p:sp>
      <p:pic>
        <p:nvPicPr>
          <p:cNvPr id="819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96" y="980728"/>
            <a:ext cx="8991023" cy="35283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96" y="4509120"/>
            <a:ext cx="8995780" cy="18722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48377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323528" y="116632"/>
            <a:ext cx="8441109" cy="792088"/>
          </a:xfrm>
        </p:spPr>
        <p:txBody>
          <a:bodyPr/>
          <a:lstStyle/>
          <a:p>
            <a:pPr algn="ctr" eaLnBrk="1" hangingPunct="1"/>
            <a:r>
              <a:rPr lang="en-US" altLang="zh-CN" dirty="0" smtClean="0"/>
              <a:t>Contents</a:t>
            </a:r>
          </a:p>
        </p:txBody>
      </p:sp>
      <p:sp>
        <p:nvSpPr>
          <p:cNvPr id="2" name="灯片编号占位符 1"/>
          <p:cNvSpPr>
            <a:spLocks noGrp="1"/>
          </p:cNvSpPr>
          <p:nvPr>
            <p:ph type="sldNum" sz="quarter" idx="12"/>
          </p:nvPr>
        </p:nvSpPr>
        <p:spPr/>
        <p:txBody>
          <a:bodyPr/>
          <a:lstStyle/>
          <a:p>
            <a:pPr>
              <a:defRPr/>
            </a:pPr>
            <a:fld id="{EF27CFC5-7FD8-49A5-BC14-6A12B5DF6A48}" type="slidenum">
              <a:rPr lang="en-US" altLang="zh-CN" smtClean="0"/>
              <a:pPr>
                <a:defRPr/>
              </a:pPr>
              <a:t>38</a:t>
            </a:fld>
            <a:endParaRPr lang="en-US" altLang="zh-CN"/>
          </a:p>
        </p:txBody>
      </p:sp>
      <p:sp>
        <p:nvSpPr>
          <p:cNvPr id="5" name="矩形 4"/>
          <p:cNvSpPr/>
          <p:nvPr/>
        </p:nvSpPr>
        <p:spPr>
          <a:xfrm>
            <a:off x="1115616" y="1484784"/>
            <a:ext cx="7056784" cy="477054"/>
          </a:xfrm>
          <a:prstGeom prst="rect">
            <a:avLst/>
          </a:prstGeom>
        </p:spPr>
        <p:txBody>
          <a:bodyPr wrap="square">
            <a:spAutoFit/>
          </a:bodyPr>
          <a:lstStyle/>
          <a:p>
            <a:pPr marL="0" indent="0" eaLnBrk="1" hangingPunct="1">
              <a:lnSpc>
                <a:spcPts val="3000"/>
              </a:lnSpc>
              <a:buNone/>
              <a:tabLst>
                <a:tab pos="5111750" algn="l"/>
              </a:tabLst>
            </a:pPr>
            <a:r>
              <a:rPr lang="en-US" altLang="zh-CN" b="1" dirty="0" smtClean="0"/>
              <a:t>Multiplexers          </a:t>
            </a:r>
            <a:r>
              <a:rPr lang="zh-CN" altLang="en-US" b="1" dirty="0" smtClean="0"/>
              <a:t>多路转换器 </a:t>
            </a:r>
            <a:r>
              <a:rPr lang="en-US" altLang="zh-CN" b="1" dirty="0" smtClean="0"/>
              <a:t>/ </a:t>
            </a:r>
            <a:r>
              <a:rPr lang="zh-CN" altLang="en-US" b="1" dirty="0" smtClean="0"/>
              <a:t>复用器</a:t>
            </a:r>
            <a:endParaRPr lang="en-US" altLang="zh-CN" b="1" dirty="0"/>
          </a:p>
        </p:txBody>
      </p:sp>
      <p:sp>
        <p:nvSpPr>
          <p:cNvPr id="3" name="矩形 2"/>
          <p:cNvSpPr/>
          <p:nvPr/>
        </p:nvSpPr>
        <p:spPr>
          <a:xfrm>
            <a:off x="3419872" y="2076237"/>
            <a:ext cx="1435008" cy="461665"/>
          </a:xfrm>
          <a:prstGeom prst="rect">
            <a:avLst/>
          </a:prstGeom>
        </p:spPr>
        <p:txBody>
          <a:bodyPr wrap="none">
            <a:spAutoFit/>
          </a:bodyPr>
          <a:lstStyle/>
          <a:p>
            <a:r>
              <a:rPr lang="en-US" altLang="zh-CN" b="1" dirty="0">
                <a:solidFill>
                  <a:schemeClr val="accent1"/>
                </a:solidFill>
              </a:rPr>
              <a:t>2:1 Mux</a:t>
            </a:r>
            <a:endParaRPr lang="zh-CN" altLang="en-US" dirty="0"/>
          </a:p>
        </p:txBody>
      </p:sp>
      <p:graphicFrame>
        <p:nvGraphicFramePr>
          <p:cNvPr id="6" name="Object 1"/>
          <p:cNvGraphicFramePr>
            <a:graphicFrameLocks noChangeAspect="1"/>
          </p:cNvGraphicFramePr>
          <p:nvPr>
            <p:extLst>
              <p:ext uri="{D42A27DB-BD31-4B8C-83A1-F6EECF244321}">
                <p14:modId xmlns:p14="http://schemas.microsoft.com/office/powerpoint/2010/main" val="2272595849"/>
              </p:ext>
            </p:extLst>
          </p:nvPr>
        </p:nvGraphicFramePr>
        <p:xfrm>
          <a:off x="2771800" y="2708920"/>
          <a:ext cx="2851138" cy="3647430"/>
        </p:xfrm>
        <a:graphic>
          <a:graphicData uri="http://schemas.openxmlformats.org/presentationml/2006/ole">
            <mc:AlternateContent xmlns:mc="http://schemas.openxmlformats.org/markup-compatibility/2006">
              <mc:Choice xmlns:v="urn:schemas-microsoft-com:vml" Requires="v">
                <p:oleObj spid="_x0000_s20496" name="VISIO" r:id="rId4" imgW="1517400" imgH="1942200" progId="Visio.Drawing.6">
                  <p:embed/>
                </p:oleObj>
              </mc:Choice>
              <mc:Fallback>
                <p:oleObj name="VISIO" r:id="rId4" imgW="1517400" imgH="1942200" progId="Visio.Drawing.6">
                  <p:embed/>
                  <p:pic>
                    <p:nvPicPr>
                      <p:cNvPr id="0" name=""/>
                      <p:cNvPicPr/>
                      <p:nvPr/>
                    </p:nvPicPr>
                    <p:blipFill>
                      <a:blip r:embed="rId5"/>
                      <a:stretch>
                        <a:fillRect/>
                      </a:stretch>
                    </p:blipFill>
                    <p:spPr>
                      <a:xfrm>
                        <a:off x="2771800" y="2708920"/>
                        <a:ext cx="2851138" cy="3647430"/>
                      </a:xfrm>
                      <a:prstGeom prst="rect">
                        <a:avLst/>
                      </a:prstGeom>
                    </p:spPr>
                  </p:pic>
                </p:oleObj>
              </mc:Fallback>
            </mc:AlternateContent>
          </a:graphicData>
        </a:graphic>
      </p:graphicFrame>
    </p:spTree>
    <p:extLst>
      <p:ext uri="{BB962C8B-B14F-4D97-AF65-F5344CB8AC3E}">
        <p14:creationId xmlns:p14="http://schemas.microsoft.com/office/powerpoint/2010/main" val="29354361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b="1" dirty="0" smtClean="0"/>
              <a:t>多路选择器</a:t>
            </a:r>
            <a:endParaRPr lang="zh-CN" altLang="en-US" b="1" dirty="0"/>
          </a:p>
        </p:txBody>
      </p:sp>
      <p:pic>
        <p:nvPicPr>
          <p:cNvPr id="5" name="Picture 3" descr="C:\jobs\Marries\CH04\Tiff\AACFLPH0.t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3211339"/>
            <a:ext cx="8226425" cy="3602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6" name="TextBox 5"/>
              <p:cNvSpPr txBox="1"/>
              <p:nvPr/>
            </p:nvSpPr>
            <p:spPr>
              <a:xfrm>
                <a:off x="3635896" y="5157192"/>
                <a:ext cx="2174634" cy="83099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dirty="0" smtClean="0">
                          <a:latin typeface="Cambria Math"/>
                        </a:rPr>
                        <m:t>𝑆</m:t>
                      </m:r>
                      <m:r>
                        <a:rPr lang="en-US" altLang="zh-CN" i="1" dirty="0" smtClean="0">
                          <a:latin typeface="Cambria Math"/>
                        </a:rPr>
                        <m:t>=0</m:t>
                      </m:r>
                      <m:r>
                        <a:rPr lang="zh-CN" altLang="en-US" i="1" dirty="0" smtClean="0">
                          <a:latin typeface="Cambria Math"/>
                        </a:rPr>
                        <m:t>，</m:t>
                      </m:r>
                      <m:r>
                        <a:rPr lang="en-US" altLang="zh-CN" i="1" dirty="0" smtClean="0">
                          <a:latin typeface="Cambria Math"/>
                        </a:rPr>
                        <m:t>𝐼</m:t>
                      </m:r>
                      <m:r>
                        <a:rPr lang="en-US" altLang="zh-CN" i="1" baseline="-25000" dirty="0" smtClean="0">
                          <a:latin typeface="Cambria Math"/>
                        </a:rPr>
                        <m:t>0</m:t>
                      </m:r>
                      <m:r>
                        <a:rPr lang="zh-CN" altLang="en-US" i="1" dirty="0" smtClean="0">
                          <a:latin typeface="Cambria Math"/>
                        </a:rPr>
                        <m:t>输出</m:t>
                      </m:r>
                    </m:oMath>
                  </m:oMathPara>
                </a14:m>
                <a:endParaRPr lang="en-US" altLang="zh-CN" dirty="0" smtClean="0"/>
              </a:p>
              <a:p>
                <a:pPr/>
                <a14:m>
                  <m:oMathPara xmlns:m="http://schemas.openxmlformats.org/officeDocument/2006/math">
                    <m:oMathParaPr>
                      <m:jc m:val="centerGroup"/>
                    </m:oMathParaPr>
                    <m:oMath xmlns:m="http://schemas.openxmlformats.org/officeDocument/2006/math">
                      <m:r>
                        <a:rPr lang="en-US" altLang="zh-CN" i="1" dirty="0" smtClean="0">
                          <a:latin typeface="Cambria Math"/>
                        </a:rPr>
                        <m:t>𝑆</m:t>
                      </m:r>
                      <m:r>
                        <a:rPr lang="en-US" altLang="zh-CN" i="1" dirty="0" smtClean="0">
                          <a:latin typeface="Cambria Math"/>
                        </a:rPr>
                        <m:t>=1</m:t>
                      </m:r>
                      <m:r>
                        <a:rPr lang="zh-CN" altLang="en-US" i="1" dirty="0" smtClean="0">
                          <a:latin typeface="Cambria Math"/>
                        </a:rPr>
                        <m:t>，</m:t>
                      </m:r>
                      <m:r>
                        <a:rPr lang="en-US" altLang="zh-CN" i="1" dirty="0" smtClean="0">
                          <a:latin typeface="Cambria Math"/>
                        </a:rPr>
                        <m:t>𝐼</m:t>
                      </m:r>
                      <m:r>
                        <a:rPr lang="en-US" altLang="zh-CN" i="1" baseline="-25000" dirty="0" smtClean="0">
                          <a:latin typeface="Cambria Math"/>
                        </a:rPr>
                        <m:t>1</m:t>
                      </m:r>
                      <m:r>
                        <a:rPr lang="zh-CN" altLang="en-US" i="1" dirty="0" smtClean="0">
                          <a:latin typeface="Cambria Math"/>
                        </a:rPr>
                        <m:t>输出</m:t>
                      </m:r>
                    </m:oMath>
                  </m:oMathPara>
                </a14:m>
                <a:endParaRPr lang="zh-CN" altLang="en-US" dirty="0"/>
              </a:p>
            </p:txBody>
          </p:sp>
        </mc:Choice>
        <mc:Fallback xmlns="">
          <p:sp>
            <p:nvSpPr>
              <p:cNvPr id="6" name="TextBox 5"/>
              <p:cNvSpPr txBox="1">
                <a:spLocks noRot="1" noChangeAspect="1" noMove="1" noResize="1" noEditPoints="1" noAdjustHandles="1" noChangeArrowheads="1" noChangeShapeType="1" noTextEdit="1"/>
              </p:cNvSpPr>
              <p:nvPr/>
            </p:nvSpPr>
            <p:spPr>
              <a:xfrm>
                <a:off x="3635896" y="5157192"/>
                <a:ext cx="2174634" cy="830997"/>
              </a:xfrm>
              <a:prstGeom prst="rect">
                <a:avLst/>
              </a:prstGeom>
              <a:blipFill rotWithShape="1">
                <a:blip r:embed="rId3"/>
                <a:stretch>
                  <a:fillRect b="-6618"/>
                </a:stretch>
              </a:blipFill>
            </p:spPr>
            <p:txBody>
              <a:bodyPr/>
              <a:lstStyle/>
              <a:p>
                <a:r>
                  <a:rPr lang="zh-CN" altLang="en-US">
                    <a:noFill/>
                  </a:rPr>
                  <a:t> </a:t>
                </a:r>
              </a:p>
            </p:txBody>
          </p:sp>
        </mc:Fallback>
      </mc:AlternateContent>
      <p:sp>
        <p:nvSpPr>
          <p:cNvPr id="7" name="灯片编号占位符 6"/>
          <p:cNvSpPr>
            <a:spLocks noGrp="1"/>
          </p:cNvSpPr>
          <p:nvPr>
            <p:ph type="sldNum" sz="quarter" idx="12"/>
          </p:nvPr>
        </p:nvSpPr>
        <p:spPr/>
        <p:txBody>
          <a:bodyPr/>
          <a:lstStyle/>
          <a:p>
            <a:pPr>
              <a:defRPr/>
            </a:pPr>
            <a:fld id="{EF27CFC5-7FD8-49A5-BC14-6A12B5DF6A48}" type="slidenum">
              <a:rPr lang="en-US" altLang="zh-CN" smtClean="0"/>
              <a:pPr>
                <a:defRPr/>
              </a:pPr>
              <a:t>39</a:t>
            </a:fld>
            <a:endParaRPr lang="en-US" altLang="zh-CN"/>
          </a:p>
        </p:txBody>
      </p:sp>
      <p:sp>
        <p:nvSpPr>
          <p:cNvPr id="2" name="TextBox 1"/>
          <p:cNvSpPr txBox="1"/>
          <p:nvPr/>
        </p:nvSpPr>
        <p:spPr>
          <a:xfrm>
            <a:off x="107504" y="980728"/>
            <a:ext cx="8928992" cy="2308324"/>
          </a:xfrm>
          <a:prstGeom prst="rect">
            <a:avLst/>
          </a:prstGeom>
          <a:noFill/>
        </p:spPr>
        <p:txBody>
          <a:bodyPr wrap="square" rtlCol="0">
            <a:spAutoFit/>
          </a:bodyPr>
          <a:lstStyle/>
          <a:p>
            <a:pPr>
              <a:lnSpc>
                <a:spcPct val="120000"/>
              </a:lnSpc>
            </a:pPr>
            <a:r>
              <a:rPr lang="zh-CN" altLang="en-US" b="1" dirty="0" smtClean="0"/>
              <a:t>多路选择器 </a:t>
            </a:r>
            <a:r>
              <a:rPr lang="en-US" altLang="zh-CN" dirty="0" smtClean="0"/>
              <a:t>/ </a:t>
            </a:r>
            <a:r>
              <a:rPr lang="zh-CN" altLang="en-US" b="1" dirty="0" smtClean="0"/>
              <a:t>多路转换器</a:t>
            </a:r>
            <a:r>
              <a:rPr lang="zh-CN" altLang="en-US" dirty="0" smtClean="0"/>
              <a:t>：从多路输入线中选择其中的一路二进制信息到输出线上的一种组合电路。</a:t>
            </a:r>
            <a:endParaRPr lang="en-US" altLang="zh-CN" dirty="0" smtClean="0"/>
          </a:p>
          <a:p>
            <a:pPr marL="342900" indent="-342900">
              <a:lnSpc>
                <a:spcPct val="120000"/>
              </a:lnSpc>
              <a:buFont typeface="Arial" panose="020B0604020202020204" pitchFamily="34" charset="0"/>
              <a:buChar char="•"/>
            </a:pPr>
            <a:r>
              <a:rPr lang="zh-CN" altLang="en-US" dirty="0" smtClean="0"/>
              <a:t>特定输入线的选择是由一组选择线来控制的。</a:t>
            </a:r>
            <a:endParaRPr lang="en-US" altLang="zh-CN" dirty="0" smtClean="0"/>
          </a:p>
          <a:p>
            <a:pPr marL="342900" indent="-342900">
              <a:lnSpc>
                <a:spcPct val="120000"/>
              </a:lnSpc>
              <a:buFont typeface="Arial" panose="020B0604020202020204" pitchFamily="34" charset="0"/>
              <a:buChar char="•"/>
            </a:pPr>
            <a:r>
              <a:rPr lang="zh-CN" altLang="en-US" dirty="0" smtClean="0"/>
              <a:t>通常有</a:t>
            </a:r>
            <a:r>
              <a:rPr lang="en-US" altLang="zh-CN" dirty="0" smtClean="0"/>
              <a:t>2</a:t>
            </a:r>
            <a:r>
              <a:rPr lang="en-US" altLang="zh-CN" baseline="30000" dirty="0" smtClean="0"/>
              <a:t>n</a:t>
            </a:r>
            <a:r>
              <a:rPr lang="zh-CN" altLang="en-US" dirty="0" smtClean="0"/>
              <a:t>条输入线和</a:t>
            </a:r>
            <a:r>
              <a:rPr lang="en-US" altLang="zh-CN" dirty="0" smtClean="0"/>
              <a:t>n</a:t>
            </a:r>
            <a:r>
              <a:rPr lang="zh-CN" altLang="en-US" dirty="0" smtClean="0"/>
              <a:t>条选择线，选择线上的比特组合来决定哪条输入线被选中。</a:t>
            </a:r>
            <a:endParaRPr lang="zh-CN" altLang="en-US" dirty="0"/>
          </a:p>
        </p:txBody>
      </p:sp>
      <mc:AlternateContent xmlns:mc="http://schemas.openxmlformats.org/markup-compatibility/2006" xmlns:a14="http://schemas.microsoft.com/office/drawing/2010/main">
        <mc:Choice Requires="a14">
          <p:sp>
            <p:nvSpPr>
              <p:cNvPr id="4" name="矩形 3"/>
              <p:cNvSpPr/>
              <p:nvPr/>
            </p:nvSpPr>
            <p:spPr>
              <a:xfrm>
                <a:off x="771552" y="5572993"/>
                <a:ext cx="2143920"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b="0" i="1" dirty="0" smtClean="0">
                          <a:latin typeface="Cambria Math" panose="02040503050406030204" pitchFamily="18" charset="0"/>
                        </a:rPr>
                        <m:t>𝑌</m:t>
                      </m:r>
                      <m:r>
                        <a:rPr lang="en-US" altLang="zh-CN" b="0" i="1" dirty="0" smtClean="0">
                          <a:latin typeface="Cambria Math" panose="02040503050406030204" pitchFamily="18" charset="0"/>
                        </a:rPr>
                        <m:t>=</m:t>
                      </m:r>
                      <m:r>
                        <a:rPr lang="en-US" altLang="zh-CN" i="1" dirty="0">
                          <a:latin typeface="Cambria Math"/>
                        </a:rPr>
                        <m:t>𝐼</m:t>
                      </m:r>
                      <m:r>
                        <a:rPr lang="en-US" altLang="zh-CN" i="1" baseline="-25000" dirty="0">
                          <a:latin typeface="Cambria Math"/>
                        </a:rPr>
                        <m:t>0</m:t>
                      </m:r>
                      <m:sSup>
                        <m:sSupPr>
                          <m:ctrlPr>
                            <a:rPr lang="en-US" altLang="zh-CN" b="0" i="1" baseline="-25000" dirty="0" smtClean="0">
                              <a:latin typeface="Cambria Math" panose="02040503050406030204" pitchFamily="18" charset="0"/>
                            </a:rPr>
                          </m:ctrlPr>
                        </m:sSupPr>
                        <m:e>
                          <m:r>
                            <a:rPr lang="en-US" altLang="zh-CN" b="0" i="1" dirty="0" smtClean="0">
                              <a:latin typeface="Cambria Math" panose="02040503050406030204" pitchFamily="18" charset="0"/>
                            </a:rPr>
                            <m:t>𝑆</m:t>
                          </m:r>
                        </m:e>
                        <m:sup>
                          <m:r>
                            <a:rPr lang="en-US" altLang="zh-CN" b="0" i="1" dirty="0" smtClean="0">
                              <a:latin typeface="Cambria Math" panose="02040503050406030204" pitchFamily="18" charset="0"/>
                            </a:rPr>
                            <m:t>′</m:t>
                          </m:r>
                        </m:sup>
                      </m:sSup>
                      <m:r>
                        <a:rPr lang="en-US" altLang="zh-CN" b="0" i="1" dirty="0" smtClean="0">
                          <a:latin typeface="Cambria Math" panose="02040503050406030204" pitchFamily="18" charset="0"/>
                        </a:rPr>
                        <m:t>+</m:t>
                      </m:r>
                      <m:r>
                        <a:rPr lang="en-US" altLang="zh-CN" i="1" dirty="0">
                          <a:latin typeface="Cambria Math"/>
                        </a:rPr>
                        <m:t>𝐼</m:t>
                      </m:r>
                      <m:r>
                        <a:rPr lang="en-US" altLang="zh-CN" b="0" i="1" baseline="-25000" dirty="0" smtClean="0">
                          <a:latin typeface="Cambria Math" panose="02040503050406030204" pitchFamily="18" charset="0"/>
                        </a:rPr>
                        <m:t>1</m:t>
                      </m:r>
                      <m:r>
                        <a:rPr lang="en-US" altLang="zh-CN" b="0" i="1" dirty="0" smtClean="0">
                          <a:latin typeface="Cambria Math" panose="02040503050406030204" pitchFamily="18" charset="0"/>
                        </a:rPr>
                        <m:t>𝑆</m:t>
                      </m:r>
                    </m:oMath>
                  </m:oMathPara>
                </a14:m>
                <a:endParaRPr lang="zh-CN" altLang="en-US" dirty="0"/>
              </a:p>
            </p:txBody>
          </p:sp>
        </mc:Choice>
        <mc:Fallback xmlns="">
          <p:sp>
            <p:nvSpPr>
              <p:cNvPr id="4" name="矩形 3"/>
              <p:cNvSpPr>
                <a:spLocks noRot="1" noChangeAspect="1" noMove="1" noResize="1" noEditPoints="1" noAdjustHandles="1" noChangeArrowheads="1" noChangeShapeType="1" noTextEdit="1"/>
              </p:cNvSpPr>
              <p:nvPr/>
            </p:nvSpPr>
            <p:spPr>
              <a:xfrm>
                <a:off x="771552" y="5572993"/>
                <a:ext cx="2143920" cy="461665"/>
              </a:xfrm>
              <a:prstGeom prst="rect">
                <a:avLst/>
              </a:prstGeom>
              <a:blipFill rotWithShape="0">
                <a:blip r:embed="rId4"/>
                <a:stretch>
                  <a:fillRect b="-1315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847635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pPr eaLnBrk="1" hangingPunct="1"/>
            <a:r>
              <a:rPr lang="zh-CN" altLang="en-US" dirty="0" smtClean="0"/>
              <a:t>需要</a:t>
            </a:r>
            <a:r>
              <a:rPr lang="en-US" altLang="zh-CN" dirty="0" smtClean="0"/>
              <a:t>512</a:t>
            </a:r>
            <a:r>
              <a:rPr lang="zh-CN" altLang="en-US" dirty="0" smtClean="0"/>
              <a:t>行真值表！</a:t>
            </a:r>
            <a:endParaRPr lang="en-US" altLang="zh-CN" dirty="0" smtClean="0"/>
          </a:p>
        </p:txBody>
      </p:sp>
      <p:graphicFrame>
        <p:nvGraphicFramePr>
          <p:cNvPr id="38" name="表格 37"/>
          <p:cNvGraphicFramePr>
            <a:graphicFrameLocks noGrp="1"/>
          </p:cNvGraphicFramePr>
          <p:nvPr>
            <p:extLst/>
          </p:nvPr>
        </p:nvGraphicFramePr>
        <p:xfrm>
          <a:off x="316950" y="1052736"/>
          <a:ext cx="8431514" cy="5699760"/>
        </p:xfrm>
        <a:graphic>
          <a:graphicData uri="http://schemas.openxmlformats.org/drawingml/2006/table">
            <a:tbl>
              <a:tblPr firstRow="1" bandRow="1">
                <a:tableStyleId>{5C22544A-7EE6-4342-B048-85BDC9FD1C3A}</a:tableStyleId>
              </a:tblPr>
              <a:tblGrid>
                <a:gridCol w="602251"/>
                <a:gridCol w="602251"/>
                <a:gridCol w="602251"/>
                <a:gridCol w="602251"/>
                <a:gridCol w="602251"/>
                <a:gridCol w="602251"/>
                <a:gridCol w="602251"/>
                <a:gridCol w="602251"/>
                <a:gridCol w="602251"/>
                <a:gridCol w="602251"/>
                <a:gridCol w="602251"/>
                <a:gridCol w="602251"/>
                <a:gridCol w="602251"/>
                <a:gridCol w="602251"/>
              </a:tblGrid>
              <a:tr h="330390">
                <a:tc>
                  <a:txBody>
                    <a:bodyPr/>
                    <a:lstStyle/>
                    <a:p>
                      <a:pPr algn="ctr"/>
                      <a:r>
                        <a:rPr lang="en-US" altLang="zh-CN" sz="1600" dirty="0" smtClean="0"/>
                        <a:t>A3</a:t>
                      </a:r>
                      <a:endParaRPr lang="zh-CN" altLang="en-US" sz="1600" dirty="0"/>
                    </a:p>
                  </a:txBody>
                  <a:tcPr anchor="ctr"/>
                </a:tc>
                <a:tc>
                  <a:txBody>
                    <a:bodyPr/>
                    <a:lstStyle/>
                    <a:p>
                      <a:pPr algn="ctr"/>
                      <a:r>
                        <a:rPr lang="en-US" altLang="zh-CN" sz="1600" dirty="0" smtClean="0"/>
                        <a:t>A2</a:t>
                      </a:r>
                      <a:endParaRPr lang="zh-CN" altLang="en-US" sz="1600" dirty="0"/>
                    </a:p>
                  </a:txBody>
                  <a:tcPr anchor="ctr"/>
                </a:tc>
                <a:tc>
                  <a:txBody>
                    <a:bodyPr/>
                    <a:lstStyle/>
                    <a:p>
                      <a:pPr algn="ctr"/>
                      <a:r>
                        <a:rPr lang="en-US" altLang="zh-CN" sz="1600" dirty="0" smtClean="0"/>
                        <a:t>A1</a:t>
                      </a:r>
                      <a:endParaRPr lang="zh-CN" altLang="en-US" sz="1600" dirty="0"/>
                    </a:p>
                  </a:txBody>
                  <a:tcPr anchor="ctr"/>
                </a:tc>
                <a:tc>
                  <a:txBody>
                    <a:bodyPr/>
                    <a:lstStyle/>
                    <a:p>
                      <a:pPr algn="ctr"/>
                      <a:r>
                        <a:rPr lang="en-US" altLang="zh-CN" sz="1600" dirty="0" smtClean="0"/>
                        <a:t>A0</a:t>
                      </a:r>
                      <a:endParaRPr lang="zh-CN" altLang="en-US" sz="1600" dirty="0"/>
                    </a:p>
                  </a:txBody>
                  <a:tcPr anchor="ctr">
                    <a:lnR w="12700" cap="flat" cmpd="sng" algn="ctr">
                      <a:solidFill>
                        <a:srgbClr val="FF0000"/>
                      </a:solidFill>
                      <a:prstDash val="solid"/>
                      <a:round/>
                      <a:headEnd type="none" w="med" len="med"/>
                      <a:tailEnd type="none" w="med" len="med"/>
                    </a:lnR>
                  </a:tcPr>
                </a:tc>
                <a:tc>
                  <a:txBody>
                    <a:bodyPr/>
                    <a:lstStyle/>
                    <a:p>
                      <a:pPr algn="ctr"/>
                      <a:r>
                        <a:rPr lang="en-US" altLang="zh-CN" sz="1600" dirty="0" smtClean="0"/>
                        <a:t>B3</a:t>
                      </a:r>
                      <a:endParaRPr lang="zh-CN" altLang="en-US" sz="1600" dirty="0"/>
                    </a:p>
                  </a:txBody>
                  <a:tcPr anchor="ctr">
                    <a:lnL w="12700" cap="flat" cmpd="sng" algn="ctr">
                      <a:solidFill>
                        <a:srgbClr val="FF0000"/>
                      </a:solidFill>
                      <a:prstDash val="solid"/>
                      <a:round/>
                      <a:headEnd type="none" w="med" len="med"/>
                      <a:tailEnd type="none" w="med" len="med"/>
                    </a:lnL>
                  </a:tcPr>
                </a:tc>
                <a:tc>
                  <a:txBody>
                    <a:bodyPr/>
                    <a:lstStyle/>
                    <a:p>
                      <a:pPr algn="ctr"/>
                      <a:r>
                        <a:rPr lang="en-US" altLang="zh-CN" sz="1600" dirty="0" smtClean="0"/>
                        <a:t>B2</a:t>
                      </a:r>
                      <a:endParaRPr lang="zh-CN" altLang="en-US" sz="1600" dirty="0"/>
                    </a:p>
                  </a:txBody>
                  <a:tcPr anchor="ctr"/>
                </a:tc>
                <a:tc>
                  <a:txBody>
                    <a:bodyPr/>
                    <a:lstStyle/>
                    <a:p>
                      <a:pPr algn="ctr"/>
                      <a:r>
                        <a:rPr lang="en-US" altLang="zh-CN" sz="1600" dirty="0" smtClean="0"/>
                        <a:t>B1</a:t>
                      </a:r>
                      <a:endParaRPr lang="zh-CN" altLang="en-US" sz="1600" dirty="0"/>
                    </a:p>
                  </a:txBody>
                  <a:tcPr anchor="ctr"/>
                </a:tc>
                <a:tc>
                  <a:txBody>
                    <a:bodyPr/>
                    <a:lstStyle/>
                    <a:p>
                      <a:pPr algn="ctr"/>
                      <a:r>
                        <a:rPr lang="en-US" altLang="zh-CN" sz="1600" dirty="0" smtClean="0"/>
                        <a:t>B0</a:t>
                      </a:r>
                      <a:endParaRPr lang="zh-CN" altLang="en-US" sz="1600" dirty="0"/>
                    </a:p>
                  </a:txBody>
                  <a:tcPr anchor="ctr">
                    <a:lnR w="19050" cap="flat" cmpd="sng" algn="ctr">
                      <a:solidFill>
                        <a:srgbClr val="FF0000"/>
                      </a:solidFill>
                      <a:prstDash val="solid"/>
                      <a:round/>
                      <a:headEnd type="none" w="med" len="med"/>
                      <a:tailEnd type="none" w="med" len="med"/>
                    </a:lnR>
                  </a:tcPr>
                </a:tc>
                <a:tc>
                  <a:txBody>
                    <a:bodyPr/>
                    <a:lstStyle/>
                    <a:p>
                      <a:pPr algn="ctr"/>
                      <a:r>
                        <a:rPr lang="en-US" altLang="zh-CN" sz="1600" dirty="0" err="1" smtClean="0"/>
                        <a:t>Cin</a:t>
                      </a:r>
                      <a:endParaRPr lang="zh-CN" altLang="en-US" sz="1600" dirty="0"/>
                    </a:p>
                  </a:txBody>
                  <a:tcPr anchor="ctr">
                    <a:lnL w="1905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tcPr>
                </a:tc>
                <a:tc>
                  <a:txBody>
                    <a:bodyPr/>
                    <a:lstStyle/>
                    <a:p>
                      <a:pPr algn="ctr"/>
                      <a:r>
                        <a:rPr lang="en-US" altLang="zh-CN" sz="1600" dirty="0" smtClean="0"/>
                        <a:t>S3</a:t>
                      </a:r>
                      <a:endParaRPr lang="zh-CN" altLang="en-US" sz="1600" dirty="0"/>
                    </a:p>
                  </a:txBody>
                  <a:tcPr anchor="ctr">
                    <a:lnL w="38100" cap="flat" cmpd="sng" algn="ctr">
                      <a:solidFill>
                        <a:srgbClr val="FF0000"/>
                      </a:solidFill>
                      <a:prstDash val="solid"/>
                      <a:round/>
                      <a:headEnd type="none" w="med" len="med"/>
                      <a:tailEnd type="none" w="med" len="med"/>
                    </a:lnL>
                  </a:tcPr>
                </a:tc>
                <a:tc>
                  <a:txBody>
                    <a:bodyPr/>
                    <a:lstStyle/>
                    <a:p>
                      <a:pPr algn="ctr"/>
                      <a:r>
                        <a:rPr lang="en-US" altLang="zh-CN" sz="1600" dirty="0" smtClean="0"/>
                        <a:t>S2</a:t>
                      </a:r>
                      <a:endParaRPr lang="zh-CN" altLang="en-US" sz="1600" dirty="0"/>
                    </a:p>
                  </a:txBody>
                  <a:tcPr anchor="ctr"/>
                </a:tc>
                <a:tc>
                  <a:txBody>
                    <a:bodyPr/>
                    <a:lstStyle/>
                    <a:p>
                      <a:pPr algn="ctr"/>
                      <a:r>
                        <a:rPr lang="en-US" altLang="zh-CN" sz="1600" dirty="0" smtClean="0"/>
                        <a:t>S1</a:t>
                      </a:r>
                      <a:endParaRPr lang="zh-CN" altLang="en-US" sz="1600" dirty="0"/>
                    </a:p>
                  </a:txBody>
                  <a:tcPr anchor="ctr"/>
                </a:tc>
                <a:tc>
                  <a:txBody>
                    <a:bodyPr/>
                    <a:lstStyle/>
                    <a:p>
                      <a:pPr algn="ctr"/>
                      <a:r>
                        <a:rPr lang="en-US" altLang="zh-CN" sz="1600" dirty="0" smtClean="0"/>
                        <a:t>S0</a:t>
                      </a:r>
                      <a:endParaRPr lang="zh-CN" altLang="en-US" sz="1600" dirty="0"/>
                    </a:p>
                  </a:txBody>
                  <a:tcPr anchor="ctr"/>
                </a:tc>
                <a:tc>
                  <a:txBody>
                    <a:bodyPr/>
                    <a:lstStyle/>
                    <a:p>
                      <a:pPr algn="ctr"/>
                      <a:r>
                        <a:rPr lang="en-US" altLang="zh-CN" sz="1600" dirty="0" smtClean="0"/>
                        <a:t>C</a:t>
                      </a:r>
                      <a:endParaRPr lang="zh-CN" altLang="en-US" sz="1600" dirty="0"/>
                    </a:p>
                  </a:txBody>
                  <a:tcPr anchor="ctr"/>
                </a:tc>
              </a:tr>
              <a:tr h="330390">
                <a:tc>
                  <a:txBody>
                    <a:bodyPr/>
                    <a:lstStyle/>
                    <a:p>
                      <a:pPr algn="ctr"/>
                      <a:r>
                        <a:rPr lang="en-US" altLang="zh-CN" sz="1600" dirty="0" smtClean="0"/>
                        <a:t>0</a:t>
                      </a:r>
                      <a:endParaRPr lang="zh-CN" altLang="en-US" sz="1600" dirty="0"/>
                    </a:p>
                  </a:txBody>
                  <a:tcPr anchor="ctr"/>
                </a:tc>
                <a:tc>
                  <a:txBody>
                    <a:bodyPr/>
                    <a:lstStyle/>
                    <a:p>
                      <a:pPr algn="ctr"/>
                      <a:r>
                        <a:rPr lang="en-US" altLang="zh-CN" sz="1600" dirty="0" smtClean="0"/>
                        <a:t>0</a:t>
                      </a:r>
                      <a:endParaRPr lang="zh-CN" altLang="en-US" sz="1600" dirty="0"/>
                    </a:p>
                  </a:txBody>
                  <a:tcPr anchor="ctr"/>
                </a:tc>
                <a:tc>
                  <a:txBody>
                    <a:bodyPr/>
                    <a:lstStyle/>
                    <a:p>
                      <a:pPr algn="ctr"/>
                      <a:r>
                        <a:rPr lang="en-US" altLang="zh-CN" sz="1600" dirty="0" smtClean="0"/>
                        <a:t>0</a:t>
                      </a:r>
                      <a:endParaRPr lang="zh-CN" altLang="en-US" sz="1600" dirty="0"/>
                    </a:p>
                  </a:txBody>
                  <a:tcPr anchor="ctr"/>
                </a:tc>
                <a:tc>
                  <a:txBody>
                    <a:bodyPr/>
                    <a:lstStyle/>
                    <a:p>
                      <a:pPr algn="ctr"/>
                      <a:r>
                        <a:rPr lang="en-US" altLang="zh-CN" sz="1600" dirty="0" smtClean="0"/>
                        <a:t>0</a:t>
                      </a:r>
                      <a:endParaRPr lang="zh-CN" altLang="en-US" sz="1600" dirty="0"/>
                    </a:p>
                  </a:txBody>
                  <a:tcPr anchor="ctr">
                    <a:lnR w="12700" cap="flat" cmpd="sng" algn="ctr">
                      <a:solidFill>
                        <a:srgbClr val="FF0000"/>
                      </a:solidFill>
                      <a:prstDash val="solid"/>
                      <a:round/>
                      <a:headEnd type="none" w="med" len="med"/>
                      <a:tailEnd type="none" w="med" len="med"/>
                    </a:lnR>
                  </a:tcPr>
                </a:tc>
                <a:tc>
                  <a:txBody>
                    <a:bodyPr/>
                    <a:lstStyle/>
                    <a:p>
                      <a:pPr algn="ctr"/>
                      <a:r>
                        <a:rPr lang="en-US" altLang="zh-CN" sz="1600" dirty="0" smtClean="0"/>
                        <a:t>0</a:t>
                      </a:r>
                      <a:endParaRPr lang="zh-CN" altLang="en-US" sz="1600" dirty="0"/>
                    </a:p>
                  </a:txBody>
                  <a:tcPr anchor="ctr">
                    <a:lnL w="12700" cap="flat" cmpd="sng" algn="ctr">
                      <a:solidFill>
                        <a:srgbClr val="FF0000"/>
                      </a:solidFill>
                      <a:prstDash val="solid"/>
                      <a:round/>
                      <a:headEnd type="none" w="med" len="med"/>
                      <a:tailEnd type="none" w="med" len="med"/>
                    </a:lnL>
                  </a:tcPr>
                </a:tc>
                <a:tc>
                  <a:txBody>
                    <a:bodyPr/>
                    <a:lstStyle/>
                    <a:p>
                      <a:pPr algn="ctr"/>
                      <a:r>
                        <a:rPr lang="en-US" altLang="zh-CN" sz="1600" dirty="0" smtClean="0"/>
                        <a:t>0</a:t>
                      </a:r>
                      <a:endParaRPr lang="zh-CN" altLang="en-US" sz="1600" dirty="0"/>
                    </a:p>
                  </a:txBody>
                  <a:tcPr anchor="ctr"/>
                </a:tc>
                <a:tc>
                  <a:txBody>
                    <a:bodyPr/>
                    <a:lstStyle/>
                    <a:p>
                      <a:pPr algn="ctr"/>
                      <a:r>
                        <a:rPr lang="en-US" altLang="zh-CN" sz="1600" dirty="0" smtClean="0"/>
                        <a:t>0</a:t>
                      </a:r>
                      <a:endParaRPr lang="zh-CN" altLang="en-US" sz="1600" dirty="0"/>
                    </a:p>
                  </a:txBody>
                  <a:tcPr anchor="ctr"/>
                </a:tc>
                <a:tc>
                  <a:txBody>
                    <a:bodyPr/>
                    <a:lstStyle/>
                    <a:p>
                      <a:pPr algn="ctr"/>
                      <a:r>
                        <a:rPr lang="en-US" altLang="zh-CN" sz="1600" dirty="0" smtClean="0"/>
                        <a:t>0</a:t>
                      </a:r>
                      <a:endParaRPr lang="zh-CN" altLang="en-US" sz="1600" dirty="0"/>
                    </a:p>
                  </a:txBody>
                  <a:tcPr anchor="ctr">
                    <a:lnR w="19050" cap="flat" cmpd="sng" algn="ctr">
                      <a:solidFill>
                        <a:srgbClr val="FF0000"/>
                      </a:solidFill>
                      <a:prstDash val="solid"/>
                      <a:round/>
                      <a:headEnd type="none" w="med" len="med"/>
                      <a:tailEnd type="none" w="med" len="med"/>
                    </a:lnR>
                  </a:tcPr>
                </a:tc>
                <a:tc>
                  <a:txBody>
                    <a:bodyPr/>
                    <a:lstStyle/>
                    <a:p>
                      <a:pPr algn="ctr"/>
                      <a:r>
                        <a:rPr lang="en-US" altLang="zh-CN" sz="1600" dirty="0" smtClean="0"/>
                        <a:t>0</a:t>
                      </a:r>
                      <a:endParaRPr lang="zh-CN" altLang="en-US" sz="1600" dirty="0"/>
                    </a:p>
                  </a:txBody>
                  <a:tcPr anchor="ctr">
                    <a:lnL w="1905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tcPr>
                </a:tc>
                <a:tc>
                  <a:txBody>
                    <a:bodyPr/>
                    <a:lstStyle/>
                    <a:p>
                      <a:pPr algn="ctr"/>
                      <a:r>
                        <a:rPr lang="en-US" altLang="zh-CN" sz="1600" dirty="0" smtClean="0"/>
                        <a:t>0</a:t>
                      </a:r>
                      <a:endParaRPr lang="zh-CN" altLang="en-US" sz="1600" dirty="0"/>
                    </a:p>
                  </a:txBody>
                  <a:tcPr anchor="ctr">
                    <a:lnL w="38100" cap="flat" cmpd="sng" algn="ctr">
                      <a:solidFill>
                        <a:srgbClr val="FF0000"/>
                      </a:solidFill>
                      <a:prstDash val="solid"/>
                      <a:round/>
                      <a:headEnd type="none" w="med" len="med"/>
                      <a:tailEnd type="none" w="med" len="med"/>
                    </a:lnL>
                  </a:tcPr>
                </a:tc>
                <a:tc>
                  <a:txBody>
                    <a:bodyPr/>
                    <a:lstStyle/>
                    <a:p>
                      <a:pPr algn="ctr"/>
                      <a:r>
                        <a:rPr lang="en-US" altLang="zh-CN" sz="1600" dirty="0" smtClean="0"/>
                        <a:t>0</a:t>
                      </a:r>
                      <a:endParaRPr lang="zh-CN" altLang="en-US" sz="1600" dirty="0"/>
                    </a:p>
                  </a:txBody>
                  <a:tcPr anchor="ctr"/>
                </a:tc>
                <a:tc>
                  <a:txBody>
                    <a:bodyPr/>
                    <a:lstStyle/>
                    <a:p>
                      <a:pPr algn="ctr"/>
                      <a:r>
                        <a:rPr lang="en-US" altLang="zh-CN" sz="1600" dirty="0" smtClean="0"/>
                        <a:t>0</a:t>
                      </a:r>
                      <a:endParaRPr lang="zh-CN" altLang="en-US" sz="1600" dirty="0"/>
                    </a:p>
                  </a:txBody>
                  <a:tcPr anchor="ctr"/>
                </a:tc>
                <a:tc>
                  <a:txBody>
                    <a:bodyPr/>
                    <a:lstStyle/>
                    <a:p>
                      <a:pPr algn="ctr"/>
                      <a:r>
                        <a:rPr lang="en-US" altLang="zh-CN" sz="1600" dirty="0" smtClean="0"/>
                        <a:t>0</a:t>
                      </a:r>
                      <a:endParaRPr lang="zh-CN" altLang="en-US" sz="1600" dirty="0"/>
                    </a:p>
                  </a:txBody>
                  <a:tcPr anchor="ctr"/>
                </a:tc>
                <a:tc>
                  <a:txBody>
                    <a:bodyPr/>
                    <a:lstStyle/>
                    <a:p>
                      <a:pPr algn="ctr"/>
                      <a:r>
                        <a:rPr lang="en-US" altLang="zh-CN" sz="1600" dirty="0" smtClean="0"/>
                        <a:t>0</a:t>
                      </a:r>
                      <a:endParaRPr lang="zh-CN" altLang="en-US" sz="1600" dirty="0"/>
                    </a:p>
                  </a:txBody>
                  <a:tcPr anchor="ctr"/>
                </a:tc>
              </a:tr>
              <a:tr h="330390">
                <a:tc>
                  <a:txBody>
                    <a:bodyPr/>
                    <a:lstStyle/>
                    <a:p>
                      <a:pPr algn="ctr"/>
                      <a:r>
                        <a:rPr lang="en-US" altLang="zh-CN" sz="1600" dirty="0" smtClean="0"/>
                        <a:t>0</a:t>
                      </a:r>
                      <a:endParaRPr lang="zh-CN" altLang="en-US" sz="1600" dirty="0"/>
                    </a:p>
                  </a:txBody>
                  <a:tcPr anchor="ctr"/>
                </a:tc>
                <a:tc>
                  <a:txBody>
                    <a:bodyPr/>
                    <a:lstStyle/>
                    <a:p>
                      <a:pPr algn="ctr"/>
                      <a:r>
                        <a:rPr lang="en-US" altLang="zh-CN" sz="1600" dirty="0" smtClean="0"/>
                        <a:t>0</a:t>
                      </a:r>
                      <a:endParaRPr lang="zh-CN" altLang="en-US" sz="1600" dirty="0"/>
                    </a:p>
                  </a:txBody>
                  <a:tcPr anchor="ctr"/>
                </a:tc>
                <a:tc>
                  <a:txBody>
                    <a:bodyPr/>
                    <a:lstStyle/>
                    <a:p>
                      <a:pPr algn="ctr"/>
                      <a:r>
                        <a:rPr lang="en-US" altLang="zh-CN" sz="1600" dirty="0" smtClean="0"/>
                        <a:t>0</a:t>
                      </a:r>
                      <a:endParaRPr lang="zh-CN" altLang="en-US" sz="1600" dirty="0"/>
                    </a:p>
                  </a:txBody>
                  <a:tcPr anchor="ctr"/>
                </a:tc>
                <a:tc>
                  <a:txBody>
                    <a:bodyPr/>
                    <a:lstStyle/>
                    <a:p>
                      <a:pPr algn="ctr"/>
                      <a:r>
                        <a:rPr lang="en-US" altLang="zh-CN" sz="1600" dirty="0" smtClean="0"/>
                        <a:t>1</a:t>
                      </a:r>
                      <a:endParaRPr lang="zh-CN" altLang="en-US" sz="1600" dirty="0"/>
                    </a:p>
                  </a:txBody>
                  <a:tcPr anchor="ctr">
                    <a:lnR w="12700" cap="flat" cmpd="sng" algn="ctr">
                      <a:solidFill>
                        <a:srgbClr val="FF0000"/>
                      </a:solidFill>
                      <a:prstDash val="solid"/>
                      <a:round/>
                      <a:headEnd type="none" w="med" len="med"/>
                      <a:tailEnd type="none" w="med" len="med"/>
                    </a:lnR>
                  </a:tcPr>
                </a:tc>
                <a:tc>
                  <a:txBody>
                    <a:bodyPr/>
                    <a:lstStyle/>
                    <a:p>
                      <a:pPr algn="ctr"/>
                      <a:r>
                        <a:rPr lang="en-US" altLang="zh-CN" sz="1600" dirty="0" smtClean="0"/>
                        <a:t>0</a:t>
                      </a:r>
                      <a:endParaRPr lang="zh-CN" altLang="en-US" sz="1600" dirty="0"/>
                    </a:p>
                  </a:txBody>
                  <a:tcPr anchor="ctr">
                    <a:lnL w="12700" cap="flat" cmpd="sng" algn="ctr">
                      <a:solidFill>
                        <a:srgbClr val="FF0000"/>
                      </a:solidFill>
                      <a:prstDash val="solid"/>
                      <a:round/>
                      <a:headEnd type="none" w="med" len="med"/>
                      <a:tailEnd type="none" w="med" len="med"/>
                    </a:lnL>
                  </a:tcPr>
                </a:tc>
                <a:tc>
                  <a:txBody>
                    <a:bodyPr/>
                    <a:lstStyle/>
                    <a:p>
                      <a:pPr algn="ctr"/>
                      <a:r>
                        <a:rPr lang="en-US" altLang="zh-CN" sz="1600" dirty="0" smtClean="0"/>
                        <a:t>0</a:t>
                      </a:r>
                      <a:endParaRPr lang="zh-CN" altLang="en-US" sz="1600" dirty="0"/>
                    </a:p>
                  </a:txBody>
                  <a:tcPr anchor="ctr"/>
                </a:tc>
                <a:tc>
                  <a:txBody>
                    <a:bodyPr/>
                    <a:lstStyle/>
                    <a:p>
                      <a:pPr algn="ctr"/>
                      <a:r>
                        <a:rPr lang="en-US" altLang="zh-CN" sz="1600" dirty="0" smtClean="0"/>
                        <a:t>0</a:t>
                      </a:r>
                      <a:endParaRPr lang="zh-CN" altLang="en-US" sz="1600" dirty="0"/>
                    </a:p>
                  </a:txBody>
                  <a:tcPr anchor="ctr"/>
                </a:tc>
                <a:tc>
                  <a:txBody>
                    <a:bodyPr/>
                    <a:lstStyle/>
                    <a:p>
                      <a:pPr algn="ctr"/>
                      <a:r>
                        <a:rPr lang="en-US" altLang="zh-CN" sz="1600" dirty="0" smtClean="0"/>
                        <a:t>1</a:t>
                      </a:r>
                      <a:endParaRPr lang="zh-CN" altLang="en-US" sz="1600" dirty="0"/>
                    </a:p>
                  </a:txBody>
                  <a:tcPr anchor="ctr">
                    <a:lnR w="19050" cap="flat" cmpd="sng" algn="ctr">
                      <a:solidFill>
                        <a:srgbClr val="FF0000"/>
                      </a:solidFill>
                      <a:prstDash val="solid"/>
                      <a:round/>
                      <a:headEnd type="none" w="med" len="med"/>
                      <a:tailEnd type="none" w="med" len="med"/>
                    </a:lnR>
                  </a:tcPr>
                </a:tc>
                <a:tc>
                  <a:txBody>
                    <a:bodyPr/>
                    <a:lstStyle/>
                    <a:p>
                      <a:pPr algn="ctr"/>
                      <a:r>
                        <a:rPr lang="en-US" altLang="zh-CN" sz="1600" dirty="0" smtClean="0"/>
                        <a:t>0</a:t>
                      </a:r>
                      <a:endParaRPr lang="zh-CN" altLang="en-US" sz="1600" dirty="0"/>
                    </a:p>
                  </a:txBody>
                  <a:tcPr anchor="ctr">
                    <a:lnL w="1905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tcPr>
                </a:tc>
                <a:tc>
                  <a:txBody>
                    <a:bodyPr/>
                    <a:lstStyle/>
                    <a:p>
                      <a:pPr algn="ctr"/>
                      <a:r>
                        <a:rPr lang="en-US" altLang="zh-CN" sz="1600" dirty="0" smtClean="0"/>
                        <a:t>0</a:t>
                      </a:r>
                      <a:endParaRPr lang="zh-CN" altLang="en-US" sz="1600" dirty="0"/>
                    </a:p>
                  </a:txBody>
                  <a:tcPr anchor="ctr">
                    <a:lnL w="38100" cap="flat" cmpd="sng" algn="ctr">
                      <a:solidFill>
                        <a:srgbClr val="FF0000"/>
                      </a:solidFill>
                      <a:prstDash val="solid"/>
                      <a:round/>
                      <a:headEnd type="none" w="med" len="med"/>
                      <a:tailEnd type="none" w="med" len="med"/>
                    </a:lnL>
                  </a:tcPr>
                </a:tc>
                <a:tc>
                  <a:txBody>
                    <a:bodyPr/>
                    <a:lstStyle/>
                    <a:p>
                      <a:pPr algn="ctr"/>
                      <a:r>
                        <a:rPr lang="en-US" altLang="zh-CN" sz="1600" dirty="0" smtClean="0"/>
                        <a:t>0</a:t>
                      </a:r>
                      <a:endParaRPr lang="zh-CN" altLang="en-US" sz="1600" dirty="0"/>
                    </a:p>
                  </a:txBody>
                  <a:tcPr anchor="ctr"/>
                </a:tc>
                <a:tc>
                  <a:txBody>
                    <a:bodyPr/>
                    <a:lstStyle/>
                    <a:p>
                      <a:pPr algn="ctr"/>
                      <a:r>
                        <a:rPr lang="en-US" altLang="zh-CN" sz="1600" dirty="0" smtClean="0"/>
                        <a:t>1</a:t>
                      </a:r>
                      <a:endParaRPr lang="zh-CN" altLang="en-US" sz="1600" dirty="0"/>
                    </a:p>
                  </a:txBody>
                  <a:tcPr anchor="ctr"/>
                </a:tc>
                <a:tc>
                  <a:txBody>
                    <a:bodyPr/>
                    <a:lstStyle/>
                    <a:p>
                      <a:pPr algn="ctr"/>
                      <a:r>
                        <a:rPr lang="en-US" altLang="zh-CN" sz="1600" dirty="0" smtClean="0"/>
                        <a:t>0</a:t>
                      </a:r>
                      <a:endParaRPr lang="zh-CN" altLang="en-US" sz="1600" dirty="0"/>
                    </a:p>
                  </a:txBody>
                  <a:tcPr anchor="ctr"/>
                </a:tc>
                <a:tc>
                  <a:txBody>
                    <a:bodyPr/>
                    <a:lstStyle/>
                    <a:p>
                      <a:pPr algn="ctr"/>
                      <a:r>
                        <a:rPr lang="en-US" altLang="zh-CN" sz="1600" dirty="0" smtClean="0"/>
                        <a:t>0</a:t>
                      </a:r>
                      <a:endParaRPr lang="zh-CN" altLang="en-US" sz="1600" dirty="0"/>
                    </a:p>
                  </a:txBody>
                  <a:tcPr anchor="ctr"/>
                </a:tc>
              </a:tr>
              <a:tr h="330390">
                <a:tc>
                  <a:txBody>
                    <a:bodyPr/>
                    <a:lstStyle/>
                    <a:p>
                      <a:pPr algn="ctr"/>
                      <a:r>
                        <a:rPr lang="en-US" altLang="zh-CN" sz="1600" dirty="0" smtClean="0"/>
                        <a:t>0</a:t>
                      </a:r>
                      <a:endParaRPr lang="zh-CN" altLang="en-US" sz="1600" dirty="0"/>
                    </a:p>
                  </a:txBody>
                  <a:tcPr anchor="ctr"/>
                </a:tc>
                <a:tc>
                  <a:txBody>
                    <a:bodyPr/>
                    <a:lstStyle/>
                    <a:p>
                      <a:pPr algn="ctr"/>
                      <a:r>
                        <a:rPr lang="en-US" altLang="zh-CN" sz="1600" dirty="0" smtClean="0"/>
                        <a:t>0</a:t>
                      </a:r>
                      <a:endParaRPr lang="zh-CN" altLang="en-US" sz="1600" dirty="0"/>
                    </a:p>
                  </a:txBody>
                  <a:tcPr anchor="ctr"/>
                </a:tc>
                <a:tc>
                  <a:txBody>
                    <a:bodyPr/>
                    <a:lstStyle/>
                    <a:p>
                      <a:pPr algn="ctr"/>
                      <a:r>
                        <a:rPr lang="en-US" altLang="zh-CN" sz="1600" dirty="0" smtClean="0"/>
                        <a:t>1</a:t>
                      </a:r>
                      <a:endParaRPr lang="zh-CN" altLang="en-US" sz="1600" dirty="0"/>
                    </a:p>
                  </a:txBody>
                  <a:tcPr anchor="ctr"/>
                </a:tc>
                <a:tc>
                  <a:txBody>
                    <a:bodyPr/>
                    <a:lstStyle/>
                    <a:p>
                      <a:pPr algn="ctr"/>
                      <a:r>
                        <a:rPr lang="en-US" altLang="zh-CN" sz="1600" dirty="0" smtClean="0"/>
                        <a:t>0</a:t>
                      </a:r>
                      <a:endParaRPr lang="zh-CN" altLang="en-US" sz="1600" dirty="0"/>
                    </a:p>
                  </a:txBody>
                  <a:tcPr anchor="ctr">
                    <a:lnR w="12700" cap="flat" cmpd="sng" algn="ctr">
                      <a:solidFill>
                        <a:srgbClr val="FF0000"/>
                      </a:solidFill>
                      <a:prstDash val="solid"/>
                      <a:round/>
                      <a:headEnd type="none" w="med" len="med"/>
                      <a:tailEnd type="none" w="med" len="med"/>
                    </a:lnR>
                  </a:tcPr>
                </a:tc>
                <a:tc>
                  <a:txBody>
                    <a:bodyPr/>
                    <a:lstStyle/>
                    <a:p>
                      <a:pPr algn="ctr"/>
                      <a:r>
                        <a:rPr lang="en-US" altLang="zh-CN" sz="1600" dirty="0" smtClean="0"/>
                        <a:t>0</a:t>
                      </a:r>
                      <a:endParaRPr lang="zh-CN" altLang="en-US" sz="1600" dirty="0"/>
                    </a:p>
                  </a:txBody>
                  <a:tcPr anchor="ctr">
                    <a:lnL w="12700" cap="flat" cmpd="sng" algn="ctr">
                      <a:solidFill>
                        <a:srgbClr val="FF0000"/>
                      </a:solidFill>
                      <a:prstDash val="solid"/>
                      <a:round/>
                      <a:headEnd type="none" w="med" len="med"/>
                      <a:tailEnd type="none" w="med" len="med"/>
                    </a:lnL>
                  </a:tcPr>
                </a:tc>
                <a:tc>
                  <a:txBody>
                    <a:bodyPr/>
                    <a:lstStyle/>
                    <a:p>
                      <a:pPr algn="ctr"/>
                      <a:r>
                        <a:rPr lang="en-US" altLang="zh-CN" sz="1600" dirty="0" smtClean="0"/>
                        <a:t>0</a:t>
                      </a:r>
                      <a:endParaRPr lang="zh-CN" altLang="en-US" sz="1600" dirty="0"/>
                    </a:p>
                  </a:txBody>
                  <a:tcPr anchor="ctr"/>
                </a:tc>
                <a:tc>
                  <a:txBody>
                    <a:bodyPr/>
                    <a:lstStyle/>
                    <a:p>
                      <a:pPr algn="ctr"/>
                      <a:r>
                        <a:rPr lang="en-US" altLang="zh-CN" sz="1600" dirty="0" smtClean="0"/>
                        <a:t>1</a:t>
                      </a:r>
                      <a:endParaRPr lang="zh-CN" altLang="en-US" sz="1600" dirty="0"/>
                    </a:p>
                  </a:txBody>
                  <a:tcPr anchor="ctr"/>
                </a:tc>
                <a:tc>
                  <a:txBody>
                    <a:bodyPr/>
                    <a:lstStyle/>
                    <a:p>
                      <a:pPr algn="ctr"/>
                      <a:r>
                        <a:rPr lang="en-US" altLang="zh-CN" sz="1600" dirty="0" smtClean="0"/>
                        <a:t>0</a:t>
                      </a:r>
                      <a:endParaRPr lang="zh-CN" altLang="en-US" sz="1600" dirty="0"/>
                    </a:p>
                  </a:txBody>
                  <a:tcPr anchor="ctr">
                    <a:lnR w="19050" cap="flat" cmpd="sng" algn="ctr">
                      <a:solidFill>
                        <a:srgbClr val="FF0000"/>
                      </a:solidFill>
                      <a:prstDash val="solid"/>
                      <a:round/>
                      <a:headEnd type="none" w="med" len="med"/>
                      <a:tailEnd type="none" w="med" len="med"/>
                    </a:lnR>
                  </a:tcPr>
                </a:tc>
                <a:tc>
                  <a:txBody>
                    <a:bodyPr/>
                    <a:lstStyle/>
                    <a:p>
                      <a:pPr algn="ctr"/>
                      <a:r>
                        <a:rPr lang="en-US" altLang="zh-CN" sz="1600" dirty="0" smtClean="0"/>
                        <a:t>0</a:t>
                      </a:r>
                      <a:endParaRPr lang="zh-CN" altLang="en-US" sz="1600" dirty="0"/>
                    </a:p>
                  </a:txBody>
                  <a:tcPr anchor="ctr">
                    <a:lnL w="1905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tcPr>
                </a:tc>
                <a:tc>
                  <a:txBody>
                    <a:bodyPr/>
                    <a:lstStyle/>
                    <a:p>
                      <a:pPr algn="ctr"/>
                      <a:r>
                        <a:rPr lang="en-US" altLang="zh-CN" sz="1600" dirty="0" smtClean="0"/>
                        <a:t>0</a:t>
                      </a:r>
                      <a:endParaRPr lang="zh-CN" altLang="en-US" sz="1600" dirty="0"/>
                    </a:p>
                  </a:txBody>
                  <a:tcPr anchor="ctr">
                    <a:lnL w="38100" cap="flat" cmpd="sng" algn="ctr">
                      <a:solidFill>
                        <a:srgbClr val="FF0000"/>
                      </a:solidFill>
                      <a:prstDash val="solid"/>
                      <a:round/>
                      <a:headEnd type="none" w="med" len="med"/>
                      <a:tailEnd type="none" w="med" len="med"/>
                    </a:lnL>
                  </a:tcPr>
                </a:tc>
                <a:tc>
                  <a:txBody>
                    <a:bodyPr/>
                    <a:lstStyle/>
                    <a:p>
                      <a:pPr algn="ctr"/>
                      <a:r>
                        <a:rPr lang="en-US" altLang="zh-CN" sz="1600" dirty="0" smtClean="0"/>
                        <a:t>1</a:t>
                      </a:r>
                      <a:endParaRPr lang="zh-CN" altLang="en-US" sz="1600" dirty="0"/>
                    </a:p>
                  </a:txBody>
                  <a:tcPr anchor="ctr"/>
                </a:tc>
                <a:tc>
                  <a:txBody>
                    <a:bodyPr/>
                    <a:lstStyle/>
                    <a:p>
                      <a:pPr algn="ctr"/>
                      <a:r>
                        <a:rPr lang="en-US" altLang="zh-CN" sz="1600" dirty="0" smtClean="0"/>
                        <a:t>0</a:t>
                      </a:r>
                      <a:endParaRPr lang="zh-CN" altLang="en-US" sz="1600" dirty="0"/>
                    </a:p>
                  </a:txBody>
                  <a:tcPr anchor="ctr"/>
                </a:tc>
                <a:tc>
                  <a:txBody>
                    <a:bodyPr/>
                    <a:lstStyle/>
                    <a:p>
                      <a:pPr algn="ctr"/>
                      <a:r>
                        <a:rPr lang="en-US" altLang="zh-CN" sz="1600" dirty="0" smtClean="0"/>
                        <a:t>0</a:t>
                      </a:r>
                      <a:endParaRPr lang="zh-CN" altLang="en-US" sz="1600" dirty="0"/>
                    </a:p>
                  </a:txBody>
                  <a:tcPr anchor="ctr"/>
                </a:tc>
                <a:tc>
                  <a:txBody>
                    <a:bodyPr/>
                    <a:lstStyle/>
                    <a:p>
                      <a:pPr algn="ctr"/>
                      <a:r>
                        <a:rPr lang="en-US" altLang="zh-CN" sz="1600" dirty="0" smtClean="0"/>
                        <a:t>0</a:t>
                      </a:r>
                      <a:endParaRPr lang="zh-CN" altLang="en-US" sz="1600" dirty="0"/>
                    </a:p>
                  </a:txBody>
                  <a:tcPr anchor="ctr"/>
                </a:tc>
              </a:tr>
              <a:tr h="330390">
                <a:tc>
                  <a:txBody>
                    <a:bodyPr/>
                    <a:lstStyle/>
                    <a:p>
                      <a:pPr algn="ctr"/>
                      <a:r>
                        <a:rPr lang="en-US" altLang="zh-CN" sz="1600" dirty="0" smtClean="0"/>
                        <a:t>0</a:t>
                      </a:r>
                      <a:endParaRPr lang="zh-CN" altLang="en-US" sz="1600" dirty="0"/>
                    </a:p>
                  </a:txBody>
                  <a:tcPr anchor="ctr"/>
                </a:tc>
                <a:tc>
                  <a:txBody>
                    <a:bodyPr/>
                    <a:lstStyle/>
                    <a:p>
                      <a:pPr algn="ctr"/>
                      <a:r>
                        <a:rPr lang="en-US" altLang="zh-CN" sz="1600" dirty="0" smtClean="0"/>
                        <a:t>0</a:t>
                      </a:r>
                      <a:endParaRPr lang="zh-CN" altLang="en-US" sz="1600" dirty="0"/>
                    </a:p>
                  </a:txBody>
                  <a:tcPr anchor="ctr"/>
                </a:tc>
                <a:tc>
                  <a:txBody>
                    <a:bodyPr/>
                    <a:lstStyle/>
                    <a:p>
                      <a:pPr algn="ctr"/>
                      <a:r>
                        <a:rPr lang="en-US" altLang="zh-CN" sz="1600" dirty="0" smtClean="0"/>
                        <a:t>1</a:t>
                      </a:r>
                      <a:endParaRPr lang="zh-CN" altLang="en-US" sz="1600" dirty="0"/>
                    </a:p>
                  </a:txBody>
                  <a:tcPr anchor="ctr"/>
                </a:tc>
                <a:tc>
                  <a:txBody>
                    <a:bodyPr/>
                    <a:lstStyle/>
                    <a:p>
                      <a:pPr algn="ctr"/>
                      <a:r>
                        <a:rPr lang="en-US" altLang="zh-CN" sz="1600" dirty="0" smtClean="0"/>
                        <a:t>1</a:t>
                      </a:r>
                      <a:endParaRPr lang="zh-CN" altLang="en-US" sz="1600" dirty="0"/>
                    </a:p>
                  </a:txBody>
                  <a:tcPr anchor="ctr">
                    <a:lnR w="12700" cap="flat" cmpd="sng" algn="ctr">
                      <a:solidFill>
                        <a:srgbClr val="FF0000"/>
                      </a:solidFill>
                      <a:prstDash val="solid"/>
                      <a:round/>
                      <a:headEnd type="none" w="med" len="med"/>
                      <a:tailEnd type="none" w="med" len="med"/>
                    </a:lnR>
                  </a:tcPr>
                </a:tc>
                <a:tc>
                  <a:txBody>
                    <a:bodyPr/>
                    <a:lstStyle/>
                    <a:p>
                      <a:pPr algn="ctr"/>
                      <a:r>
                        <a:rPr lang="en-US" altLang="zh-CN" sz="1600" dirty="0" smtClean="0"/>
                        <a:t>0</a:t>
                      </a:r>
                      <a:endParaRPr lang="zh-CN" altLang="en-US" sz="1600" dirty="0"/>
                    </a:p>
                  </a:txBody>
                  <a:tcPr anchor="ctr">
                    <a:lnL w="12700" cap="flat" cmpd="sng" algn="ctr">
                      <a:solidFill>
                        <a:srgbClr val="FF0000"/>
                      </a:solidFill>
                      <a:prstDash val="solid"/>
                      <a:round/>
                      <a:headEnd type="none" w="med" len="med"/>
                      <a:tailEnd type="none" w="med" len="med"/>
                    </a:lnL>
                  </a:tcPr>
                </a:tc>
                <a:tc>
                  <a:txBody>
                    <a:bodyPr/>
                    <a:lstStyle/>
                    <a:p>
                      <a:pPr algn="ctr"/>
                      <a:r>
                        <a:rPr lang="en-US" altLang="zh-CN" sz="1600" dirty="0" smtClean="0"/>
                        <a:t>0</a:t>
                      </a:r>
                      <a:endParaRPr lang="zh-CN" altLang="en-US" sz="1600" dirty="0"/>
                    </a:p>
                  </a:txBody>
                  <a:tcPr anchor="ctr"/>
                </a:tc>
                <a:tc>
                  <a:txBody>
                    <a:bodyPr/>
                    <a:lstStyle/>
                    <a:p>
                      <a:pPr algn="ctr"/>
                      <a:r>
                        <a:rPr lang="en-US" altLang="zh-CN" sz="1600" dirty="0" smtClean="0"/>
                        <a:t>1</a:t>
                      </a:r>
                      <a:endParaRPr lang="zh-CN" altLang="en-US" sz="1600" dirty="0"/>
                    </a:p>
                  </a:txBody>
                  <a:tcPr anchor="ctr"/>
                </a:tc>
                <a:tc>
                  <a:txBody>
                    <a:bodyPr/>
                    <a:lstStyle/>
                    <a:p>
                      <a:pPr algn="ctr"/>
                      <a:r>
                        <a:rPr lang="en-US" altLang="zh-CN" sz="1600" dirty="0" smtClean="0"/>
                        <a:t>1</a:t>
                      </a:r>
                      <a:endParaRPr lang="zh-CN" altLang="en-US" sz="1600" dirty="0"/>
                    </a:p>
                  </a:txBody>
                  <a:tcPr anchor="ctr">
                    <a:lnR w="19050" cap="flat" cmpd="sng" algn="ctr">
                      <a:solidFill>
                        <a:srgbClr val="FF0000"/>
                      </a:solidFill>
                      <a:prstDash val="solid"/>
                      <a:round/>
                      <a:headEnd type="none" w="med" len="med"/>
                      <a:tailEnd type="none" w="med" len="med"/>
                    </a:lnR>
                  </a:tcPr>
                </a:tc>
                <a:tc>
                  <a:txBody>
                    <a:bodyPr/>
                    <a:lstStyle/>
                    <a:p>
                      <a:pPr algn="ctr"/>
                      <a:r>
                        <a:rPr lang="en-US" altLang="zh-CN" sz="1600" dirty="0" smtClean="0"/>
                        <a:t>0</a:t>
                      </a:r>
                      <a:endParaRPr lang="zh-CN" altLang="en-US" sz="1600" dirty="0"/>
                    </a:p>
                  </a:txBody>
                  <a:tcPr anchor="ctr">
                    <a:lnL w="1905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tcPr>
                </a:tc>
                <a:tc>
                  <a:txBody>
                    <a:bodyPr/>
                    <a:lstStyle/>
                    <a:p>
                      <a:pPr algn="ctr"/>
                      <a:r>
                        <a:rPr lang="en-US" altLang="zh-CN" sz="1600" dirty="0" smtClean="0"/>
                        <a:t>0</a:t>
                      </a:r>
                      <a:endParaRPr lang="zh-CN" altLang="en-US" sz="1600" dirty="0"/>
                    </a:p>
                  </a:txBody>
                  <a:tcPr anchor="ctr">
                    <a:lnL w="38100" cap="flat" cmpd="sng" algn="ctr">
                      <a:solidFill>
                        <a:srgbClr val="FF0000"/>
                      </a:solidFill>
                      <a:prstDash val="solid"/>
                      <a:round/>
                      <a:headEnd type="none" w="med" len="med"/>
                      <a:tailEnd type="none" w="med" len="med"/>
                    </a:lnL>
                  </a:tcPr>
                </a:tc>
                <a:tc>
                  <a:txBody>
                    <a:bodyPr/>
                    <a:lstStyle/>
                    <a:p>
                      <a:pPr algn="ctr"/>
                      <a:r>
                        <a:rPr lang="en-US" altLang="zh-CN" sz="1600" dirty="0" smtClean="0"/>
                        <a:t>1</a:t>
                      </a:r>
                      <a:endParaRPr lang="zh-CN" altLang="en-US" sz="1600" dirty="0"/>
                    </a:p>
                  </a:txBody>
                  <a:tcPr anchor="ctr"/>
                </a:tc>
                <a:tc>
                  <a:txBody>
                    <a:bodyPr/>
                    <a:lstStyle/>
                    <a:p>
                      <a:pPr algn="ctr"/>
                      <a:r>
                        <a:rPr lang="en-US" altLang="zh-CN" sz="1600" dirty="0" smtClean="0"/>
                        <a:t>1</a:t>
                      </a:r>
                      <a:endParaRPr lang="zh-CN" altLang="en-US" sz="1600" dirty="0"/>
                    </a:p>
                  </a:txBody>
                  <a:tcPr anchor="ctr"/>
                </a:tc>
                <a:tc>
                  <a:txBody>
                    <a:bodyPr/>
                    <a:lstStyle/>
                    <a:p>
                      <a:pPr algn="ctr"/>
                      <a:r>
                        <a:rPr lang="en-US" altLang="zh-CN" sz="1600" dirty="0" smtClean="0"/>
                        <a:t>0</a:t>
                      </a:r>
                      <a:endParaRPr lang="zh-CN" altLang="en-US" sz="1600" dirty="0"/>
                    </a:p>
                  </a:txBody>
                  <a:tcPr anchor="ctr"/>
                </a:tc>
                <a:tc>
                  <a:txBody>
                    <a:bodyPr/>
                    <a:lstStyle/>
                    <a:p>
                      <a:pPr algn="ctr"/>
                      <a:r>
                        <a:rPr lang="en-US" altLang="zh-CN" sz="1600" dirty="0" smtClean="0"/>
                        <a:t>0</a:t>
                      </a:r>
                      <a:endParaRPr lang="zh-CN" altLang="en-US" sz="1600" dirty="0"/>
                    </a:p>
                  </a:txBody>
                  <a:tcPr anchor="ctr"/>
                </a:tc>
              </a:tr>
              <a:tr h="330390">
                <a:tc>
                  <a:txBody>
                    <a:bodyPr/>
                    <a:lstStyle/>
                    <a:p>
                      <a:pPr algn="ctr"/>
                      <a:r>
                        <a:rPr lang="en-US" altLang="zh-CN" sz="1600" dirty="0" smtClean="0"/>
                        <a:t>0</a:t>
                      </a:r>
                      <a:endParaRPr lang="zh-CN" altLang="en-US" sz="1600" dirty="0"/>
                    </a:p>
                  </a:txBody>
                  <a:tcPr anchor="ctr"/>
                </a:tc>
                <a:tc>
                  <a:txBody>
                    <a:bodyPr/>
                    <a:lstStyle/>
                    <a:p>
                      <a:pPr algn="ctr"/>
                      <a:r>
                        <a:rPr lang="en-US" altLang="zh-CN" sz="1600" dirty="0" smtClean="0"/>
                        <a:t>1</a:t>
                      </a:r>
                      <a:endParaRPr lang="zh-CN" altLang="en-US" sz="1600" dirty="0"/>
                    </a:p>
                  </a:txBody>
                  <a:tcPr anchor="ctr"/>
                </a:tc>
                <a:tc>
                  <a:txBody>
                    <a:bodyPr/>
                    <a:lstStyle/>
                    <a:p>
                      <a:pPr algn="ctr"/>
                      <a:r>
                        <a:rPr lang="en-US" altLang="zh-CN" sz="1600" dirty="0" smtClean="0"/>
                        <a:t>0</a:t>
                      </a:r>
                      <a:endParaRPr lang="zh-CN" altLang="en-US" sz="1600" dirty="0"/>
                    </a:p>
                  </a:txBody>
                  <a:tcPr anchor="ctr"/>
                </a:tc>
                <a:tc>
                  <a:txBody>
                    <a:bodyPr/>
                    <a:lstStyle/>
                    <a:p>
                      <a:pPr algn="ctr"/>
                      <a:r>
                        <a:rPr lang="en-US" altLang="zh-CN" sz="1600" dirty="0" smtClean="0"/>
                        <a:t>0</a:t>
                      </a:r>
                      <a:endParaRPr lang="zh-CN" altLang="en-US" sz="1600" dirty="0"/>
                    </a:p>
                  </a:txBody>
                  <a:tcPr anchor="ctr">
                    <a:lnR w="12700" cap="flat" cmpd="sng" algn="ctr">
                      <a:solidFill>
                        <a:srgbClr val="FF0000"/>
                      </a:solidFill>
                      <a:prstDash val="solid"/>
                      <a:round/>
                      <a:headEnd type="none" w="med" len="med"/>
                      <a:tailEnd type="none" w="med" len="med"/>
                    </a:lnR>
                  </a:tcPr>
                </a:tc>
                <a:tc>
                  <a:txBody>
                    <a:bodyPr/>
                    <a:lstStyle/>
                    <a:p>
                      <a:pPr algn="ctr"/>
                      <a:r>
                        <a:rPr lang="en-US" altLang="zh-CN" sz="1600" dirty="0" smtClean="0"/>
                        <a:t>0</a:t>
                      </a:r>
                      <a:endParaRPr lang="zh-CN" altLang="en-US" sz="1600" dirty="0"/>
                    </a:p>
                  </a:txBody>
                  <a:tcPr anchor="ctr">
                    <a:lnL w="12700" cap="flat" cmpd="sng" algn="ctr">
                      <a:solidFill>
                        <a:srgbClr val="FF0000"/>
                      </a:solidFill>
                      <a:prstDash val="solid"/>
                      <a:round/>
                      <a:headEnd type="none" w="med" len="med"/>
                      <a:tailEnd type="none" w="med" len="med"/>
                    </a:lnL>
                  </a:tcPr>
                </a:tc>
                <a:tc>
                  <a:txBody>
                    <a:bodyPr/>
                    <a:lstStyle/>
                    <a:p>
                      <a:pPr algn="ctr"/>
                      <a:r>
                        <a:rPr lang="en-US" altLang="zh-CN" sz="1600" dirty="0" smtClean="0"/>
                        <a:t>1</a:t>
                      </a:r>
                      <a:endParaRPr lang="zh-CN" altLang="en-US" sz="1600" dirty="0"/>
                    </a:p>
                  </a:txBody>
                  <a:tcPr anchor="ctr"/>
                </a:tc>
                <a:tc>
                  <a:txBody>
                    <a:bodyPr/>
                    <a:lstStyle/>
                    <a:p>
                      <a:pPr algn="ctr"/>
                      <a:r>
                        <a:rPr lang="en-US" altLang="zh-CN" sz="1600" dirty="0" smtClean="0"/>
                        <a:t>0</a:t>
                      </a:r>
                      <a:endParaRPr lang="zh-CN" altLang="en-US" sz="1600" dirty="0"/>
                    </a:p>
                  </a:txBody>
                  <a:tcPr anchor="ctr"/>
                </a:tc>
                <a:tc>
                  <a:txBody>
                    <a:bodyPr/>
                    <a:lstStyle/>
                    <a:p>
                      <a:pPr algn="ctr"/>
                      <a:r>
                        <a:rPr lang="en-US" altLang="zh-CN" sz="1600" dirty="0" smtClean="0"/>
                        <a:t>0</a:t>
                      </a:r>
                      <a:endParaRPr lang="zh-CN" altLang="en-US" sz="1600" dirty="0"/>
                    </a:p>
                  </a:txBody>
                  <a:tcPr anchor="ctr">
                    <a:lnR w="19050" cap="flat" cmpd="sng" algn="ctr">
                      <a:solidFill>
                        <a:srgbClr val="FF0000"/>
                      </a:solidFill>
                      <a:prstDash val="solid"/>
                      <a:round/>
                      <a:headEnd type="none" w="med" len="med"/>
                      <a:tailEnd type="none" w="med" len="med"/>
                    </a:lnR>
                  </a:tcPr>
                </a:tc>
                <a:tc>
                  <a:txBody>
                    <a:bodyPr/>
                    <a:lstStyle/>
                    <a:p>
                      <a:pPr algn="ctr"/>
                      <a:r>
                        <a:rPr lang="en-US" altLang="zh-CN" sz="1600" dirty="0" smtClean="0"/>
                        <a:t>0</a:t>
                      </a:r>
                      <a:endParaRPr lang="zh-CN" altLang="en-US" sz="1600" dirty="0"/>
                    </a:p>
                  </a:txBody>
                  <a:tcPr anchor="ctr">
                    <a:lnL w="1905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tcPr>
                </a:tc>
                <a:tc>
                  <a:txBody>
                    <a:bodyPr/>
                    <a:lstStyle/>
                    <a:p>
                      <a:pPr algn="ctr"/>
                      <a:r>
                        <a:rPr lang="en-US" altLang="zh-CN" sz="1600" dirty="0" smtClean="0"/>
                        <a:t>1</a:t>
                      </a:r>
                      <a:endParaRPr lang="zh-CN" altLang="en-US" sz="1600" dirty="0"/>
                    </a:p>
                  </a:txBody>
                  <a:tcPr anchor="ctr">
                    <a:lnL w="38100" cap="flat" cmpd="sng" algn="ctr">
                      <a:solidFill>
                        <a:srgbClr val="FF0000"/>
                      </a:solidFill>
                      <a:prstDash val="solid"/>
                      <a:round/>
                      <a:headEnd type="none" w="med" len="med"/>
                      <a:tailEnd type="none" w="med" len="med"/>
                    </a:lnL>
                  </a:tcPr>
                </a:tc>
                <a:tc>
                  <a:txBody>
                    <a:bodyPr/>
                    <a:lstStyle/>
                    <a:p>
                      <a:pPr algn="ctr"/>
                      <a:r>
                        <a:rPr lang="en-US" altLang="zh-CN" sz="1600" dirty="0" smtClean="0"/>
                        <a:t>0</a:t>
                      </a:r>
                      <a:endParaRPr lang="zh-CN" altLang="en-US" sz="1600" dirty="0"/>
                    </a:p>
                  </a:txBody>
                  <a:tcPr anchor="ctr"/>
                </a:tc>
                <a:tc>
                  <a:txBody>
                    <a:bodyPr/>
                    <a:lstStyle/>
                    <a:p>
                      <a:pPr algn="ctr"/>
                      <a:r>
                        <a:rPr lang="en-US" altLang="zh-CN" sz="1600" dirty="0" smtClean="0"/>
                        <a:t>0</a:t>
                      </a:r>
                      <a:endParaRPr lang="zh-CN" altLang="en-US" sz="1600" dirty="0"/>
                    </a:p>
                  </a:txBody>
                  <a:tcPr anchor="ctr"/>
                </a:tc>
                <a:tc>
                  <a:txBody>
                    <a:bodyPr/>
                    <a:lstStyle/>
                    <a:p>
                      <a:pPr algn="ctr"/>
                      <a:r>
                        <a:rPr lang="en-US" altLang="zh-CN" sz="1600" dirty="0" smtClean="0"/>
                        <a:t>0</a:t>
                      </a:r>
                      <a:endParaRPr lang="zh-CN" altLang="en-US" sz="1600" dirty="0"/>
                    </a:p>
                  </a:txBody>
                  <a:tcPr anchor="ctr"/>
                </a:tc>
                <a:tc>
                  <a:txBody>
                    <a:bodyPr/>
                    <a:lstStyle/>
                    <a:p>
                      <a:pPr algn="ctr"/>
                      <a:r>
                        <a:rPr lang="en-US" altLang="zh-CN" sz="1600" dirty="0" smtClean="0"/>
                        <a:t>1</a:t>
                      </a:r>
                      <a:endParaRPr lang="zh-CN" altLang="en-US" sz="1600" dirty="0"/>
                    </a:p>
                  </a:txBody>
                  <a:tcPr anchor="ctr"/>
                </a:tc>
              </a:tr>
              <a:tr h="330390">
                <a:tc>
                  <a:txBody>
                    <a:bodyPr/>
                    <a:lstStyle/>
                    <a:p>
                      <a:pPr algn="ctr"/>
                      <a:r>
                        <a:rPr lang="en-US" altLang="zh-CN" sz="1600" dirty="0" smtClean="0"/>
                        <a:t>0</a:t>
                      </a:r>
                      <a:endParaRPr lang="zh-CN" altLang="en-US" sz="1600" dirty="0"/>
                    </a:p>
                  </a:txBody>
                  <a:tcPr anchor="ctr"/>
                </a:tc>
                <a:tc>
                  <a:txBody>
                    <a:bodyPr/>
                    <a:lstStyle/>
                    <a:p>
                      <a:pPr algn="ctr"/>
                      <a:r>
                        <a:rPr lang="en-US" altLang="zh-CN" sz="1600" dirty="0" smtClean="0"/>
                        <a:t>1</a:t>
                      </a:r>
                      <a:endParaRPr lang="zh-CN" altLang="en-US" sz="1600" dirty="0"/>
                    </a:p>
                  </a:txBody>
                  <a:tcPr anchor="ctr"/>
                </a:tc>
                <a:tc>
                  <a:txBody>
                    <a:bodyPr/>
                    <a:lstStyle/>
                    <a:p>
                      <a:pPr algn="ctr"/>
                      <a:r>
                        <a:rPr lang="en-US" altLang="zh-CN" sz="1600" dirty="0" smtClean="0"/>
                        <a:t>0</a:t>
                      </a:r>
                      <a:endParaRPr lang="zh-CN" altLang="en-US" sz="1600" dirty="0"/>
                    </a:p>
                  </a:txBody>
                  <a:tcPr anchor="ctr"/>
                </a:tc>
                <a:tc>
                  <a:txBody>
                    <a:bodyPr/>
                    <a:lstStyle/>
                    <a:p>
                      <a:pPr algn="ctr"/>
                      <a:r>
                        <a:rPr lang="en-US" altLang="zh-CN" sz="1600" dirty="0" smtClean="0"/>
                        <a:t>1</a:t>
                      </a:r>
                      <a:endParaRPr lang="zh-CN" altLang="en-US" sz="1600" dirty="0"/>
                    </a:p>
                  </a:txBody>
                  <a:tcPr anchor="ctr">
                    <a:lnR w="12700" cap="flat" cmpd="sng" algn="ctr">
                      <a:solidFill>
                        <a:srgbClr val="FF0000"/>
                      </a:solidFill>
                      <a:prstDash val="solid"/>
                      <a:round/>
                      <a:headEnd type="none" w="med" len="med"/>
                      <a:tailEnd type="none" w="med" len="med"/>
                    </a:lnR>
                  </a:tcPr>
                </a:tc>
                <a:tc>
                  <a:txBody>
                    <a:bodyPr/>
                    <a:lstStyle/>
                    <a:p>
                      <a:pPr algn="ctr"/>
                      <a:r>
                        <a:rPr lang="en-US" altLang="zh-CN" sz="1600" dirty="0" smtClean="0"/>
                        <a:t>0</a:t>
                      </a:r>
                      <a:endParaRPr lang="zh-CN" altLang="en-US" sz="1600" dirty="0"/>
                    </a:p>
                  </a:txBody>
                  <a:tcPr anchor="ctr">
                    <a:lnL w="12700" cap="flat" cmpd="sng" algn="ctr">
                      <a:solidFill>
                        <a:srgbClr val="FF0000"/>
                      </a:solidFill>
                      <a:prstDash val="solid"/>
                      <a:round/>
                      <a:headEnd type="none" w="med" len="med"/>
                      <a:tailEnd type="none" w="med" len="med"/>
                    </a:lnL>
                  </a:tcPr>
                </a:tc>
                <a:tc>
                  <a:txBody>
                    <a:bodyPr/>
                    <a:lstStyle/>
                    <a:p>
                      <a:pPr algn="ctr"/>
                      <a:r>
                        <a:rPr lang="en-US" altLang="zh-CN" sz="1600" dirty="0" smtClean="0"/>
                        <a:t>1</a:t>
                      </a:r>
                      <a:endParaRPr lang="zh-CN" altLang="en-US" sz="1600" dirty="0"/>
                    </a:p>
                  </a:txBody>
                  <a:tcPr anchor="ctr"/>
                </a:tc>
                <a:tc>
                  <a:txBody>
                    <a:bodyPr/>
                    <a:lstStyle/>
                    <a:p>
                      <a:pPr algn="ctr"/>
                      <a:r>
                        <a:rPr lang="en-US" altLang="zh-CN" sz="1600" dirty="0" smtClean="0"/>
                        <a:t>0</a:t>
                      </a:r>
                      <a:endParaRPr lang="zh-CN" altLang="en-US" sz="1600" dirty="0"/>
                    </a:p>
                  </a:txBody>
                  <a:tcPr anchor="ctr"/>
                </a:tc>
                <a:tc>
                  <a:txBody>
                    <a:bodyPr/>
                    <a:lstStyle/>
                    <a:p>
                      <a:pPr algn="ctr"/>
                      <a:r>
                        <a:rPr lang="en-US" altLang="zh-CN" sz="1600" dirty="0" smtClean="0"/>
                        <a:t>1</a:t>
                      </a:r>
                      <a:endParaRPr lang="zh-CN" altLang="en-US" sz="1600" dirty="0"/>
                    </a:p>
                  </a:txBody>
                  <a:tcPr anchor="ctr">
                    <a:lnR w="19050" cap="flat" cmpd="sng" algn="ctr">
                      <a:solidFill>
                        <a:srgbClr val="FF0000"/>
                      </a:solidFill>
                      <a:prstDash val="solid"/>
                      <a:round/>
                      <a:headEnd type="none" w="med" len="med"/>
                      <a:tailEnd type="none" w="med" len="med"/>
                    </a:lnR>
                  </a:tcPr>
                </a:tc>
                <a:tc>
                  <a:txBody>
                    <a:bodyPr/>
                    <a:lstStyle/>
                    <a:p>
                      <a:pPr algn="ctr"/>
                      <a:r>
                        <a:rPr lang="en-US" altLang="zh-CN" sz="1600" dirty="0" smtClean="0"/>
                        <a:t>0</a:t>
                      </a:r>
                      <a:endParaRPr lang="zh-CN" altLang="en-US" sz="1600" dirty="0"/>
                    </a:p>
                  </a:txBody>
                  <a:tcPr anchor="ctr">
                    <a:lnL w="1905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tcPr>
                </a:tc>
                <a:tc>
                  <a:txBody>
                    <a:bodyPr/>
                    <a:lstStyle/>
                    <a:p>
                      <a:pPr algn="ctr"/>
                      <a:r>
                        <a:rPr lang="en-US" altLang="zh-CN" sz="1600" dirty="0" smtClean="0"/>
                        <a:t>1</a:t>
                      </a:r>
                      <a:endParaRPr lang="zh-CN" altLang="en-US" sz="1600" dirty="0"/>
                    </a:p>
                  </a:txBody>
                  <a:tcPr anchor="ctr">
                    <a:lnL w="38100" cap="flat" cmpd="sng" algn="ctr">
                      <a:solidFill>
                        <a:srgbClr val="FF0000"/>
                      </a:solidFill>
                      <a:prstDash val="solid"/>
                      <a:round/>
                      <a:headEnd type="none" w="med" len="med"/>
                      <a:tailEnd type="none" w="med" len="med"/>
                    </a:lnL>
                  </a:tcPr>
                </a:tc>
                <a:tc>
                  <a:txBody>
                    <a:bodyPr/>
                    <a:lstStyle/>
                    <a:p>
                      <a:pPr algn="ctr"/>
                      <a:r>
                        <a:rPr lang="en-US" altLang="zh-CN" sz="1600" dirty="0" smtClean="0"/>
                        <a:t>0</a:t>
                      </a:r>
                      <a:endParaRPr lang="zh-CN" altLang="en-US" sz="1600" dirty="0"/>
                    </a:p>
                  </a:txBody>
                  <a:tcPr anchor="ctr"/>
                </a:tc>
                <a:tc>
                  <a:txBody>
                    <a:bodyPr/>
                    <a:lstStyle/>
                    <a:p>
                      <a:pPr algn="ctr"/>
                      <a:r>
                        <a:rPr lang="en-US" altLang="zh-CN" sz="1600" dirty="0" smtClean="0"/>
                        <a:t>1</a:t>
                      </a:r>
                      <a:endParaRPr lang="zh-CN" altLang="en-US" sz="1600" dirty="0"/>
                    </a:p>
                  </a:txBody>
                  <a:tcPr anchor="ctr"/>
                </a:tc>
                <a:tc>
                  <a:txBody>
                    <a:bodyPr/>
                    <a:lstStyle/>
                    <a:p>
                      <a:pPr algn="ctr"/>
                      <a:r>
                        <a:rPr lang="en-US" altLang="zh-CN" sz="1600" dirty="0" smtClean="0"/>
                        <a:t>0</a:t>
                      </a:r>
                      <a:endParaRPr lang="zh-CN" altLang="en-US" sz="1600" dirty="0"/>
                    </a:p>
                  </a:txBody>
                  <a:tcPr anchor="ctr"/>
                </a:tc>
                <a:tc>
                  <a:txBody>
                    <a:bodyPr/>
                    <a:lstStyle/>
                    <a:p>
                      <a:pPr algn="ctr"/>
                      <a:r>
                        <a:rPr lang="en-US" altLang="zh-CN" sz="1600" dirty="0" smtClean="0"/>
                        <a:t>1</a:t>
                      </a:r>
                      <a:endParaRPr lang="zh-CN" altLang="en-US" sz="1600" dirty="0"/>
                    </a:p>
                  </a:txBody>
                  <a:tcPr anchor="ctr"/>
                </a:tc>
              </a:tr>
              <a:tr h="330390">
                <a:tc>
                  <a:txBody>
                    <a:bodyPr/>
                    <a:lstStyle/>
                    <a:p>
                      <a:pPr algn="ctr"/>
                      <a:r>
                        <a:rPr lang="en-US" altLang="zh-CN" sz="1600" dirty="0" smtClean="0"/>
                        <a:t>0</a:t>
                      </a:r>
                      <a:endParaRPr lang="zh-CN" altLang="en-US" sz="1600" dirty="0"/>
                    </a:p>
                  </a:txBody>
                  <a:tcPr anchor="ctr"/>
                </a:tc>
                <a:tc>
                  <a:txBody>
                    <a:bodyPr/>
                    <a:lstStyle/>
                    <a:p>
                      <a:pPr algn="ctr"/>
                      <a:r>
                        <a:rPr lang="en-US" altLang="zh-CN" sz="1600" dirty="0" smtClean="0"/>
                        <a:t>1</a:t>
                      </a:r>
                      <a:endParaRPr lang="zh-CN" altLang="en-US" sz="1600" dirty="0"/>
                    </a:p>
                  </a:txBody>
                  <a:tcPr anchor="ctr"/>
                </a:tc>
                <a:tc>
                  <a:txBody>
                    <a:bodyPr/>
                    <a:lstStyle/>
                    <a:p>
                      <a:pPr algn="ctr"/>
                      <a:r>
                        <a:rPr lang="en-US" altLang="zh-CN" sz="1600" dirty="0" smtClean="0"/>
                        <a:t>1</a:t>
                      </a:r>
                      <a:endParaRPr lang="zh-CN" altLang="en-US" sz="1600" dirty="0"/>
                    </a:p>
                  </a:txBody>
                  <a:tcPr anchor="ctr"/>
                </a:tc>
                <a:tc>
                  <a:txBody>
                    <a:bodyPr/>
                    <a:lstStyle/>
                    <a:p>
                      <a:pPr algn="ctr"/>
                      <a:r>
                        <a:rPr lang="en-US" altLang="zh-CN" sz="1600" dirty="0" smtClean="0"/>
                        <a:t>0</a:t>
                      </a:r>
                      <a:endParaRPr lang="zh-CN" altLang="en-US" sz="1600" dirty="0"/>
                    </a:p>
                  </a:txBody>
                  <a:tcPr anchor="ctr">
                    <a:lnR w="12700" cap="flat" cmpd="sng" algn="ctr">
                      <a:solidFill>
                        <a:srgbClr val="FF0000"/>
                      </a:solidFill>
                      <a:prstDash val="solid"/>
                      <a:round/>
                      <a:headEnd type="none" w="med" len="med"/>
                      <a:tailEnd type="none" w="med" len="med"/>
                    </a:lnR>
                  </a:tcPr>
                </a:tc>
                <a:tc>
                  <a:txBody>
                    <a:bodyPr/>
                    <a:lstStyle/>
                    <a:p>
                      <a:pPr algn="ctr"/>
                      <a:r>
                        <a:rPr lang="en-US" altLang="zh-CN" sz="1600" dirty="0" smtClean="0"/>
                        <a:t>0</a:t>
                      </a:r>
                      <a:endParaRPr lang="zh-CN" altLang="en-US" sz="1600" dirty="0"/>
                    </a:p>
                  </a:txBody>
                  <a:tcPr anchor="ctr">
                    <a:lnL w="12700" cap="flat" cmpd="sng" algn="ctr">
                      <a:solidFill>
                        <a:srgbClr val="FF0000"/>
                      </a:solidFill>
                      <a:prstDash val="solid"/>
                      <a:round/>
                      <a:headEnd type="none" w="med" len="med"/>
                      <a:tailEnd type="none" w="med" len="med"/>
                    </a:lnL>
                  </a:tcPr>
                </a:tc>
                <a:tc>
                  <a:txBody>
                    <a:bodyPr/>
                    <a:lstStyle/>
                    <a:p>
                      <a:pPr algn="ctr"/>
                      <a:r>
                        <a:rPr lang="en-US" altLang="zh-CN" sz="1600" dirty="0" smtClean="0"/>
                        <a:t>1</a:t>
                      </a:r>
                      <a:endParaRPr lang="zh-CN" altLang="en-US" sz="1600" dirty="0"/>
                    </a:p>
                  </a:txBody>
                  <a:tcPr anchor="ctr"/>
                </a:tc>
                <a:tc>
                  <a:txBody>
                    <a:bodyPr/>
                    <a:lstStyle/>
                    <a:p>
                      <a:pPr algn="ctr"/>
                      <a:r>
                        <a:rPr lang="en-US" altLang="zh-CN" sz="1600" dirty="0" smtClean="0"/>
                        <a:t>1</a:t>
                      </a:r>
                      <a:endParaRPr lang="zh-CN" altLang="en-US" sz="1600" dirty="0"/>
                    </a:p>
                  </a:txBody>
                  <a:tcPr anchor="ctr"/>
                </a:tc>
                <a:tc>
                  <a:txBody>
                    <a:bodyPr/>
                    <a:lstStyle/>
                    <a:p>
                      <a:pPr algn="ctr"/>
                      <a:r>
                        <a:rPr lang="en-US" altLang="zh-CN" sz="1600" dirty="0" smtClean="0"/>
                        <a:t>0</a:t>
                      </a:r>
                      <a:endParaRPr lang="zh-CN" altLang="en-US" sz="1600" dirty="0"/>
                    </a:p>
                  </a:txBody>
                  <a:tcPr anchor="ctr">
                    <a:lnR w="19050" cap="flat" cmpd="sng" algn="ctr">
                      <a:solidFill>
                        <a:srgbClr val="FF0000"/>
                      </a:solidFill>
                      <a:prstDash val="solid"/>
                      <a:round/>
                      <a:headEnd type="none" w="med" len="med"/>
                      <a:tailEnd type="none" w="med" len="med"/>
                    </a:lnR>
                  </a:tcPr>
                </a:tc>
                <a:tc>
                  <a:txBody>
                    <a:bodyPr/>
                    <a:lstStyle/>
                    <a:p>
                      <a:pPr algn="ctr"/>
                      <a:r>
                        <a:rPr lang="en-US" altLang="zh-CN" sz="1600" dirty="0" smtClean="0"/>
                        <a:t>0</a:t>
                      </a:r>
                      <a:endParaRPr lang="zh-CN" altLang="en-US" sz="1600" dirty="0"/>
                    </a:p>
                  </a:txBody>
                  <a:tcPr anchor="ctr">
                    <a:lnL w="1905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tcPr>
                </a:tc>
                <a:tc>
                  <a:txBody>
                    <a:bodyPr/>
                    <a:lstStyle/>
                    <a:p>
                      <a:pPr algn="ctr"/>
                      <a:r>
                        <a:rPr lang="en-US" altLang="zh-CN" sz="1600" dirty="0" smtClean="0"/>
                        <a:t>1</a:t>
                      </a:r>
                      <a:endParaRPr lang="zh-CN" altLang="en-US" sz="1600" dirty="0"/>
                    </a:p>
                  </a:txBody>
                  <a:tcPr anchor="ctr">
                    <a:lnL w="38100" cap="flat" cmpd="sng" algn="ctr">
                      <a:solidFill>
                        <a:srgbClr val="FF0000"/>
                      </a:solidFill>
                      <a:prstDash val="solid"/>
                      <a:round/>
                      <a:headEnd type="none" w="med" len="med"/>
                      <a:tailEnd type="none" w="med" len="med"/>
                    </a:lnL>
                  </a:tcPr>
                </a:tc>
                <a:tc>
                  <a:txBody>
                    <a:bodyPr/>
                    <a:lstStyle/>
                    <a:p>
                      <a:pPr algn="ctr"/>
                      <a:r>
                        <a:rPr lang="en-US" altLang="zh-CN" sz="1600" dirty="0" smtClean="0"/>
                        <a:t>1</a:t>
                      </a:r>
                      <a:endParaRPr lang="zh-CN" altLang="en-US" sz="1600" dirty="0"/>
                    </a:p>
                  </a:txBody>
                  <a:tcPr anchor="ctr"/>
                </a:tc>
                <a:tc>
                  <a:txBody>
                    <a:bodyPr/>
                    <a:lstStyle/>
                    <a:p>
                      <a:pPr algn="ctr"/>
                      <a:r>
                        <a:rPr lang="en-US" altLang="zh-CN" sz="1600" dirty="0" smtClean="0"/>
                        <a:t>0</a:t>
                      </a:r>
                      <a:endParaRPr lang="zh-CN" altLang="en-US" sz="1600" dirty="0"/>
                    </a:p>
                  </a:txBody>
                  <a:tcPr anchor="ctr"/>
                </a:tc>
                <a:tc>
                  <a:txBody>
                    <a:bodyPr/>
                    <a:lstStyle/>
                    <a:p>
                      <a:pPr algn="ctr"/>
                      <a:r>
                        <a:rPr lang="en-US" altLang="zh-CN" sz="1600" dirty="0" smtClean="0"/>
                        <a:t>0</a:t>
                      </a:r>
                      <a:endParaRPr lang="zh-CN" altLang="en-US" sz="1600" dirty="0"/>
                    </a:p>
                  </a:txBody>
                  <a:tcPr anchor="ctr"/>
                </a:tc>
                <a:tc>
                  <a:txBody>
                    <a:bodyPr/>
                    <a:lstStyle/>
                    <a:p>
                      <a:pPr algn="ctr"/>
                      <a:r>
                        <a:rPr lang="en-US" altLang="zh-CN" sz="1600" dirty="0" smtClean="0"/>
                        <a:t>1</a:t>
                      </a:r>
                      <a:endParaRPr lang="zh-CN" altLang="en-US" sz="1600" dirty="0"/>
                    </a:p>
                  </a:txBody>
                  <a:tcPr anchor="ctr"/>
                </a:tc>
              </a:tr>
              <a:tr h="330390">
                <a:tc>
                  <a:txBody>
                    <a:bodyPr/>
                    <a:lstStyle/>
                    <a:p>
                      <a:pPr algn="ctr"/>
                      <a:r>
                        <a:rPr lang="en-US" altLang="zh-CN" sz="1600" dirty="0" smtClean="0"/>
                        <a:t>0</a:t>
                      </a:r>
                      <a:endParaRPr lang="zh-CN" altLang="en-US" sz="1600" dirty="0"/>
                    </a:p>
                  </a:txBody>
                  <a:tcPr anchor="ctr"/>
                </a:tc>
                <a:tc>
                  <a:txBody>
                    <a:bodyPr/>
                    <a:lstStyle/>
                    <a:p>
                      <a:pPr algn="ctr"/>
                      <a:r>
                        <a:rPr lang="en-US" altLang="zh-CN" sz="1600" dirty="0" smtClean="0"/>
                        <a:t>1</a:t>
                      </a:r>
                      <a:endParaRPr lang="zh-CN" altLang="en-US" sz="1600" dirty="0"/>
                    </a:p>
                  </a:txBody>
                  <a:tcPr anchor="ctr"/>
                </a:tc>
                <a:tc>
                  <a:txBody>
                    <a:bodyPr/>
                    <a:lstStyle/>
                    <a:p>
                      <a:pPr algn="ctr"/>
                      <a:r>
                        <a:rPr lang="en-US" altLang="zh-CN" sz="1600" dirty="0" smtClean="0"/>
                        <a:t>1</a:t>
                      </a:r>
                      <a:endParaRPr lang="zh-CN" altLang="en-US" sz="1600" dirty="0"/>
                    </a:p>
                  </a:txBody>
                  <a:tcPr anchor="ctr"/>
                </a:tc>
                <a:tc>
                  <a:txBody>
                    <a:bodyPr/>
                    <a:lstStyle/>
                    <a:p>
                      <a:pPr algn="ctr"/>
                      <a:r>
                        <a:rPr lang="en-US" altLang="zh-CN" sz="1600" dirty="0" smtClean="0"/>
                        <a:t>1</a:t>
                      </a:r>
                      <a:endParaRPr lang="zh-CN" altLang="en-US" sz="1600" dirty="0"/>
                    </a:p>
                  </a:txBody>
                  <a:tcPr anchor="ctr">
                    <a:lnR w="12700" cap="flat" cmpd="sng" algn="ctr">
                      <a:solidFill>
                        <a:srgbClr val="FF0000"/>
                      </a:solidFill>
                      <a:prstDash val="solid"/>
                      <a:round/>
                      <a:headEnd type="none" w="med" len="med"/>
                      <a:tailEnd type="none" w="med" len="med"/>
                    </a:lnR>
                  </a:tcPr>
                </a:tc>
                <a:tc>
                  <a:txBody>
                    <a:bodyPr/>
                    <a:lstStyle/>
                    <a:p>
                      <a:pPr algn="ctr"/>
                      <a:r>
                        <a:rPr lang="en-US" altLang="zh-CN" sz="1600" dirty="0" smtClean="0"/>
                        <a:t>0</a:t>
                      </a:r>
                      <a:endParaRPr lang="zh-CN" altLang="en-US" sz="1600" dirty="0"/>
                    </a:p>
                  </a:txBody>
                  <a:tcPr anchor="ctr">
                    <a:lnL w="12700" cap="flat" cmpd="sng" algn="ctr">
                      <a:solidFill>
                        <a:srgbClr val="FF0000"/>
                      </a:solidFill>
                      <a:prstDash val="solid"/>
                      <a:round/>
                      <a:headEnd type="none" w="med" len="med"/>
                      <a:tailEnd type="none" w="med" len="med"/>
                    </a:lnL>
                  </a:tcPr>
                </a:tc>
                <a:tc>
                  <a:txBody>
                    <a:bodyPr/>
                    <a:lstStyle/>
                    <a:p>
                      <a:pPr algn="ctr"/>
                      <a:r>
                        <a:rPr lang="en-US" altLang="zh-CN" sz="1600" dirty="0" smtClean="0"/>
                        <a:t>1</a:t>
                      </a:r>
                      <a:endParaRPr lang="zh-CN" altLang="en-US" sz="1600" dirty="0"/>
                    </a:p>
                  </a:txBody>
                  <a:tcPr anchor="ctr"/>
                </a:tc>
                <a:tc>
                  <a:txBody>
                    <a:bodyPr/>
                    <a:lstStyle/>
                    <a:p>
                      <a:pPr algn="ctr"/>
                      <a:r>
                        <a:rPr lang="en-US" altLang="zh-CN" sz="1600" dirty="0" smtClean="0"/>
                        <a:t>1</a:t>
                      </a:r>
                      <a:endParaRPr lang="zh-CN" altLang="en-US" sz="1600" dirty="0"/>
                    </a:p>
                  </a:txBody>
                  <a:tcPr anchor="ctr"/>
                </a:tc>
                <a:tc>
                  <a:txBody>
                    <a:bodyPr/>
                    <a:lstStyle/>
                    <a:p>
                      <a:pPr algn="ctr"/>
                      <a:r>
                        <a:rPr lang="en-US" altLang="zh-CN" sz="1600" dirty="0" smtClean="0"/>
                        <a:t>1</a:t>
                      </a:r>
                      <a:endParaRPr lang="zh-CN" altLang="en-US" sz="1600" dirty="0"/>
                    </a:p>
                  </a:txBody>
                  <a:tcPr anchor="ctr">
                    <a:lnR w="19050" cap="flat" cmpd="sng" algn="ctr">
                      <a:solidFill>
                        <a:srgbClr val="FF0000"/>
                      </a:solidFill>
                      <a:prstDash val="solid"/>
                      <a:round/>
                      <a:headEnd type="none" w="med" len="med"/>
                      <a:tailEnd type="none" w="med" len="med"/>
                    </a:lnR>
                  </a:tcPr>
                </a:tc>
                <a:tc>
                  <a:txBody>
                    <a:bodyPr/>
                    <a:lstStyle/>
                    <a:p>
                      <a:pPr algn="ctr"/>
                      <a:r>
                        <a:rPr lang="en-US" altLang="zh-CN" sz="1600" dirty="0" smtClean="0"/>
                        <a:t>0</a:t>
                      </a:r>
                      <a:endParaRPr lang="zh-CN" altLang="en-US" sz="1600" dirty="0"/>
                    </a:p>
                  </a:txBody>
                  <a:tcPr anchor="ctr">
                    <a:lnL w="1905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tcPr>
                </a:tc>
                <a:tc>
                  <a:txBody>
                    <a:bodyPr/>
                    <a:lstStyle/>
                    <a:p>
                      <a:pPr algn="ctr"/>
                      <a:r>
                        <a:rPr lang="en-US" altLang="zh-CN" sz="1600" dirty="0" smtClean="0"/>
                        <a:t>1</a:t>
                      </a:r>
                      <a:endParaRPr lang="zh-CN" altLang="en-US" sz="1600" dirty="0"/>
                    </a:p>
                  </a:txBody>
                  <a:tcPr anchor="ctr">
                    <a:lnL w="38100" cap="flat" cmpd="sng" algn="ctr">
                      <a:solidFill>
                        <a:srgbClr val="FF0000"/>
                      </a:solidFill>
                      <a:prstDash val="solid"/>
                      <a:round/>
                      <a:headEnd type="none" w="med" len="med"/>
                      <a:tailEnd type="none" w="med" len="med"/>
                    </a:lnL>
                  </a:tcPr>
                </a:tc>
                <a:tc>
                  <a:txBody>
                    <a:bodyPr/>
                    <a:lstStyle/>
                    <a:p>
                      <a:pPr algn="ctr"/>
                      <a:r>
                        <a:rPr lang="en-US" altLang="zh-CN" sz="1600" dirty="0" smtClean="0"/>
                        <a:t>1</a:t>
                      </a:r>
                      <a:endParaRPr lang="zh-CN" altLang="en-US" sz="1600" dirty="0"/>
                    </a:p>
                  </a:txBody>
                  <a:tcPr anchor="ctr"/>
                </a:tc>
                <a:tc>
                  <a:txBody>
                    <a:bodyPr/>
                    <a:lstStyle/>
                    <a:p>
                      <a:pPr algn="ctr"/>
                      <a:r>
                        <a:rPr lang="en-US" altLang="zh-CN" sz="1600" dirty="0" smtClean="0"/>
                        <a:t>1</a:t>
                      </a:r>
                      <a:endParaRPr lang="zh-CN" altLang="en-US" sz="1600" dirty="0"/>
                    </a:p>
                  </a:txBody>
                  <a:tcPr anchor="ctr"/>
                </a:tc>
                <a:tc>
                  <a:txBody>
                    <a:bodyPr/>
                    <a:lstStyle/>
                    <a:p>
                      <a:pPr algn="ctr"/>
                      <a:r>
                        <a:rPr lang="en-US" altLang="zh-CN" sz="1600" dirty="0" smtClean="0"/>
                        <a:t>0</a:t>
                      </a:r>
                      <a:endParaRPr lang="zh-CN" altLang="en-US" sz="1600" dirty="0"/>
                    </a:p>
                  </a:txBody>
                  <a:tcPr anchor="ctr"/>
                </a:tc>
                <a:tc>
                  <a:txBody>
                    <a:bodyPr/>
                    <a:lstStyle/>
                    <a:p>
                      <a:pPr algn="ctr"/>
                      <a:r>
                        <a:rPr lang="en-US" altLang="zh-CN" sz="1600" dirty="0" smtClean="0"/>
                        <a:t>1</a:t>
                      </a:r>
                      <a:endParaRPr lang="zh-CN" altLang="en-US" sz="1600" dirty="0"/>
                    </a:p>
                  </a:txBody>
                  <a:tcPr anchor="ctr"/>
                </a:tc>
              </a:tr>
              <a:tr h="330390">
                <a:tc>
                  <a:txBody>
                    <a:bodyPr/>
                    <a:lstStyle/>
                    <a:p>
                      <a:pPr algn="ctr"/>
                      <a:r>
                        <a:rPr lang="en-US" altLang="zh-CN" sz="1600" dirty="0" smtClean="0"/>
                        <a:t>1</a:t>
                      </a:r>
                      <a:endParaRPr lang="zh-CN" altLang="en-US" sz="1600" dirty="0"/>
                    </a:p>
                  </a:txBody>
                  <a:tcPr anchor="ctr"/>
                </a:tc>
                <a:tc>
                  <a:txBody>
                    <a:bodyPr/>
                    <a:lstStyle/>
                    <a:p>
                      <a:pPr algn="ctr"/>
                      <a:r>
                        <a:rPr lang="en-US" altLang="zh-CN" sz="1600" dirty="0" smtClean="0"/>
                        <a:t>0</a:t>
                      </a:r>
                      <a:endParaRPr lang="zh-CN" altLang="en-US" sz="1600" dirty="0"/>
                    </a:p>
                  </a:txBody>
                  <a:tcPr anchor="ctr"/>
                </a:tc>
                <a:tc>
                  <a:txBody>
                    <a:bodyPr/>
                    <a:lstStyle/>
                    <a:p>
                      <a:pPr algn="ctr"/>
                      <a:r>
                        <a:rPr lang="en-US" altLang="zh-CN" sz="1600" dirty="0" smtClean="0"/>
                        <a:t>0</a:t>
                      </a:r>
                      <a:endParaRPr lang="zh-CN" altLang="en-US" sz="1600" dirty="0"/>
                    </a:p>
                  </a:txBody>
                  <a:tcPr anchor="ctr"/>
                </a:tc>
                <a:tc>
                  <a:txBody>
                    <a:bodyPr/>
                    <a:lstStyle/>
                    <a:p>
                      <a:pPr algn="ctr"/>
                      <a:r>
                        <a:rPr lang="en-US" altLang="zh-CN" sz="1600" dirty="0" smtClean="0"/>
                        <a:t>0</a:t>
                      </a:r>
                      <a:endParaRPr lang="zh-CN" altLang="en-US" sz="1600" dirty="0"/>
                    </a:p>
                  </a:txBody>
                  <a:tcPr anchor="ctr">
                    <a:lnR w="12700" cap="flat" cmpd="sng" algn="ctr">
                      <a:solidFill>
                        <a:srgbClr val="FF0000"/>
                      </a:solidFill>
                      <a:prstDash val="solid"/>
                      <a:round/>
                      <a:headEnd type="none" w="med" len="med"/>
                      <a:tailEnd type="none" w="med" len="med"/>
                    </a:lnR>
                  </a:tcPr>
                </a:tc>
                <a:tc>
                  <a:txBody>
                    <a:bodyPr/>
                    <a:lstStyle/>
                    <a:p>
                      <a:pPr algn="ctr"/>
                      <a:r>
                        <a:rPr lang="en-US" altLang="zh-CN" sz="1600" dirty="0" smtClean="0"/>
                        <a:t>1</a:t>
                      </a:r>
                      <a:endParaRPr lang="zh-CN" altLang="en-US" sz="1600" dirty="0"/>
                    </a:p>
                  </a:txBody>
                  <a:tcPr anchor="ctr">
                    <a:lnL w="12700" cap="flat" cmpd="sng" algn="ctr">
                      <a:solidFill>
                        <a:srgbClr val="FF0000"/>
                      </a:solidFill>
                      <a:prstDash val="solid"/>
                      <a:round/>
                      <a:headEnd type="none" w="med" len="med"/>
                      <a:tailEnd type="none" w="med" len="med"/>
                    </a:lnL>
                  </a:tcPr>
                </a:tc>
                <a:tc>
                  <a:txBody>
                    <a:bodyPr/>
                    <a:lstStyle/>
                    <a:p>
                      <a:pPr algn="ctr"/>
                      <a:r>
                        <a:rPr lang="en-US" altLang="zh-CN" sz="1600" dirty="0" smtClean="0"/>
                        <a:t>0</a:t>
                      </a:r>
                      <a:endParaRPr lang="zh-CN" altLang="en-US" sz="1600" dirty="0"/>
                    </a:p>
                  </a:txBody>
                  <a:tcPr anchor="ctr"/>
                </a:tc>
                <a:tc>
                  <a:txBody>
                    <a:bodyPr/>
                    <a:lstStyle/>
                    <a:p>
                      <a:pPr algn="ctr"/>
                      <a:r>
                        <a:rPr lang="en-US" altLang="zh-CN" sz="1600" dirty="0" smtClean="0"/>
                        <a:t>0</a:t>
                      </a:r>
                      <a:endParaRPr lang="zh-CN" altLang="en-US" sz="1600" dirty="0"/>
                    </a:p>
                  </a:txBody>
                  <a:tcPr anchor="ctr"/>
                </a:tc>
                <a:tc>
                  <a:txBody>
                    <a:bodyPr/>
                    <a:lstStyle/>
                    <a:p>
                      <a:pPr algn="ctr"/>
                      <a:r>
                        <a:rPr lang="en-US" altLang="zh-CN" sz="1600" dirty="0" smtClean="0"/>
                        <a:t>0</a:t>
                      </a:r>
                      <a:endParaRPr lang="zh-CN" altLang="en-US" sz="1600" dirty="0"/>
                    </a:p>
                  </a:txBody>
                  <a:tcPr anchor="ctr">
                    <a:lnR w="19050" cap="flat" cmpd="sng" algn="ctr">
                      <a:solidFill>
                        <a:srgbClr val="FF0000"/>
                      </a:solidFill>
                      <a:prstDash val="solid"/>
                      <a:round/>
                      <a:headEnd type="none" w="med" len="med"/>
                      <a:tailEnd type="none" w="med" len="med"/>
                    </a:lnR>
                  </a:tcPr>
                </a:tc>
                <a:tc>
                  <a:txBody>
                    <a:bodyPr/>
                    <a:lstStyle/>
                    <a:p>
                      <a:pPr algn="ctr"/>
                      <a:r>
                        <a:rPr lang="en-US" altLang="zh-CN" sz="1600" dirty="0" smtClean="0"/>
                        <a:t>1</a:t>
                      </a:r>
                      <a:endParaRPr lang="zh-CN" altLang="en-US" sz="1600" dirty="0"/>
                    </a:p>
                  </a:txBody>
                  <a:tcPr anchor="ctr">
                    <a:lnL w="1905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tcPr>
                </a:tc>
                <a:tc>
                  <a:txBody>
                    <a:bodyPr/>
                    <a:lstStyle/>
                    <a:p>
                      <a:pPr algn="ctr"/>
                      <a:r>
                        <a:rPr lang="en-US" altLang="zh-CN" sz="1600" dirty="0" smtClean="0"/>
                        <a:t>0</a:t>
                      </a:r>
                      <a:endParaRPr lang="zh-CN" altLang="en-US" sz="1600" dirty="0"/>
                    </a:p>
                  </a:txBody>
                  <a:tcPr anchor="ctr">
                    <a:lnL w="38100" cap="flat" cmpd="sng" algn="ctr">
                      <a:solidFill>
                        <a:srgbClr val="FF0000"/>
                      </a:solidFill>
                      <a:prstDash val="solid"/>
                      <a:round/>
                      <a:headEnd type="none" w="med" len="med"/>
                      <a:tailEnd type="none" w="med" len="med"/>
                    </a:lnL>
                  </a:tcPr>
                </a:tc>
                <a:tc>
                  <a:txBody>
                    <a:bodyPr/>
                    <a:lstStyle/>
                    <a:p>
                      <a:pPr algn="ctr"/>
                      <a:r>
                        <a:rPr lang="en-US" altLang="zh-CN" sz="1600" dirty="0" smtClean="0"/>
                        <a:t>0</a:t>
                      </a:r>
                      <a:endParaRPr lang="zh-CN" altLang="en-US" sz="1600" dirty="0"/>
                    </a:p>
                  </a:txBody>
                  <a:tcPr anchor="ctr"/>
                </a:tc>
                <a:tc>
                  <a:txBody>
                    <a:bodyPr/>
                    <a:lstStyle/>
                    <a:p>
                      <a:pPr algn="ctr"/>
                      <a:r>
                        <a:rPr lang="en-US" altLang="zh-CN" sz="1600" dirty="0" smtClean="0"/>
                        <a:t>0</a:t>
                      </a:r>
                      <a:endParaRPr lang="zh-CN" altLang="en-US" sz="1600" dirty="0"/>
                    </a:p>
                  </a:txBody>
                  <a:tcPr anchor="ctr"/>
                </a:tc>
                <a:tc>
                  <a:txBody>
                    <a:bodyPr/>
                    <a:lstStyle/>
                    <a:p>
                      <a:pPr algn="ctr"/>
                      <a:r>
                        <a:rPr lang="en-US" altLang="zh-CN" sz="1600" dirty="0" smtClean="0"/>
                        <a:t>1</a:t>
                      </a:r>
                      <a:endParaRPr lang="zh-CN" altLang="en-US" sz="1600" dirty="0"/>
                    </a:p>
                  </a:txBody>
                  <a:tcPr anchor="ctr"/>
                </a:tc>
                <a:tc>
                  <a:txBody>
                    <a:bodyPr/>
                    <a:lstStyle/>
                    <a:p>
                      <a:pPr algn="ctr"/>
                      <a:r>
                        <a:rPr lang="en-US" altLang="zh-CN" sz="1600" dirty="0" smtClean="0"/>
                        <a:t>0</a:t>
                      </a:r>
                      <a:endParaRPr lang="zh-CN" altLang="en-US" sz="1600" dirty="0"/>
                    </a:p>
                  </a:txBody>
                  <a:tcPr anchor="ctr"/>
                </a:tc>
              </a:tr>
              <a:tr h="330390">
                <a:tc>
                  <a:txBody>
                    <a:bodyPr/>
                    <a:lstStyle/>
                    <a:p>
                      <a:pPr algn="ctr"/>
                      <a:r>
                        <a:rPr lang="en-US" altLang="zh-CN" sz="1600" dirty="0" smtClean="0"/>
                        <a:t>1</a:t>
                      </a:r>
                      <a:endParaRPr lang="zh-CN" altLang="en-US" sz="1600" dirty="0"/>
                    </a:p>
                  </a:txBody>
                  <a:tcPr anchor="ctr"/>
                </a:tc>
                <a:tc>
                  <a:txBody>
                    <a:bodyPr/>
                    <a:lstStyle/>
                    <a:p>
                      <a:pPr algn="ctr"/>
                      <a:r>
                        <a:rPr lang="en-US" altLang="zh-CN" sz="1600" dirty="0" smtClean="0"/>
                        <a:t>0</a:t>
                      </a:r>
                      <a:endParaRPr lang="zh-CN" altLang="en-US" sz="1600" dirty="0"/>
                    </a:p>
                  </a:txBody>
                  <a:tcPr anchor="ctr"/>
                </a:tc>
                <a:tc>
                  <a:txBody>
                    <a:bodyPr/>
                    <a:lstStyle/>
                    <a:p>
                      <a:pPr algn="ctr"/>
                      <a:r>
                        <a:rPr lang="en-US" altLang="zh-CN" sz="1600" dirty="0" smtClean="0"/>
                        <a:t>0</a:t>
                      </a:r>
                      <a:endParaRPr lang="zh-CN" altLang="en-US" sz="1600" dirty="0"/>
                    </a:p>
                  </a:txBody>
                  <a:tcPr anchor="ctr"/>
                </a:tc>
                <a:tc>
                  <a:txBody>
                    <a:bodyPr/>
                    <a:lstStyle/>
                    <a:p>
                      <a:pPr algn="ctr"/>
                      <a:r>
                        <a:rPr lang="en-US" altLang="zh-CN" sz="1600" dirty="0" smtClean="0"/>
                        <a:t>1</a:t>
                      </a:r>
                      <a:endParaRPr lang="zh-CN" altLang="en-US" sz="1600" dirty="0"/>
                    </a:p>
                  </a:txBody>
                  <a:tcPr anchor="ctr">
                    <a:lnR w="12700" cap="flat" cmpd="sng" algn="ctr">
                      <a:solidFill>
                        <a:srgbClr val="FF0000"/>
                      </a:solidFill>
                      <a:prstDash val="solid"/>
                      <a:round/>
                      <a:headEnd type="none" w="med" len="med"/>
                      <a:tailEnd type="none" w="med" len="med"/>
                    </a:lnR>
                  </a:tcPr>
                </a:tc>
                <a:tc>
                  <a:txBody>
                    <a:bodyPr/>
                    <a:lstStyle/>
                    <a:p>
                      <a:pPr algn="ctr"/>
                      <a:r>
                        <a:rPr lang="en-US" altLang="zh-CN" sz="1600" dirty="0" smtClean="0"/>
                        <a:t>1</a:t>
                      </a:r>
                      <a:endParaRPr lang="zh-CN" altLang="en-US" sz="1600" dirty="0"/>
                    </a:p>
                  </a:txBody>
                  <a:tcPr anchor="ctr">
                    <a:lnL w="12700" cap="flat" cmpd="sng" algn="ctr">
                      <a:solidFill>
                        <a:srgbClr val="FF0000"/>
                      </a:solidFill>
                      <a:prstDash val="solid"/>
                      <a:round/>
                      <a:headEnd type="none" w="med" len="med"/>
                      <a:tailEnd type="none" w="med" len="med"/>
                    </a:lnL>
                  </a:tcPr>
                </a:tc>
                <a:tc>
                  <a:txBody>
                    <a:bodyPr/>
                    <a:lstStyle/>
                    <a:p>
                      <a:pPr algn="ctr"/>
                      <a:r>
                        <a:rPr lang="en-US" altLang="zh-CN" sz="1600" dirty="0" smtClean="0"/>
                        <a:t>0</a:t>
                      </a:r>
                      <a:endParaRPr lang="zh-CN" altLang="en-US" sz="1600" dirty="0"/>
                    </a:p>
                  </a:txBody>
                  <a:tcPr anchor="ctr"/>
                </a:tc>
                <a:tc>
                  <a:txBody>
                    <a:bodyPr/>
                    <a:lstStyle/>
                    <a:p>
                      <a:pPr algn="ctr"/>
                      <a:r>
                        <a:rPr lang="en-US" altLang="zh-CN" sz="1600" dirty="0" smtClean="0"/>
                        <a:t>0</a:t>
                      </a:r>
                      <a:endParaRPr lang="zh-CN" altLang="en-US" sz="1600" dirty="0"/>
                    </a:p>
                  </a:txBody>
                  <a:tcPr anchor="ctr"/>
                </a:tc>
                <a:tc>
                  <a:txBody>
                    <a:bodyPr/>
                    <a:lstStyle/>
                    <a:p>
                      <a:pPr algn="ctr"/>
                      <a:r>
                        <a:rPr lang="en-US" altLang="zh-CN" sz="1600" dirty="0" smtClean="0"/>
                        <a:t>1</a:t>
                      </a:r>
                      <a:endParaRPr lang="zh-CN" altLang="en-US" sz="1600" dirty="0"/>
                    </a:p>
                  </a:txBody>
                  <a:tcPr anchor="ctr">
                    <a:lnR w="19050" cap="flat" cmpd="sng" algn="ctr">
                      <a:solidFill>
                        <a:srgbClr val="FF0000"/>
                      </a:solidFill>
                      <a:prstDash val="solid"/>
                      <a:round/>
                      <a:headEnd type="none" w="med" len="med"/>
                      <a:tailEnd type="none" w="med" len="med"/>
                    </a:lnR>
                  </a:tcPr>
                </a:tc>
                <a:tc>
                  <a:txBody>
                    <a:bodyPr/>
                    <a:lstStyle/>
                    <a:p>
                      <a:pPr algn="ctr"/>
                      <a:r>
                        <a:rPr lang="en-US" altLang="zh-CN" sz="1600" dirty="0" smtClean="0"/>
                        <a:t>1</a:t>
                      </a:r>
                      <a:endParaRPr lang="zh-CN" altLang="en-US" sz="1600" dirty="0"/>
                    </a:p>
                  </a:txBody>
                  <a:tcPr anchor="ctr">
                    <a:lnL w="1905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tcPr>
                </a:tc>
                <a:tc>
                  <a:txBody>
                    <a:bodyPr/>
                    <a:lstStyle/>
                    <a:p>
                      <a:pPr algn="ctr"/>
                      <a:r>
                        <a:rPr lang="en-US" altLang="zh-CN" sz="1600" dirty="0" smtClean="0"/>
                        <a:t>0</a:t>
                      </a:r>
                      <a:endParaRPr lang="zh-CN" altLang="en-US" sz="1600" dirty="0"/>
                    </a:p>
                  </a:txBody>
                  <a:tcPr anchor="ctr">
                    <a:lnL w="38100" cap="flat" cmpd="sng" algn="ctr">
                      <a:solidFill>
                        <a:srgbClr val="FF0000"/>
                      </a:solidFill>
                      <a:prstDash val="solid"/>
                      <a:round/>
                      <a:headEnd type="none" w="med" len="med"/>
                      <a:tailEnd type="none" w="med" len="med"/>
                    </a:lnL>
                  </a:tcPr>
                </a:tc>
                <a:tc>
                  <a:txBody>
                    <a:bodyPr/>
                    <a:lstStyle/>
                    <a:p>
                      <a:pPr algn="ctr"/>
                      <a:r>
                        <a:rPr lang="en-US" altLang="zh-CN" sz="1600" dirty="0" smtClean="0"/>
                        <a:t>0</a:t>
                      </a:r>
                      <a:endParaRPr lang="zh-CN" altLang="en-US" sz="1600" dirty="0"/>
                    </a:p>
                  </a:txBody>
                  <a:tcPr anchor="ctr"/>
                </a:tc>
                <a:tc>
                  <a:txBody>
                    <a:bodyPr/>
                    <a:lstStyle/>
                    <a:p>
                      <a:pPr algn="ctr"/>
                      <a:r>
                        <a:rPr lang="en-US" altLang="zh-CN" sz="1600" dirty="0" smtClean="0"/>
                        <a:t>1</a:t>
                      </a:r>
                      <a:endParaRPr lang="zh-CN" altLang="en-US" sz="1600" dirty="0"/>
                    </a:p>
                  </a:txBody>
                  <a:tcPr anchor="ctr"/>
                </a:tc>
                <a:tc>
                  <a:txBody>
                    <a:bodyPr/>
                    <a:lstStyle/>
                    <a:p>
                      <a:pPr algn="ctr"/>
                      <a:r>
                        <a:rPr lang="en-US" altLang="zh-CN" sz="1600" dirty="0" smtClean="0"/>
                        <a:t>1</a:t>
                      </a:r>
                      <a:endParaRPr lang="zh-CN" altLang="en-US" sz="1600" dirty="0"/>
                    </a:p>
                  </a:txBody>
                  <a:tcPr anchor="ctr"/>
                </a:tc>
                <a:tc>
                  <a:txBody>
                    <a:bodyPr/>
                    <a:lstStyle/>
                    <a:p>
                      <a:pPr algn="ctr"/>
                      <a:r>
                        <a:rPr lang="en-US" altLang="zh-CN" sz="1600" dirty="0" smtClean="0"/>
                        <a:t>0</a:t>
                      </a:r>
                      <a:endParaRPr lang="zh-CN" altLang="en-US" sz="1600" dirty="0"/>
                    </a:p>
                  </a:txBody>
                  <a:tcPr anchor="ctr"/>
                </a:tc>
              </a:tr>
              <a:tr h="330390">
                <a:tc>
                  <a:txBody>
                    <a:bodyPr/>
                    <a:lstStyle/>
                    <a:p>
                      <a:pPr algn="ctr"/>
                      <a:r>
                        <a:rPr lang="en-US" altLang="zh-CN" sz="1600" dirty="0" smtClean="0"/>
                        <a:t>1</a:t>
                      </a:r>
                      <a:endParaRPr lang="zh-CN" altLang="en-US" sz="1600" dirty="0"/>
                    </a:p>
                  </a:txBody>
                  <a:tcPr anchor="ctr"/>
                </a:tc>
                <a:tc>
                  <a:txBody>
                    <a:bodyPr/>
                    <a:lstStyle/>
                    <a:p>
                      <a:pPr algn="ctr"/>
                      <a:r>
                        <a:rPr lang="en-US" altLang="zh-CN" sz="1600" dirty="0" smtClean="0"/>
                        <a:t>0</a:t>
                      </a:r>
                      <a:endParaRPr lang="zh-CN" altLang="en-US" sz="1600" dirty="0"/>
                    </a:p>
                  </a:txBody>
                  <a:tcPr anchor="ctr"/>
                </a:tc>
                <a:tc>
                  <a:txBody>
                    <a:bodyPr/>
                    <a:lstStyle/>
                    <a:p>
                      <a:pPr algn="ctr"/>
                      <a:r>
                        <a:rPr lang="en-US" altLang="zh-CN" sz="1600" dirty="0" smtClean="0"/>
                        <a:t>1</a:t>
                      </a:r>
                      <a:endParaRPr lang="zh-CN" altLang="en-US" sz="1600" dirty="0"/>
                    </a:p>
                  </a:txBody>
                  <a:tcPr anchor="ctr"/>
                </a:tc>
                <a:tc>
                  <a:txBody>
                    <a:bodyPr/>
                    <a:lstStyle/>
                    <a:p>
                      <a:pPr algn="ctr"/>
                      <a:r>
                        <a:rPr lang="en-US" altLang="zh-CN" sz="1600" dirty="0" smtClean="0"/>
                        <a:t>0</a:t>
                      </a:r>
                      <a:endParaRPr lang="zh-CN" altLang="en-US" sz="1600" dirty="0"/>
                    </a:p>
                  </a:txBody>
                  <a:tcPr anchor="ctr">
                    <a:lnR w="12700" cap="flat" cmpd="sng" algn="ctr">
                      <a:solidFill>
                        <a:srgbClr val="FF0000"/>
                      </a:solidFill>
                      <a:prstDash val="solid"/>
                      <a:round/>
                      <a:headEnd type="none" w="med" len="med"/>
                      <a:tailEnd type="none" w="med" len="med"/>
                    </a:lnR>
                  </a:tcPr>
                </a:tc>
                <a:tc>
                  <a:txBody>
                    <a:bodyPr/>
                    <a:lstStyle/>
                    <a:p>
                      <a:pPr algn="ctr"/>
                      <a:r>
                        <a:rPr lang="en-US" altLang="zh-CN" sz="1600" dirty="0" smtClean="0"/>
                        <a:t>1</a:t>
                      </a:r>
                      <a:endParaRPr lang="zh-CN" altLang="en-US" sz="1600" dirty="0"/>
                    </a:p>
                  </a:txBody>
                  <a:tcPr anchor="ctr">
                    <a:lnL w="12700" cap="flat" cmpd="sng" algn="ctr">
                      <a:solidFill>
                        <a:srgbClr val="FF0000"/>
                      </a:solidFill>
                      <a:prstDash val="solid"/>
                      <a:round/>
                      <a:headEnd type="none" w="med" len="med"/>
                      <a:tailEnd type="none" w="med" len="med"/>
                    </a:lnL>
                  </a:tcPr>
                </a:tc>
                <a:tc>
                  <a:txBody>
                    <a:bodyPr/>
                    <a:lstStyle/>
                    <a:p>
                      <a:pPr algn="ctr"/>
                      <a:r>
                        <a:rPr lang="en-US" altLang="zh-CN" sz="1600" dirty="0" smtClean="0"/>
                        <a:t>0</a:t>
                      </a:r>
                      <a:endParaRPr lang="zh-CN" altLang="en-US" sz="1600" dirty="0"/>
                    </a:p>
                  </a:txBody>
                  <a:tcPr anchor="ctr"/>
                </a:tc>
                <a:tc>
                  <a:txBody>
                    <a:bodyPr/>
                    <a:lstStyle/>
                    <a:p>
                      <a:pPr algn="ctr"/>
                      <a:r>
                        <a:rPr lang="en-US" altLang="zh-CN" sz="1600" dirty="0" smtClean="0"/>
                        <a:t>1</a:t>
                      </a:r>
                      <a:endParaRPr lang="zh-CN" altLang="en-US" sz="1600" dirty="0"/>
                    </a:p>
                  </a:txBody>
                  <a:tcPr anchor="ctr"/>
                </a:tc>
                <a:tc>
                  <a:txBody>
                    <a:bodyPr/>
                    <a:lstStyle/>
                    <a:p>
                      <a:pPr algn="ctr"/>
                      <a:r>
                        <a:rPr lang="en-US" altLang="zh-CN" sz="1600" dirty="0" smtClean="0"/>
                        <a:t>0</a:t>
                      </a:r>
                      <a:endParaRPr lang="zh-CN" altLang="en-US" sz="1600" dirty="0"/>
                    </a:p>
                  </a:txBody>
                  <a:tcPr anchor="ctr">
                    <a:lnR w="19050" cap="flat" cmpd="sng" algn="ctr">
                      <a:solidFill>
                        <a:srgbClr val="FF0000"/>
                      </a:solidFill>
                      <a:prstDash val="solid"/>
                      <a:round/>
                      <a:headEnd type="none" w="med" len="med"/>
                      <a:tailEnd type="none" w="med" len="med"/>
                    </a:lnR>
                  </a:tcPr>
                </a:tc>
                <a:tc>
                  <a:txBody>
                    <a:bodyPr/>
                    <a:lstStyle/>
                    <a:p>
                      <a:pPr algn="ctr"/>
                      <a:r>
                        <a:rPr lang="en-US" altLang="zh-CN" sz="1600" dirty="0" smtClean="0"/>
                        <a:t>1</a:t>
                      </a:r>
                      <a:endParaRPr lang="zh-CN" altLang="en-US" sz="1600" dirty="0"/>
                    </a:p>
                  </a:txBody>
                  <a:tcPr anchor="ctr">
                    <a:lnL w="1905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tcPr>
                </a:tc>
                <a:tc>
                  <a:txBody>
                    <a:bodyPr/>
                    <a:lstStyle/>
                    <a:p>
                      <a:pPr algn="ctr"/>
                      <a:r>
                        <a:rPr lang="en-US" altLang="zh-CN" sz="1600" dirty="0" smtClean="0"/>
                        <a:t>0</a:t>
                      </a:r>
                      <a:endParaRPr lang="zh-CN" altLang="en-US" sz="1600" dirty="0"/>
                    </a:p>
                  </a:txBody>
                  <a:tcPr anchor="ctr">
                    <a:lnL w="38100" cap="flat" cmpd="sng" algn="ctr">
                      <a:solidFill>
                        <a:srgbClr val="FF0000"/>
                      </a:solidFill>
                      <a:prstDash val="solid"/>
                      <a:round/>
                      <a:headEnd type="none" w="med" len="med"/>
                      <a:tailEnd type="none" w="med" len="med"/>
                    </a:lnL>
                  </a:tcPr>
                </a:tc>
                <a:tc>
                  <a:txBody>
                    <a:bodyPr/>
                    <a:lstStyle/>
                    <a:p>
                      <a:pPr algn="ctr"/>
                      <a:r>
                        <a:rPr lang="en-US" altLang="zh-CN" sz="1600" dirty="0" smtClean="0"/>
                        <a:t>1</a:t>
                      </a:r>
                      <a:endParaRPr lang="zh-CN" altLang="en-US" sz="1600" dirty="0"/>
                    </a:p>
                  </a:txBody>
                  <a:tcPr anchor="ctr"/>
                </a:tc>
                <a:tc>
                  <a:txBody>
                    <a:bodyPr/>
                    <a:lstStyle/>
                    <a:p>
                      <a:pPr algn="ctr"/>
                      <a:r>
                        <a:rPr lang="en-US" altLang="zh-CN" sz="1600" dirty="0" smtClean="0"/>
                        <a:t>0</a:t>
                      </a:r>
                      <a:endParaRPr lang="zh-CN" altLang="en-US" sz="1600" dirty="0"/>
                    </a:p>
                  </a:txBody>
                  <a:tcPr anchor="ctr"/>
                </a:tc>
                <a:tc>
                  <a:txBody>
                    <a:bodyPr/>
                    <a:lstStyle/>
                    <a:p>
                      <a:pPr algn="ctr"/>
                      <a:r>
                        <a:rPr lang="en-US" altLang="zh-CN" sz="1600" dirty="0" smtClean="0"/>
                        <a:t>1</a:t>
                      </a:r>
                      <a:endParaRPr lang="zh-CN" altLang="en-US" sz="1600" dirty="0"/>
                    </a:p>
                  </a:txBody>
                  <a:tcPr anchor="ctr"/>
                </a:tc>
                <a:tc>
                  <a:txBody>
                    <a:bodyPr/>
                    <a:lstStyle/>
                    <a:p>
                      <a:pPr algn="ctr"/>
                      <a:r>
                        <a:rPr lang="en-US" altLang="zh-CN" sz="1600" dirty="0" smtClean="0"/>
                        <a:t>0</a:t>
                      </a:r>
                      <a:endParaRPr lang="zh-CN" altLang="en-US" sz="1600" dirty="0"/>
                    </a:p>
                  </a:txBody>
                  <a:tcPr anchor="ctr"/>
                </a:tc>
              </a:tr>
              <a:tr h="330390">
                <a:tc>
                  <a:txBody>
                    <a:bodyPr/>
                    <a:lstStyle/>
                    <a:p>
                      <a:pPr algn="ctr"/>
                      <a:r>
                        <a:rPr lang="en-US" altLang="zh-CN" sz="1600" dirty="0" smtClean="0"/>
                        <a:t>1</a:t>
                      </a:r>
                      <a:endParaRPr lang="zh-CN" altLang="en-US" sz="1600" dirty="0"/>
                    </a:p>
                  </a:txBody>
                  <a:tcPr anchor="ctr"/>
                </a:tc>
                <a:tc>
                  <a:txBody>
                    <a:bodyPr/>
                    <a:lstStyle/>
                    <a:p>
                      <a:pPr algn="ctr"/>
                      <a:r>
                        <a:rPr lang="en-US" altLang="zh-CN" sz="1600" dirty="0" smtClean="0"/>
                        <a:t>0</a:t>
                      </a:r>
                      <a:endParaRPr lang="zh-CN" altLang="en-US" sz="1600" dirty="0"/>
                    </a:p>
                  </a:txBody>
                  <a:tcPr anchor="ctr"/>
                </a:tc>
                <a:tc>
                  <a:txBody>
                    <a:bodyPr/>
                    <a:lstStyle/>
                    <a:p>
                      <a:pPr algn="ctr"/>
                      <a:r>
                        <a:rPr lang="en-US" altLang="zh-CN" sz="1600" dirty="0" smtClean="0"/>
                        <a:t>1</a:t>
                      </a:r>
                      <a:endParaRPr lang="zh-CN" altLang="en-US" sz="1600" dirty="0"/>
                    </a:p>
                  </a:txBody>
                  <a:tcPr anchor="ctr"/>
                </a:tc>
                <a:tc>
                  <a:txBody>
                    <a:bodyPr/>
                    <a:lstStyle/>
                    <a:p>
                      <a:pPr algn="ctr"/>
                      <a:r>
                        <a:rPr lang="en-US" altLang="zh-CN" sz="1600" dirty="0" smtClean="0"/>
                        <a:t>1</a:t>
                      </a:r>
                      <a:endParaRPr lang="zh-CN" altLang="en-US" sz="1600" dirty="0"/>
                    </a:p>
                  </a:txBody>
                  <a:tcPr anchor="ctr">
                    <a:lnR w="12700" cap="flat" cmpd="sng" algn="ctr">
                      <a:solidFill>
                        <a:srgbClr val="FF0000"/>
                      </a:solidFill>
                      <a:prstDash val="solid"/>
                      <a:round/>
                      <a:headEnd type="none" w="med" len="med"/>
                      <a:tailEnd type="none" w="med" len="med"/>
                    </a:lnR>
                  </a:tcPr>
                </a:tc>
                <a:tc>
                  <a:txBody>
                    <a:bodyPr/>
                    <a:lstStyle/>
                    <a:p>
                      <a:pPr algn="ctr"/>
                      <a:r>
                        <a:rPr lang="en-US" altLang="zh-CN" sz="1600" dirty="0" smtClean="0"/>
                        <a:t>1</a:t>
                      </a:r>
                      <a:endParaRPr lang="zh-CN" altLang="en-US" sz="1600" dirty="0"/>
                    </a:p>
                  </a:txBody>
                  <a:tcPr anchor="ctr">
                    <a:lnL w="12700" cap="flat" cmpd="sng" algn="ctr">
                      <a:solidFill>
                        <a:srgbClr val="FF0000"/>
                      </a:solidFill>
                      <a:prstDash val="solid"/>
                      <a:round/>
                      <a:headEnd type="none" w="med" len="med"/>
                      <a:tailEnd type="none" w="med" len="med"/>
                    </a:lnL>
                  </a:tcPr>
                </a:tc>
                <a:tc>
                  <a:txBody>
                    <a:bodyPr/>
                    <a:lstStyle/>
                    <a:p>
                      <a:pPr algn="ctr"/>
                      <a:r>
                        <a:rPr lang="en-US" altLang="zh-CN" sz="1600" dirty="0" smtClean="0"/>
                        <a:t>0</a:t>
                      </a:r>
                      <a:endParaRPr lang="zh-CN" altLang="en-US" sz="1600" dirty="0"/>
                    </a:p>
                  </a:txBody>
                  <a:tcPr anchor="ctr"/>
                </a:tc>
                <a:tc>
                  <a:txBody>
                    <a:bodyPr/>
                    <a:lstStyle/>
                    <a:p>
                      <a:pPr algn="ctr"/>
                      <a:r>
                        <a:rPr lang="en-US" altLang="zh-CN" sz="1600" dirty="0" smtClean="0"/>
                        <a:t>1</a:t>
                      </a:r>
                      <a:endParaRPr lang="zh-CN" altLang="en-US" sz="1600" dirty="0"/>
                    </a:p>
                  </a:txBody>
                  <a:tcPr anchor="ctr"/>
                </a:tc>
                <a:tc>
                  <a:txBody>
                    <a:bodyPr/>
                    <a:lstStyle/>
                    <a:p>
                      <a:pPr algn="ctr"/>
                      <a:r>
                        <a:rPr lang="en-US" altLang="zh-CN" sz="1600" dirty="0" smtClean="0"/>
                        <a:t>1</a:t>
                      </a:r>
                      <a:endParaRPr lang="zh-CN" altLang="en-US" sz="1600" dirty="0"/>
                    </a:p>
                  </a:txBody>
                  <a:tcPr anchor="ctr">
                    <a:lnR w="19050" cap="flat" cmpd="sng" algn="ctr">
                      <a:solidFill>
                        <a:srgbClr val="FF0000"/>
                      </a:solidFill>
                      <a:prstDash val="solid"/>
                      <a:round/>
                      <a:headEnd type="none" w="med" len="med"/>
                      <a:tailEnd type="none" w="med" len="med"/>
                    </a:lnR>
                  </a:tcPr>
                </a:tc>
                <a:tc>
                  <a:txBody>
                    <a:bodyPr/>
                    <a:lstStyle/>
                    <a:p>
                      <a:pPr algn="ctr"/>
                      <a:r>
                        <a:rPr lang="en-US" altLang="zh-CN" sz="1600" dirty="0" smtClean="0"/>
                        <a:t>1</a:t>
                      </a:r>
                      <a:endParaRPr lang="zh-CN" altLang="en-US" sz="1600" dirty="0"/>
                    </a:p>
                  </a:txBody>
                  <a:tcPr anchor="ctr">
                    <a:lnL w="1905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tcPr>
                </a:tc>
                <a:tc>
                  <a:txBody>
                    <a:bodyPr/>
                    <a:lstStyle/>
                    <a:p>
                      <a:pPr algn="ctr"/>
                      <a:r>
                        <a:rPr lang="en-US" altLang="zh-CN" sz="1600" dirty="0" smtClean="0"/>
                        <a:t>0</a:t>
                      </a:r>
                      <a:endParaRPr lang="zh-CN" altLang="en-US" sz="1600" dirty="0"/>
                    </a:p>
                  </a:txBody>
                  <a:tcPr anchor="ctr">
                    <a:lnL w="38100" cap="flat" cmpd="sng" algn="ctr">
                      <a:solidFill>
                        <a:srgbClr val="FF0000"/>
                      </a:solidFill>
                      <a:prstDash val="solid"/>
                      <a:round/>
                      <a:headEnd type="none" w="med" len="med"/>
                      <a:tailEnd type="none" w="med" len="med"/>
                    </a:lnL>
                  </a:tcPr>
                </a:tc>
                <a:tc>
                  <a:txBody>
                    <a:bodyPr/>
                    <a:lstStyle/>
                    <a:p>
                      <a:pPr algn="ctr"/>
                      <a:r>
                        <a:rPr lang="en-US" altLang="zh-CN" sz="1600" dirty="0" smtClean="0"/>
                        <a:t>1</a:t>
                      </a:r>
                      <a:endParaRPr lang="zh-CN" altLang="en-US" sz="1600" dirty="0"/>
                    </a:p>
                  </a:txBody>
                  <a:tcPr anchor="ctr"/>
                </a:tc>
                <a:tc>
                  <a:txBody>
                    <a:bodyPr/>
                    <a:lstStyle/>
                    <a:p>
                      <a:pPr algn="ctr"/>
                      <a:r>
                        <a:rPr lang="en-US" altLang="zh-CN" sz="1600" dirty="0" smtClean="0"/>
                        <a:t>1</a:t>
                      </a:r>
                      <a:endParaRPr lang="zh-CN" altLang="en-US" sz="1600" dirty="0"/>
                    </a:p>
                  </a:txBody>
                  <a:tcPr anchor="ctr"/>
                </a:tc>
                <a:tc>
                  <a:txBody>
                    <a:bodyPr/>
                    <a:lstStyle/>
                    <a:p>
                      <a:pPr algn="ctr"/>
                      <a:r>
                        <a:rPr lang="en-US" altLang="zh-CN" sz="1600" dirty="0" smtClean="0"/>
                        <a:t>1</a:t>
                      </a:r>
                      <a:endParaRPr lang="zh-CN" altLang="en-US" sz="1600" dirty="0"/>
                    </a:p>
                  </a:txBody>
                  <a:tcPr anchor="ctr"/>
                </a:tc>
                <a:tc>
                  <a:txBody>
                    <a:bodyPr/>
                    <a:lstStyle/>
                    <a:p>
                      <a:pPr algn="ctr"/>
                      <a:r>
                        <a:rPr lang="en-US" altLang="zh-CN" sz="1600" dirty="0" smtClean="0"/>
                        <a:t>0</a:t>
                      </a:r>
                      <a:endParaRPr lang="zh-CN" altLang="en-US" sz="1600" dirty="0"/>
                    </a:p>
                  </a:txBody>
                  <a:tcPr anchor="ctr"/>
                </a:tc>
              </a:tr>
              <a:tr h="330390">
                <a:tc>
                  <a:txBody>
                    <a:bodyPr/>
                    <a:lstStyle/>
                    <a:p>
                      <a:pPr algn="ctr"/>
                      <a:r>
                        <a:rPr lang="en-US" altLang="zh-CN" sz="1600" dirty="0" smtClean="0"/>
                        <a:t>1</a:t>
                      </a:r>
                      <a:endParaRPr lang="zh-CN" altLang="en-US" sz="1600" dirty="0"/>
                    </a:p>
                  </a:txBody>
                  <a:tcPr anchor="ctr"/>
                </a:tc>
                <a:tc>
                  <a:txBody>
                    <a:bodyPr/>
                    <a:lstStyle/>
                    <a:p>
                      <a:pPr algn="ctr"/>
                      <a:r>
                        <a:rPr lang="en-US" altLang="zh-CN" sz="1600" dirty="0" smtClean="0"/>
                        <a:t>1</a:t>
                      </a:r>
                      <a:endParaRPr lang="zh-CN" altLang="en-US" sz="1600" dirty="0"/>
                    </a:p>
                  </a:txBody>
                  <a:tcPr anchor="ctr"/>
                </a:tc>
                <a:tc>
                  <a:txBody>
                    <a:bodyPr/>
                    <a:lstStyle/>
                    <a:p>
                      <a:pPr algn="ctr"/>
                      <a:r>
                        <a:rPr lang="en-US" altLang="zh-CN" sz="1600" dirty="0" smtClean="0"/>
                        <a:t>0</a:t>
                      </a:r>
                      <a:endParaRPr lang="zh-CN" altLang="en-US" sz="1600" dirty="0"/>
                    </a:p>
                  </a:txBody>
                  <a:tcPr anchor="ctr"/>
                </a:tc>
                <a:tc>
                  <a:txBody>
                    <a:bodyPr/>
                    <a:lstStyle/>
                    <a:p>
                      <a:pPr algn="ctr"/>
                      <a:r>
                        <a:rPr lang="en-US" altLang="zh-CN" sz="1600" dirty="0" smtClean="0"/>
                        <a:t>0</a:t>
                      </a:r>
                      <a:endParaRPr lang="zh-CN" altLang="en-US" sz="1600" dirty="0"/>
                    </a:p>
                  </a:txBody>
                  <a:tcPr anchor="ctr">
                    <a:lnR w="12700" cap="flat" cmpd="sng" algn="ctr">
                      <a:solidFill>
                        <a:srgbClr val="FF0000"/>
                      </a:solidFill>
                      <a:prstDash val="solid"/>
                      <a:round/>
                      <a:headEnd type="none" w="med" len="med"/>
                      <a:tailEnd type="none" w="med" len="med"/>
                    </a:lnR>
                  </a:tcPr>
                </a:tc>
                <a:tc>
                  <a:txBody>
                    <a:bodyPr/>
                    <a:lstStyle/>
                    <a:p>
                      <a:pPr algn="ctr"/>
                      <a:r>
                        <a:rPr lang="en-US" altLang="zh-CN" sz="1600" dirty="0" smtClean="0"/>
                        <a:t>1</a:t>
                      </a:r>
                      <a:endParaRPr lang="zh-CN" altLang="en-US" sz="1600" dirty="0"/>
                    </a:p>
                  </a:txBody>
                  <a:tcPr anchor="ctr">
                    <a:lnL w="12700" cap="flat" cmpd="sng" algn="ctr">
                      <a:solidFill>
                        <a:srgbClr val="FF0000"/>
                      </a:solidFill>
                      <a:prstDash val="solid"/>
                      <a:round/>
                      <a:headEnd type="none" w="med" len="med"/>
                      <a:tailEnd type="none" w="med" len="med"/>
                    </a:lnL>
                  </a:tcPr>
                </a:tc>
                <a:tc>
                  <a:txBody>
                    <a:bodyPr/>
                    <a:lstStyle/>
                    <a:p>
                      <a:pPr algn="ctr"/>
                      <a:r>
                        <a:rPr lang="en-US" altLang="zh-CN" sz="1600" dirty="0" smtClean="0"/>
                        <a:t>1</a:t>
                      </a:r>
                      <a:endParaRPr lang="zh-CN" altLang="en-US" sz="1600" dirty="0"/>
                    </a:p>
                  </a:txBody>
                  <a:tcPr anchor="ctr"/>
                </a:tc>
                <a:tc>
                  <a:txBody>
                    <a:bodyPr/>
                    <a:lstStyle/>
                    <a:p>
                      <a:pPr algn="ctr"/>
                      <a:r>
                        <a:rPr lang="en-US" altLang="zh-CN" sz="1600" dirty="0" smtClean="0"/>
                        <a:t>0</a:t>
                      </a:r>
                      <a:endParaRPr lang="zh-CN" altLang="en-US" sz="1600" dirty="0"/>
                    </a:p>
                  </a:txBody>
                  <a:tcPr anchor="ctr"/>
                </a:tc>
                <a:tc>
                  <a:txBody>
                    <a:bodyPr/>
                    <a:lstStyle/>
                    <a:p>
                      <a:pPr algn="ctr"/>
                      <a:r>
                        <a:rPr lang="en-US" altLang="zh-CN" sz="1600" dirty="0" smtClean="0"/>
                        <a:t>0</a:t>
                      </a:r>
                      <a:endParaRPr lang="zh-CN" altLang="en-US" sz="1600" dirty="0"/>
                    </a:p>
                  </a:txBody>
                  <a:tcPr anchor="ctr">
                    <a:lnR w="19050" cap="flat" cmpd="sng" algn="ctr">
                      <a:solidFill>
                        <a:srgbClr val="FF0000"/>
                      </a:solidFill>
                      <a:prstDash val="solid"/>
                      <a:round/>
                      <a:headEnd type="none" w="med" len="med"/>
                      <a:tailEnd type="none" w="med" len="med"/>
                    </a:lnR>
                  </a:tcPr>
                </a:tc>
                <a:tc>
                  <a:txBody>
                    <a:bodyPr/>
                    <a:lstStyle/>
                    <a:p>
                      <a:pPr algn="ctr"/>
                      <a:r>
                        <a:rPr lang="en-US" altLang="zh-CN" sz="1600" dirty="0" smtClean="0"/>
                        <a:t>1</a:t>
                      </a:r>
                      <a:endParaRPr lang="zh-CN" altLang="en-US" sz="1600" dirty="0"/>
                    </a:p>
                  </a:txBody>
                  <a:tcPr anchor="ctr">
                    <a:lnL w="1905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tcPr>
                </a:tc>
                <a:tc>
                  <a:txBody>
                    <a:bodyPr/>
                    <a:lstStyle/>
                    <a:p>
                      <a:pPr algn="ctr"/>
                      <a:r>
                        <a:rPr lang="en-US" altLang="zh-CN" sz="1600" dirty="0" smtClean="0"/>
                        <a:t>1</a:t>
                      </a:r>
                      <a:endParaRPr lang="zh-CN" altLang="en-US" sz="1600" dirty="0"/>
                    </a:p>
                  </a:txBody>
                  <a:tcPr anchor="ctr">
                    <a:lnL w="38100" cap="flat" cmpd="sng" algn="ctr">
                      <a:solidFill>
                        <a:srgbClr val="FF0000"/>
                      </a:solidFill>
                      <a:prstDash val="solid"/>
                      <a:round/>
                      <a:headEnd type="none" w="med" len="med"/>
                      <a:tailEnd type="none" w="med" len="med"/>
                    </a:lnL>
                  </a:tcPr>
                </a:tc>
                <a:tc>
                  <a:txBody>
                    <a:bodyPr/>
                    <a:lstStyle/>
                    <a:p>
                      <a:pPr algn="ctr"/>
                      <a:r>
                        <a:rPr lang="en-US" altLang="zh-CN" sz="1600" dirty="0" smtClean="0"/>
                        <a:t>0</a:t>
                      </a:r>
                      <a:endParaRPr lang="zh-CN" altLang="en-US" sz="1600" dirty="0"/>
                    </a:p>
                  </a:txBody>
                  <a:tcPr anchor="ctr"/>
                </a:tc>
                <a:tc>
                  <a:txBody>
                    <a:bodyPr/>
                    <a:lstStyle/>
                    <a:p>
                      <a:pPr algn="ctr"/>
                      <a:r>
                        <a:rPr lang="en-US" altLang="zh-CN" sz="1600" dirty="0" smtClean="0"/>
                        <a:t>0</a:t>
                      </a:r>
                      <a:endParaRPr lang="zh-CN" altLang="en-US" sz="1600" dirty="0"/>
                    </a:p>
                  </a:txBody>
                  <a:tcPr anchor="ctr"/>
                </a:tc>
                <a:tc>
                  <a:txBody>
                    <a:bodyPr/>
                    <a:lstStyle/>
                    <a:p>
                      <a:pPr algn="ctr"/>
                      <a:r>
                        <a:rPr lang="en-US" altLang="zh-CN" sz="1600" dirty="0" smtClean="0"/>
                        <a:t>1</a:t>
                      </a:r>
                      <a:endParaRPr lang="zh-CN" altLang="en-US" sz="1600" dirty="0"/>
                    </a:p>
                  </a:txBody>
                  <a:tcPr anchor="ctr"/>
                </a:tc>
                <a:tc>
                  <a:txBody>
                    <a:bodyPr/>
                    <a:lstStyle/>
                    <a:p>
                      <a:pPr algn="ctr"/>
                      <a:r>
                        <a:rPr lang="en-US" altLang="zh-CN" sz="1600" dirty="0" smtClean="0"/>
                        <a:t>1</a:t>
                      </a:r>
                      <a:endParaRPr lang="zh-CN" altLang="en-US" sz="1600" dirty="0"/>
                    </a:p>
                  </a:txBody>
                  <a:tcPr anchor="ctr"/>
                </a:tc>
              </a:tr>
              <a:tr h="330390">
                <a:tc>
                  <a:txBody>
                    <a:bodyPr/>
                    <a:lstStyle/>
                    <a:p>
                      <a:pPr algn="ctr"/>
                      <a:r>
                        <a:rPr lang="en-US" altLang="zh-CN" sz="1600" dirty="0" smtClean="0"/>
                        <a:t>1</a:t>
                      </a:r>
                      <a:endParaRPr lang="zh-CN" altLang="en-US" sz="1600" dirty="0"/>
                    </a:p>
                  </a:txBody>
                  <a:tcPr anchor="ctr"/>
                </a:tc>
                <a:tc>
                  <a:txBody>
                    <a:bodyPr/>
                    <a:lstStyle/>
                    <a:p>
                      <a:pPr algn="ctr"/>
                      <a:r>
                        <a:rPr lang="en-US" altLang="zh-CN" sz="1600" dirty="0" smtClean="0"/>
                        <a:t>1</a:t>
                      </a:r>
                      <a:endParaRPr lang="zh-CN" altLang="en-US" sz="1600" dirty="0"/>
                    </a:p>
                  </a:txBody>
                  <a:tcPr anchor="ctr"/>
                </a:tc>
                <a:tc>
                  <a:txBody>
                    <a:bodyPr/>
                    <a:lstStyle/>
                    <a:p>
                      <a:pPr algn="ctr"/>
                      <a:r>
                        <a:rPr lang="en-US" altLang="zh-CN" sz="1600" dirty="0" smtClean="0"/>
                        <a:t>0</a:t>
                      </a:r>
                      <a:endParaRPr lang="zh-CN" altLang="en-US" sz="1600" dirty="0"/>
                    </a:p>
                  </a:txBody>
                  <a:tcPr anchor="ctr"/>
                </a:tc>
                <a:tc>
                  <a:txBody>
                    <a:bodyPr/>
                    <a:lstStyle/>
                    <a:p>
                      <a:pPr algn="ctr"/>
                      <a:r>
                        <a:rPr lang="en-US" altLang="zh-CN" sz="1600" dirty="0" smtClean="0"/>
                        <a:t>1</a:t>
                      </a:r>
                      <a:endParaRPr lang="zh-CN" altLang="en-US" sz="1600" dirty="0"/>
                    </a:p>
                  </a:txBody>
                  <a:tcPr anchor="ctr">
                    <a:lnR w="12700" cap="flat" cmpd="sng" algn="ctr">
                      <a:solidFill>
                        <a:srgbClr val="FF0000"/>
                      </a:solidFill>
                      <a:prstDash val="solid"/>
                      <a:round/>
                      <a:headEnd type="none" w="med" len="med"/>
                      <a:tailEnd type="none" w="med" len="med"/>
                    </a:lnR>
                  </a:tcPr>
                </a:tc>
                <a:tc>
                  <a:txBody>
                    <a:bodyPr/>
                    <a:lstStyle/>
                    <a:p>
                      <a:pPr algn="ctr"/>
                      <a:r>
                        <a:rPr lang="en-US" altLang="zh-CN" sz="1600" dirty="0" smtClean="0"/>
                        <a:t>1</a:t>
                      </a:r>
                      <a:endParaRPr lang="zh-CN" altLang="en-US" sz="1600" dirty="0"/>
                    </a:p>
                  </a:txBody>
                  <a:tcPr anchor="ctr">
                    <a:lnL w="12700" cap="flat" cmpd="sng" algn="ctr">
                      <a:solidFill>
                        <a:srgbClr val="FF0000"/>
                      </a:solidFill>
                      <a:prstDash val="solid"/>
                      <a:round/>
                      <a:headEnd type="none" w="med" len="med"/>
                      <a:tailEnd type="none" w="med" len="med"/>
                    </a:lnL>
                  </a:tcPr>
                </a:tc>
                <a:tc>
                  <a:txBody>
                    <a:bodyPr/>
                    <a:lstStyle/>
                    <a:p>
                      <a:pPr algn="ctr"/>
                      <a:r>
                        <a:rPr lang="en-US" altLang="zh-CN" sz="1600" dirty="0" smtClean="0"/>
                        <a:t>1</a:t>
                      </a:r>
                      <a:endParaRPr lang="zh-CN" altLang="en-US" sz="1600" dirty="0"/>
                    </a:p>
                  </a:txBody>
                  <a:tcPr anchor="ctr"/>
                </a:tc>
                <a:tc>
                  <a:txBody>
                    <a:bodyPr/>
                    <a:lstStyle/>
                    <a:p>
                      <a:pPr algn="ctr"/>
                      <a:r>
                        <a:rPr lang="en-US" altLang="zh-CN" sz="1600" dirty="0" smtClean="0"/>
                        <a:t>0</a:t>
                      </a:r>
                      <a:endParaRPr lang="zh-CN" altLang="en-US" sz="1600" dirty="0"/>
                    </a:p>
                  </a:txBody>
                  <a:tcPr anchor="ctr"/>
                </a:tc>
                <a:tc>
                  <a:txBody>
                    <a:bodyPr/>
                    <a:lstStyle/>
                    <a:p>
                      <a:pPr algn="ctr"/>
                      <a:r>
                        <a:rPr lang="en-US" altLang="zh-CN" sz="1600" dirty="0" smtClean="0"/>
                        <a:t>1</a:t>
                      </a:r>
                      <a:endParaRPr lang="zh-CN" altLang="en-US" sz="1600" dirty="0"/>
                    </a:p>
                  </a:txBody>
                  <a:tcPr anchor="ctr">
                    <a:lnR w="19050" cap="flat" cmpd="sng" algn="ctr">
                      <a:solidFill>
                        <a:srgbClr val="FF0000"/>
                      </a:solidFill>
                      <a:prstDash val="solid"/>
                      <a:round/>
                      <a:headEnd type="none" w="med" len="med"/>
                      <a:tailEnd type="none" w="med" len="med"/>
                    </a:lnR>
                  </a:tcPr>
                </a:tc>
                <a:tc>
                  <a:txBody>
                    <a:bodyPr/>
                    <a:lstStyle/>
                    <a:p>
                      <a:pPr algn="ctr"/>
                      <a:r>
                        <a:rPr lang="en-US" altLang="zh-CN" sz="1600" dirty="0" smtClean="0"/>
                        <a:t>1</a:t>
                      </a:r>
                      <a:endParaRPr lang="zh-CN" altLang="en-US" sz="1600" dirty="0"/>
                    </a:p>
                  </a:txBody>
                  <a:tcPr anchor="ctr">
                    <a:lnL w="1905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tcPr>
                </a:tc>
                <a:tc>
                  <a:txBody>
                    <a:bodyPr/>
                    <a:lstStyle/>
                    <a:p>
                      <a:pPr algn="ctr"/>
                      <a:r>
                        <a:rPr lang="en-US" altLang="zh-CN" sz="1600" dirty="0" smtClean="0"/>
                        <a:t>1</a:t>
                      </a:r>
                      <a:endParaRPr lang="zh-CN" altLang="en-US" sz="1600" dirty="0"/>
                    </a:p>
                  </a:txBody>
                  <a:tcPr anchor="ctr">
                    <a:lnL w="38100" cap="flat" cmpd="sng" algn="ctr">
                      <a:solidFill>
                        <a:srgbClr val="FF0000"/>
                      </a:solidFill>
                      <a:prstDash val="solid"/>
                      <a:round/>
                      <a:headEnd type="none" w="med" len="med"/>
                      <a:tailEnd type="none" w="med" len="med"/>
                    </a:lnL>
                  </a:tcPr>
                </a:tc>
                <a:tc>
                  <a:txBody>
                    <a:bodyPr/>
                    <a:lstStyle/>
                    <a:p>
                      <a:pPr algn="ctr"/>
                      <a:r>
                        <a:rPr lang="en-US" altLang="zh-CN" sz="1600" dirty="0" smtClean="0"/>
                        <a:t>0</a:t>
                      </a:r>
                      <a:endParaRPr lang="zh-CN" altLang="en-US" sz="1600" dirty="0"/>
                    </a:p>
                  </a:txBody>
                  <a:tcPr anchor="ctr"/>
                </a:tc>
                <a:tc>
                  <a:txBody>
                    <a:bodyPr/>
                    <a:lstStyle/>
                    <a:p>
                      <a:pPr algn="ctr"/>
                      <a:r>
                        <a:rPr lang="en-US" altLang="zh-CN" sz="1600" dirty="0" smtClean="0"/>
                        <a:t>1</a:t>
                      </a:r>
                      <a:endParaRPr lang="zh-CN" altLang="en-US" sz="1600" dirty="0"/>
                    </a:p>
                  </a:txBody>
                  <a:tcPr anchor="ctr"/>
                </a:tc>
                <a:tc>
                  <a:txBody>
                    <a:bodyPr/>
                    <a:lstStyle/>
                    <a:p>
                      <a:pPr algn="ctr"/>
                      <a:r>
                        <a:rPr lang="en-US" altLang="zh-CN" sz="1600" dirty="0" smtClean="0"/>
                        <a:t>1</a:t>
                      </a:r>
                      <a:endParaRPr lang="zh-CN" altLang="en-US" sz="1600" dirty="0"/>
                    </a:p>
                  </a:txBody>
                  <a:tcPr anchor="ctr"/>
                </a:tc>
                <a:tc>
                  <a:txBody>
                    <a:bodyPr/>
                    <a:lstStyle/>
                    <a:p>
                      <a:pPr algn="ctr"/>
                      <a:r>
                        <a:rPr lang="en-US" altLang="zh-CN" sz="1600" dirty="0" smtClean="0"/>
                        <a:t>1</a:t>
                      </a:r>
                      <a:endParaRPr lang="zh-CN" altLang="en-US" sz="1600" dirty="0"/>
                    </a:p>
                  </a:txBody>
                  <a:tcPr anchor="ctr"/>
                </a:tc>
              </a:tr>
              <a:tr h="330390">
                <a:tc>
                  <a:txBody>
                    <a:bodyPr/>
                    <a:lstStyle/>
                    <a:p>
                      <a:pPr algn="ctr"/>
                      <a:r>
                        <a:rPr lang="en-US" altLang="zh-CN" sz="1600" dirty="0" smtClean="0"/>
                        <a:t>1</a:t>
                      </a:r>
                      <a:endParaRPr lang="zh-CN" altLang="en-US" sz="1600" dirty="0"/>
                    </a:p>
                  </a:txBody>
                  <a:tcPr anchor="ctr"/>
                </a:tc>
                <a:tc>
                  <a:txBody>
                    <a:bodyPr/>
                    <a:lstStyle/>
                    <a:p>
                      <a:pPr algn="ctr"/>
                      <a:r>
                        <a:rPr lang="en-US" altLang="zh-CN" sz="1600" dirty="0" smtClean="0"/>
                        <a:t>1</a:t>
                      </a:r>
                      <a:endParaRPr lang="zh-CN" altLang="en-US" sz="1600" dirty="0"/>
                    </a:p>
                  </a:txBody>
                  <a:tcPr anchor="ctr"/>
                </a:tc>
                <a:tc>
                  <a:txBody>
                    <a:bodyPr/>
                    <a:lstStyle/>
                    <a:p>
                      <a:pPr algn="ctr"/>
                      <a:r>
                        <a:rPr lang="en-US" altLang="zh-CN" sz="1600" dirty="0" smtClean="0"/>
                        <a:t>1</a:t>
                      </a:r>
                      <a:endParaRPr lang="zh-CN" altLang="en-US" sz="1600" dirty="0"/>
                    </a:p>
                  </a:txBody>
                  <a:tcPr anchor="ctr"/>
                </a:tc>
                <a:tc>
                  <a:txBody>
                    <a:bodyPr/>
                    <a:lstStyle/>
                    <a:p>
                      <a:pPr algn="ctr"/>
                      <a:r>
                        <a:rPr lang="en-US" altLang="zh-CN" sz="1600" dirty="0" smtClean="0"/>
                        <a:t>0</a:t>
                      </a:r>
                      <a:endParaRPr lang="zh-CN" altLang="en-US" sz="1600" dirty="0"/>
                    </a:p>
                  </a:txBody>
                  <a:tcPr anchor="ctr">
                    <a:lnR w="12700" cap="flat" cmpd="sng" algn="ctr">
                      <a:solidFill>
                        <a:srgbClr val="FF0000"/>
                      </a:solidFill>
                      <a:prstDash val="solid"/>
                      <a:round/>
                      <a:headEnd type="none" w="med" len="med"/>
                      <a:tailEnd type="none" w="med" len="med"/>
                    </a:lnR>
                  </a:tcPr>
                </a:tc>
                <a:tc>
                  <a:txBody>
                    <a:bodyPr/>
                    <a:lstStyle/>
                    <a:p>
                      <a:pPr algn="ctr"/>
                      <a:r>
                        <a:rPr lang="en-US" altLang="zh-CN" sz="1600" dirty="0" smtClean="0"/>
                        <a:t>1</a:t>
                      </a:r>
                      <a:endParaRPr lang="zh-CN" altLang="en-US" sz="1600" dirty="0"/>
                    </a:p>
                  </a:txBody>
                  <a:tcPr anchor="ctr">
                    <a:lnL w="12700" cap="flat" cmpd="sng" algn="ctr">
                      <a:solidFill>
                        <a:srgbClr val="FF0000"/>
                      </a:solidFill>
                      <a:prstDash val="solid"/>
                      <a:round/>
                      <a:headEnd type="none" w="med" len="med"/>
                      <a:tailEnd type="none" w="med" len="med"/>
                    </a:lnL>
                  </a:tcPr>
                </a:tc>
                <a:tc>
                  <a:txBody>
                    <a:bodyPr/>
                    <a:lstStyle/>
                    <a:p>
                      <a:pPr algn="ctr"/>
                      <a:r>
                        <a:rPr lang="en-US" altLang="zh-CN" sz="1600" dirty="0" smtClean="0"/>
                        <a:t>1</a:t>
                      </a:r>
                      <a:endParaRPr lang="zh-CN" altLang="en-US" sz="1600" dirty="0"/>
                    </a:p>
                  </a:txBody>
                  <a:tcPr anchor="ctr"/>
                </a:tc>
                <a:tc>
                  <a:txBody>
                    <a:bodyPr/>
                    <a:lstStyle/>
                    <a:p>
                      <a:pPr algn="ctr"/>
                      <a:r>
                        <a:rPr lang="en-US" altLang="zh-CN" sz="1600" dirty="0" smtClean="0"/>
                        <a:t>1</a:t>
                      </a:r>
                      <a:endParaRPr lang="zh-CN" altLang="en-US" sz="1600" dirty="0"/>
                    </a:p>
                  </a:txBody>
                  <a:tcPr anchor="ctr"/>
                </a:tc>
                <a:tc>
                  <a:txBody>
                    <a:bodyPr/>
                    <a:lstStyle/>
                    <a:p>
                      <a:pPr algn="ctr"/>
                      <a:r>
                        <a:rPr lang="en-US" altLang="zh-CN" sz="1600" dirty="0" smtClean="0"/>
                        <a:t>0</a:t>
                      </a:r>
                      <a:endParaRPr lang="zh-CN" altLang="en-US" sz="1600" dirty="0"/>
                    </a:p>
                  </a:txBody>
                  <a:tcPr anchor="ctr">
                    <a:lnR w="19050" cap="flat" cmpd="sng" algn="ctr">
                      <a:solidFill>
                        <a:srgbClr val="FF0000"/>
                      </a:solidFill>
                      <a:prstDash val="solid"/>
                      <a:round/>
                      <a:headEnd type="none" w="med" len="med"/>
                      <a:tailEnd type="none" w="med" len="med"/>
                    </a:lnR>
                  </a:tcPr>
                </a:tc>
                <a:tc>
                  <a:txBody>
                    <a:bodyPr/>
                    <a:lstStyle/>
                    <a:p>
                      <a:pPr algn="ctr"/>
                      <a:r>
                        <a:rPr lang="en-US" altLang="zh-CN" sz="1600" dirty="0" smtClean="0"/>
                        <a:t>1</a:t>
                      </a:r>
                      <a:endParaRPr lang="zh-CN" altLang="en-US" sz="1600" dirty="0"/>
                    </a:p>
                  </a:txBody>
                  <a:tcPr anchor="ctr">
                    <a:lnL w="1905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tcPr>
                </a:tc>
                <a:tc>
                  <a:txBody>
                    <a:bodyPr/>
                    <a:lstStyle/>
                    <a:p>
                      <a:pPr algn="ctr"/>
                      <a:r>
                        <a:rPr lang="en-US" altLang="zh-CN" sz="1600" dirty="0" smtClean="0"/>
                        <a:t>1</a:t>
                      </a:r>
                      <a:endParaRPr lang="zh-CN" altLang="en-US" sz="1600" dirty="0"/>
                    </a:p>
                  </a:txBody>
                  <a:tcPr anchor="ctr">
                    <a:lnL w="38100" cap="flat" cmpd="sng" algn="ctr">
                      <a:solidFill>
                        <a:srgbClr val="FF0000"/>
                      </a:solidFill>
                      <a:prstDash val="solid"/>
                      <a:round/>
                      <a:headEnd type="none" w="med" len="med"/>
                      <a:tailEnd type="none" w="med" len="med"/>
                    </a:lnL>
                  </a:tcPr>
                </a:tc>
                <a:tc>
                  <a:txBody>
                    <a:bodyPr/>
                    <a:lstStyle/>
                    <a:p>
                      <a:pPr algn="ctr"/>
                      <a:r>
                        <a:rPr lang="en-US" altLang="zh-CN" sz="1600" dirty="0" smtClean="0"/>
                        <a:t>1</a:t>
                      </a:r>
                      <a:endParaRPr lang="zh-CN" altLang="en-US" sz="1600" dirty="0"/>
                    </a:p>
                  </a:txBody>
                  <a:tcPr anchor="ctr"/>
                </a:tc>
                <a:tc>
                  <a:txBody>
                    <a:bodyPr/>
                    <a:lstStyle/>
                    <a:p>
                      <a:pPr algn="ctr"/>
                      <a:r>
                        <a:rPr lang="en-US" altLang="zh-CN" sz="1600" dirty="0" smtClean="0"/>
                        <a:t>0</a:t>
                      </a:r>
                      <a:endParaRPr lang="zh-CN" altLang="en-US" sz="1600" dirty="0"/>
                    </a:p>
                  </a:txBody>
                  <a:tcPr anchor="ctr"/>
                </a:tc>
                <a:tc>
                  <a:txBody>
                    <a:bodyPr/>
                    <a:lstStyle/>
                    <a:p>
                      <a:pPr algn="ctr"/>
                      <a:r>
                        <a:rPr lang="en-US" altLang="zh-CN" sz="1600" dirty="0" smtClean="0"/>
                        <a:t>1</a:t>
                      </a:r>
                      <a:endParaRPr lang="zh-CN" altLang="en-US" sz="1600" dirty="0"/>
                    </a:p>
                  </a:txBody>
                  <a:tcPr anchor="ctr"/>
                </a:tc>
                <a:tc>
                  <a:txBody>
                    <a:bodyPr/>
                    <a:lstStyle/>
                    <a:p>
                      <a:pPr algn="ctr"/>
                      <a:r>
                        <a:rPr lang="en-US" altLang="zh-CN" sz="1600" dirty="0" smtClean="0"/>
                        <a:t>1</a:t>
                      </a:r>
                      <a:endParaRPr lang="zh-CN" altLang="en-US" sz="1600" dirty="0"/>
                    </a:p>
                  </a:txBody>
                  <a:tcPr anchor="ctr"/>
                </a:tc>
              </a:tr>
              <a:tr h="330390">
                <a:tc>
                  <a:txBody>
                    <a:bodyPr/>
                    <a:lstStyle/>
                    <a:p>
                      <a:pPr algn="ctr"/>
                      <a:r>
                        <a:rPr lang="en-US" altLang="zh-CN" sz="1600" dirty="0" smtClean="0"/>
                        <a:t>1</a:t>
                      </a:r>
                      <a:endParaRPr lang="zh-CN" altLang="en-US" sz="1600" dirty="0"/>
                    </a:p>
                  </a:txBody>
                  <a:tcPr anchor="ctr"/>
                </a:tc>
                <a:tc>
                  <a:txBody>
                    <a:bodyPr/>
                    <a:lstStyle/>
                    <a:p>
                      <a:pPr algn="ctr"/>
                      <a:r>
                        <a:rPr lang="en-US" altLang="zh-CN" sz="1600" dirty="0" smtClean="0"/>
                        <a:t>1</a:t>
                      </a:r>
                      <a:endParaRPr lang="zh-CN" altLang="en-US" sz="1600" dirty="0"/>
                    </a:p>
                  </a:txBody>
                  <a:tcPr anchor="ctr"/>
                </a:tc>
                <a:tc>
                  <a:txBody>
                    <a:bodyPr/>
                    <a:lstStyle/>
                    <a:p>
                      <a:pPr algn="ctr"/>
                      <a:r>
                        <a:rPr lang="en-US" altLang="zh-CN" sz="1600" dirty="0" smtClean="0"/>
                        <a:t>1</a:t>
                      </a:r>
                      <a:endParaRPr lang="zh-CN" altLang="en-US" sz="1600" dirty="0"/>
                    </a:p>
                  </a:txBody>
                  <a:tcPr anchor="ctr"/>
                </a:tc>
                <a:tc>
                  <a:txBody>
                    <a:bodyPr/>
                    <a:lstStyle/>
                    <a:p>
                      <a:pPr algn="ctr"/>
                      <a:r>
                        <a:rPr lang="en-US" altLang="zh-CN" sz="1600" dirty="0" smtClean="0"/>
                        <a:t>1</a:t>
                      </a:r>
                      <a:endParaRPr lang="zh-CN" altLang="en-US" sz="1600" dirty="0"/>
                    </a:p>
                  </a:txBody>
                  <a:tcPr anchor="ctr">
                    <a:lnR w="12700" cap="flat" cmpd="sng" algn="ctr">
                      <a:solidFill>
                        <a:srgbClr val="FF0000"/>
                      </a:solidFill>
                      <a:prstDash val="solid"/>
                      <a:round/>
                      <a:headEnd type="none" w="med" len="med"/>
                      <a:tailEnd type="none" w="med" len="med"/>
                    </a:lnR>
                  </a:tcPr>
                </a:tc>
                <a:tc>
                  <a:txBody>
                    <a:bodyPr/>
                    <a:lstStyle/>
                    <a:p>
                      <a:pPr algn="ctr"/>
                      <a:r>
                        <a:rPr lang="en-US" altLang="zh-CN" sz="1600" dirty="0" smtClean="0"/>
                        <a:t>1</a:t>
                      </a:r>
                      <a:endParaRPr lang="zh-CN" altLang="en-US" sz="1600" dirty="0"/>
                    </a:p>
                  </a:txBody>
                  <a:tcPr anchor="ctr">
                    <a:lnL w="12700" cap="flat" cmpd="sng" algn="ctr">
                      <a:solidFill>
                        <a:srgbClr val="FF0000"/>
                      </a:solidFill>
                      <a:prstDash val="solid"/>
                      <a:round/>
                      <a:headEnd type="none" w="med" len="med"/>
                      <a:tailEnd type="none" w="med" len="med"/>
                    </a:lnL>
                  </a:tcPr>
                </a:tc>
                <a:tc>
                  <a:txBody>
                    <a:bodyPr/>
                    <a:lstStyle/>
                    <a:p>
                      <a:pPr algn="ctr"/>
                      <a:r>
                        <a:rPr lang="en-US" altLang="zh-CN" sz="1600" dirty="0" smtClean="0"/>
                        <a:t>1</a:t>
                      </a:r>
                      <a:endParaRPr lang="zh-CN" altLang="en-US" sz="1600" dirty="0"/>
                    </a:p>
                  </a:txBody>
                  <a:tcPr anchor="ctr"/>
                </a:tc>
                <a:tc>
                  <a:txBody>
                    <a:bodyPr/>
                    <a:lstStyle/>
                    <a:p>
                      <a:pPr algn="ctr"/>
                      <a:r>
                        <a:rPr lang="en-US" altLang="zh-CN" sz="1600" dirty="0" smtClean="0"/>
                        <a:t>1</a:t>
                      </a:r>
                      <a:endParaRPr lang="zh-CN" altLang="en-US" sz="1600" dirty="0"/>
                    </a:p>
                  </a:txBody>
                  <a:tcPr anchor="ctr"/>
                </a:tc>
                <a:tc>
                  <a:txBody>
                    <a:bodyPr/>
                    <a:lstStyle/>
                    <a:p>
                      <a:pPr algn="ctr"/>
                      <a:r>
                        <a:rPr lang="en-US" altLang="zh-CN" sz="1600" dirty="0" smtClean="0"/>
                        <a:t>1</a:t>
                      </a:r>
                      <a:endParaRPr lang="zh-CN" altLang="en-US" sz="1600" dirty="0"/>
                    </a:p>
                  </a:txBody>
                  <a:tcPr anchor="ctr">
                    <a:lnR w="19050" cap="flat" cmpd="sng" algn="ctr">
                      <a:solidFill>
                        <a:srgbClr val="FF0000"/>
                      </a:solidFill>
                      <a:prstDash val="solid"/>
                      <a:round/>
                      <a:headEnd type="none" w="med" len="med"/>
                      <a:tailEnd type="none" w="med" len="med"/>
                    </a:lnR>
                  </a:tcPr>
                </a:tc>
                <a:tc>
                  <a:txBody>
                    <a:bodyPr/>
                    <a:lstStyle/>
                    <a:p>
                      <a:pPr algn="ctr"/>
                      <a:r>
                        <a:rPr lang="en-US" altLang="zh-CN" sz="1600" dirty="0" smtClean="0"/>
                        <a:t>1</a:t>
                      </a:r>
                      <a:endParaRPr lang="zh-CN" altLang="en-US" sz="1600" dirty="0"/>
                    </a:p>
                  </a:txBody>
                  <a:tcPr anchor="ctr">
                    <a:lnL w="1905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tcPr>
                </a:tc>
                <a:tc>
                  <a:txBody>
                    <a:bodyPr/>
                    <a:lstStyle/>
                    <a:p>
                      <a:pPr algn="ctr"/>
                      <a:r>
                        <a:rPr lang="en-US" altLang="zh-CN" sz="1600" dirty="0" smtClean="0"/>
                        <a:t>1</a:t>
                      </a:r>
                      <a:endParaRPr lang="zh-CN" altLang="en-US" sz="1600" dirty="0"/>
                    </a:p>
                  </a:txBody>
                  <a:tcPr anchor="ctr">
                    <a:lnL w="38100" cap="flat" cmpd="sng" algn="ctr">
                      <a:solidFill>
                        <a:srgbClr val="FF0000"/>
                      </a:solidFill>
                      <a:prstDash val="solid"/>
                      <a:round/>
                      <a:headEnd type="none" w="med" len="med"/>
                      <a:tailEnd type="none" w="med" len="med"/>
                    </a:lnL>
                  </a:tcPr>
                </a:tc>
                <a:tc>
                  <a:txBody>
                    <a:bodyPr/>
                    <a:lstStyle/>
                    <a:p>
                      <a:pPr algn="ctr"/>
                      <a:r>
                        <a:rPr lang="en-US" altLang="zh-CN" sz="1600" dirty="0" smtClean="0"/>
                        <a:t>1</a:t>
                      </a:r>
                      <a:endParaRPr lang="zh-CN" altLang="en-US" sz="1600" dirty="0"/>
                    </a:p>
                  </a:txBody>
                  <a:tcPr anchor="ctr"/>
                </a:tc>
                <a:tc>
                  <a:txBody>
                    <a:bodyPr/>
                    <a:lstStyle/>
                    <a:p>
                      <a:pPr algn="ctr"/>
                      <a:r>
                        <a:rPr lang="en-US" altLang="zh-CN" sz="1600" dirty="0" smtClean="0"/>
                        <a:t>1</a:t>
                      </a:r>
                      <a:endParaRPr lang="zh-CN" altLang="en-US" sz="1600" dirty="0"/>
                    </a:p>
                  </a:txBody>
                  <a:tcPr anchor="ctr"/>
                </a:tc>
                <a:tc>
                  <a:txBody>
                    <a:bodyPr/>
                    <a:lstStyle/>
                    <a:p>
                      <a:pPr algn="ctr"/>
                      <a:r>
                        <a:rPr lang="en-US" altLang="zh-CN" sz="1600" dirty="0" smtClean="0"/>
                        <a:t>1</a:t>
                      </a:r>
                      <a:endParaRPr lang="zh-CN" altLang="en-US" sz="1600" dirty="0"/>
                    </a:p>
                  </a:txBody>
                  <a:tcPr anchor="ctr"/>
                </a:tc>
                <a:tc>
                  <a:txBody>
                    <a:bodyPr/>
                    <a:lstStyle/>
                    <a:p>
                      <a:pPr algn="ctr"/>
                      <a:r>
                        <a:rPr lang="en-US" altLang="zh-CN" sz="1600" dirty="0" smtClean="0"/>
                        <a:t>1</a:t>
                      </a:r>
                      <a:endParaRPr lang="zh-CN" altLang="en-US" sz="1600" dirty="0"/>
                    </a:p>
                  </a:txBody>
                  <a:tcPr anchor="ctr"/>
                </a:tc>
              </a:tr>
            </a:tbl>
          </a:graphicData>
        </a:graphic>
      </p:graphicFrame>
      <p:sp>
        <p:nvSpPr>
          <p:cNvPr id="39" name="波形 38"/>
          <p:cNvSpPr/>
          <p:nvPr/>
        </p:nvSpPr>
        <p:spPr bwMode="auto">
          <a:xfrm>
            <a:off x="323528" y="4430645"/>
            <a:ext cx="8424936" cy="1014579"/>
          </a:xfrm>
          <a:prstGeom prst="wave">
            <a:avLst>
              <a:gd name="adj1" fmla="val 20000"/>
              <a:gd name="adj2" fmla="val 211"/>
            </a:avLst>
          </a:prstGeom>
          <a:solidFill>
            <a:schemeClr val="bg1"/>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sp>
        <p:nvSpPr>
          <p:cNvPr id="40" name="矩形 39"/>
          <p:cNvSpPr/>
          <p:nvPr/>
        </p:nvSpPr>
        <p:spPr bwMode="auto">
          <a:xfrm>
            <a:off x="971600" y="1700808"/>
            <a:ext cx="7128792" cy="2304256"/>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sp>
        <p:nvSpPr>
          <p:cNvPr id="2" name="灯片编号占位符 1"/>
          <p:cNvSpPr>
            <a:spLocks noGrp="1"/>
          </p:cNvSpPr>
          <p:nvPr>
            <p:ph type="sldNum" sz="quarter" idx="12"/>
          </p:nvPr>
        </p:nvSpPr>
        <p:spPr/>
        <p:txBody>
          <a:bodyPr/>
          <a:lstStyle/>
          <a:p>
            <a:pPr>
              <a:defRPr/>
            </a:pPr>
            <a:fld id="{EF27CFC5-7FD8-49A5-BC14-6A12B5DF6A48}" type="slidenum">
              <a:rPr lang="en-US" altLang="zh-CN" smtClean="0"/>
              <a:pPr>
                <a:defRPr/>
              </a:pPr>
              <a:t>4</a:t>
            </a:fld>
            <a:endParaRPr lang="en-US" altLang="zh-CN"/>
          </a:p>
        </p:txBody>
      </p:sp>
      <p:grpSp>
        <p:nvGrpSpPr>
          <p:cNvPr id="77" name="组合 76"/>
          <p:cNvGrpSpPr/>
          <p:nvPr/>
        </p:nvGrpSpPr>
        <p:grpSpPr>
          <a:xfrm>
            <a:off x="1115616" y="1825622"/>
            <a:ext cx="6909337" cy="2035426"/>
            <a:chOff x="1545701" y="4581128"/>
            <a:chExt cx="6909337" cy="2035426"/>
          </a:xfrm>
        </p:grpSpPr>
        <p:sp>
          <p:nvSpPr>
            <p:cNvPr id="78" name="矩形 77"/>
            <p:cNvSpPr/>
            <p:nvPr/>
          </p:nvSpPr>
          <p:spPr bwMode="auto">
            <a:xfrm>
              <a:off x="3921965" y="4678190"/>
              <a:ext cx="2088232" cy="1728192"/>
            </a:xfrm>
            <a:prstGeom prst="rect">
              <a:avLst/>
            </a:prstGeom>
            <a:ln w="38100">
              <a:solidFill>
                <a:srgbClr val="FF000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1" lang="zh-CN" altLang="en-US" sz="8800" b="0" i="0" u="none" strike="noStrike" cap="none" normalizeH="0" baseline="0" dirty="0" smtClean="0">
                  <a:ln>
                    <a:noFill/>
                  </a:ln>
                  <a:solidFill>
                    <a:srgbClr val="FF0000"/>
                  </a:solidFill>
                  <a:effectLst/>
                  <a:latin typeface="Arial" pitchFamily="34" charset="0"/>
                  <a:ea typeface="宋体" pitchFamily="2" charset="-122"/>
                  <a:cs typeface="Arial" pitchFamily="34" charset="0"/>
                </a:rPr>
                <a:t>？ </a:t>
              </a:r>
            </a:p>
          </p:txBody>
        </p:sp>
        <p:sp>
          <p:nvSpPr>
            <p:cNvPr id="79" name="矩形 78"/>
            <p:cNvSpPr/>
            <p:nvPr/>
          </p:nvSpPr>
          <p:spPr bwMode="auto">
            <a:xfrm>
              <a:off x="2646113" y="4750198"/>
              <a:ext cx="699788" cy="612068"/>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dirty="0" smtClean="0">
                  <a:ln>
                    <a:noFill/>
                  </a:ln>
                  <a:solidFill>
                    <a:schemeClr val="tx1"/>
                  </a:solidFill>
                  <a:effectLst/>
                  <a:latin typeface="Tahoma" pitchFamily="34" charset="0"/>
                  <a:ea typeface="宋体" pitchFamily="2" charset="-122"/>
                </a:rPr>
                <a:t>BCD</a:t>
              </a:r>
              <a:endParaRPr kumimoji="1" lang="zh-CN" altLang="en-US" sz="2000" b="0" i="0" u="none" strike="noStrike" cap="none" normalizeH="0" baseline="0" dirty="0" smtClean="0">
                <a:ln>
                  <a:noFill/>
                </a:ln>
                <a:solidFill>
                  <a:schemeClr val="tx1"/>
                </a:solidFill>
                <a:effectLst/>
                <a:latin typeface="Tahoma" pitchFamily="34" charset="0"/>
                <a:ea typeface="宋体" pitchFamily="2" charset="-122"/>
              </a:endParaRPr>
            </a:p>
          </p:txBody>
        </p:sp>
        <p:cxnSp>
          <p:nvCxnSpPr>
            <p:cNvPr id="80" name="直接箭头连接符 79"/>
            <p:cNvCxnSpPr/>
            <p:nvPr/>
          </p:nvCxnSpPr>
          <p:spPr bwMode="auto">
            <a:xfrm>
              <a:off x="1905741" y="5056232"/>
              <a:ext cx="740372" cy="0"/>
            </a:xfrm>
            <a:prstGeom prst="straightConnector1">
              <a:avLst/>
            </a:prstGeom>
            <a:solidFill>
              <a:schemeClr val="accent1"/>
            </a:solidFill>
            <a:ln w="9525" cap="flat" cmpd="sng" algn="ctr">
              <a:solidFill>
                <a:schemeClr val="tx1"/>
              </a:solidFill>
              <a:prstDash val="solid"/>
              <a:miter lim="800000"/>
              <a:headEnd type="none" w="med" len="med"/>
              <a:tailEnd type="triangle" w="med" len="med"/>
            </a:ln>
            <a:effectLst/>
          </p:spPr>
        </p:cxnSp>
        <p:sp>
          <p:nvSpPr>
            <p:cNvPr id="81" name="TextBox 80"/>
            <p:cNvSpPr txBox="1"/>
            <p:nvPr/>
          </p:nvSpPr>
          <p:spPr>
            <a:xfrm>
              <a:off x="1552759" y="4864597"/>
              <a:ext cx="352982" cy="461665"/>
            </a:xfrm>
            <a:prstGeom prst="rect">
              <a:avLst/>
            </a:prstGeom>
            <a:noFill/>
          </p:spPr>
          <p:txBody>
            <a:bodyPr wrap="none" rtlCol="0">
              <a:spAutoFit/>
            </a:bodyPr>
            <a:lstStyle/>
            <a:p>
              <a:r>
                <a:rPr lang="en-US" altLang="zh-CN" dirty="0" smtClean="0"/>
                <a:t>8</a:t>
              </a:r>
              <a:endParaRPr lang="zh-CN" altLang="en-US" dirty="0"/>
            </a:p>
          </p:txBody>
        </p:sp>
        <p:cxnSp>
          <p:nvCxnSpPr>
            <p:cNvPr id="82" name="直接箭头连接符 81"/>
            <p:cNvCxnSpPr/>
            <p:nvPr/>
          </p:nvCxnSpPr>
          <p:spPr bwMode="auto">
            <a:xfrm>
              <a:off x="3332110" y="4824939"/>
              <a:ext cx="576000" cy="0"/>
            </a:xfrm>
            <a:prstGeom prst="straightConnector1">
              <a:avLst/>
            </a:prstGeom>
            <a:solidFill>
              <a:schemeClr val="accent1"/>
            </a:solidFill>
            <a:ln w="9525" cap="flat" cmpd="sng" algn="ctr">
              <a:solidFill>
                <a:schemeClr val="tx1"/>
              </a:solidFill>
              <a:prstDash val="solid"/>
              <a:miter lim="800000"/>
              <a:headEnd type="none" w="med" len="med"/>
              <a:tailEnd type="triangle" w="med" len="med"/>
            </a:ln>
            <a:effectLst/>
          </p:spPr>
        </p:cxnSp>
        <p:cxnSp>
          <p:nvCxnSpPr>
            <p:cNvPr id="83" name="直接箭头连接符 82"/>
            <p:cNvCxnSpPr/>
            <p:nvPr/>
          </p:nvCxnSpPr>
          <p:spPr bwMode="auto">
            <a:xfrm>
              <a:off x="3332110" y="4977339"/>
              <a:ext cx="576000" cy="0"/>
            </a:xfrm>
            <a:prstGeom prst="straightConnector1">
              <a:avLst/>
            </a:prstGeom>
            <a:solidFill>
              <a:schemeClr val="accent1"/>
            </a:solidFill>
            <a:ln w="9525" cap="flat" cmpd="sng" algn="ctr">
              <a:solidFill>
                <a:schemeClr val="tx1"/>
              </a:solidFill>
              <a:prstDash val="solid"/>
              <a:miter lim="800000"/>
              <a:headEnd type="none" w="med" len="med"/>
              <a:tailEnd type="triangle" w="med" len="med"/>
            </a:ln>
            <a:effectLst/>
          </p:spPr>
        </p:cxnSp>
        <p:cxnSp>
          <p:nvCxnSpPr>
            <p:cNvPr id="84" name="直接箭头连接符 83"/>
            <p:cNvCxnSpPr/>
            <p:nvPr/>
          </p:nvCxnSpPr>
          <p:spPr bwMode="auto">
            <a:xfrm>
              <a:off x="3332110" y="5129739"/>
              <a:ext cx="576000" cy="0"/>
            </a:xfrm>
            <a:prstGeom prst="straightConnector1">
              <a:avLst/>
            </a:prstGeom>
            <a:solidFill>
              <a:schemeClr val="accent1"/>
            </a:solidFill>
            <a:ln w="9525" cap="flat" cmpd="sng" algn="ctr">
              <a:solidFill>
                <a:schemeClr val="tx1"/>
              </a:solidFill>
              <a:prstDash val="solid"/>
              <a:miter lim="800000"/>
              <a:headEnd type="none" w="med" len="med"/>
              <a:tailEnd type="triangle" w="med" len="med"/>
            </a:ln>
            <a:effectLst/>
          </p:spPr>
        </p:cxnSp>
        <p:cxnSp>
          <p:nvCxnSpPr>
            <p:cNvPr id="85" name="直接箭头连接符 84"/>
            <p:cNvCxnSpPr/>
            <p:nvPr/>
          </p:nvCxnSpPr>
          <p:spPr bwMode="auto">
            <a:xfrm>
              <a:off x="3332110" y="5282139"/>
              <a:ext cx="576000" cy="0"/>
            </a:xfrm>
            <a:prstGeom prst="straightConnector1">
              <a:avLst/>
            </a:prstGeom>
            <a:solidFill>
              <a:schemeClr val="accent1"/>
            </a:solidFill>
            <a:ln w="9525" cap="flat" cmpd="sng" algn="ctr">
              <a:solidFill>
                <a:schemeClr val="tx1"/>
              </a:solidFill>
              <a:prstDash val="solid"/>
              <a:miter lim="800000"/>
              <a:headEnd type="none" w="med" len="med"/>
              <a:tailEnd type="triangle" w="med" len="med"/>
            </a:ln>
            <a:effectLst/>
          </p:spPr>
        </p:cxnSp>
        <p:sp>
          <p:nvSpPr>
            <p:cNvPr id="86" name="矩形 85"/>
            <p:cNvSpPr/>
            <p:nvPr/>
          </p:nvSpPr>
          <p:spPr bwMode="auto">
            <a:xfrm>
              <a:off x="2639055" y="5506282"/>
              <a:ext cx="699788" cy="612068"/>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dirty="0" smtClean="0">
                  <a:ln>
                    <a:noFill/>
                  </a:ln>
                  <a:solidFill>
                    <a:schemeClr val="tx1"/>
                  </a:solidFill>
                  <a:effectLst/>
                  <a:latin typeface="Tahoma" pitchFamily="34" charset="0"/>
                  <a:ea typeface="宋体" pitchFamily="2" charset="-122"/>
                </a:rPr>
                <a:t>BCD</a:t>
              </a:r>
              <a:endParaRPr kumimoji="1" lang="zh-CN" altLang="en-US" sz="2000" b="0" i="0" u="none" strike="noStrike" cap="none" normalizeH="0" baseline="0" dirty="0" smtClean="0">
                <a:ln>
                  <a:noFill/>
                </a:ln>
                <a:solidFill>
                  <a:schemeClr val="tx1"/>
                </a:solidFill>
                <a:effectLst/>
                <a:latin typeface="Tahoma" pitchFamily="34" charset="0"/>
                <a:ea typeface="宋体" pitchFamily="2" charset="-122"/>
              </a:endParaRPr>
            </a:p>
          </p:txBody>
        </p:sp>
        <p:cxnSp>
          <p:nvCxnSpPr>
            <p:cNvPr id="87" name="直接箭头连接符 86"/>
            <p:cNvCxnSpPr/>
            <p:nvPr/>
          </p:nvCxnSpPr>
          <p:spPr bwMode="auto">
            <a:xfrm>
              <a:off x="1898683" y="5812316"/>
              <a:ext cx="740372" cy="0"/>
            </a:xfrm>
            <a:prstGeom prst="straightConnector1">
              <a:avLst/>
            </a:prstGeom>
            <a:solidFill>
              <a:schemeClr val="accent1"/>
            </a:solidFill>
            <a:ln w="9525" cap="flat" cmpd="sng" algn="ctr">
              <a:solidFill>
                <a:schemeClr val="tx1"/>
              </a:solidFill>
              <a:prstDash val="solid"/>
              <a:miter lim="800000"/>
              <a:headEnd type="none" w="med" len="med"/>
              <a:tailEnd type="triangle" w="med" len="med"/>
            </a:ln>
            <a:effectLst/>
          </p:spPr>
        </p:cxnSp>
        <p:sp>
          <p:nvSpPr>
            <p:cNvPr id="88" name="TextBox 87"/>
            <p:cNvSpPr txBox="1"/>
            <p:nvPr/>
          </p:nvSpPr>
          <p:spPr>
            <a:xfrm>
              <a:off x="1545701" y="5565261"/>
              <a:ext cx="352982" cy="461665"/>
            </a:xfrm>
            <a:prstGeom prst="rect">
              <a:avLst/>
            </a:prstGeom>
            <a:noFill/>
          </p:spPr>
          <p:txBody>
            <a:bodyPr wrap="none" rtlCol="0">
              <a:spAutoFit/>
            </a:bodyPr>
            <a:lstStyle/>
            <a:p>
              <a:r>
                <a:rPr lang="en-US" altLang="zh-CN" dirty="0"/>
                <a:t>7</a:t>
              </a:r>
              <a:endParaRPr lang="zh-CN" altLang="en-US" dirty="0"/>
            </a:p>
          </p:txBody>
        </p:sp>
        <p:cxnSp>
          <p:nvCxnSpPr>
            <p:cNvPr id="89" name="直接箭头连接符 88"/>
            <p:cNvCxnSpPr/>
            <p:nvPr/>
          </p:nvCxnSpPr>
          <p:spPr bwMode="auto">
            <a:xfrm>
              <a:off x="3325052" y="5581023"/>
              <a:ext cx="576000" cy="0"/>
            </a:xfrm>
            <a:prstGeom prst="straightConnector1">
              <a:avLst/>
            </a:prstGeom>
            <a:solidFill>
              <a:schemeClr val="accent1"/>
            </a:solidFill>
            <a:ln w="9525" cap="flat" cmpd="sng" algn="ctr">
              <a:solidFill>
                <a:schemeClr val="tx1"/>
              </a:solidFill>
              <a:prstDash val="solid"/>
              <a:miter lim="800000"/>
              <a:headEnd type="none" w="med" len="med"/>
              <a:tailEnd type="triangle" w="med" len="med"/>
            </a:ln>
            <a:effectLst/>
          </p:spPr>
        </p:cxnSp>
        <p:cxnSp>
          <p:nvCxnSpPr>
            <p:cNvPr id="90" name="直接箭头连接符 89"/>
            <p:cNvCxnSpPr/>
            <p:nvPr/>
          </p:nvCxnSpPr>
          <p:spPr bwMode="auto">
            <a:xfrm>
              <a:off x="3325052" y="5733423"/>
              <a:ext cx="576000" cy="0"/>
            </a:xfrm>
            <a:prstGeom prst="straightConnector1">
              <a:avLst/>
            </a:prstGeom>
            <a:solidFill>
              <a:schemeClr val="accent1"/>
            </a:solidFill>
            <a:ln w="9525" cap="flat" cmpd="sng" algn="ctr">
              <a:solidFill>
                <a:schemeClr val="tx1"/>
              </a:solidFill>
              <a:prstDash val="solid"/>
              <a:miter lim="800000"/>
              <a:headEnd type="none" w="med" len="med"/>
              <a:tailEnd type="triangle" w="med" len="med"/>
            </a:ln>
            <a:effectLst/>
          </p:spPr>
        </p:cxnSp>
        <p:cxnSp>
          <p:nvCxnSpPr>
            <p:cNvPr id="91" name="直接箭头连接符 90"/>
            <p:cNvCxnSpPr/>
            <p:nvPr/>
          </p:nvCxnSpPr>
          <p:spPr bwMode="auto">
            <a:xfrm>
              <a:off x="3325052" y="5885823"/>
              <a:ext cx="576000" cy="0"/>
            </a:xfrm>
            <a:prstGeom prst="straightConnector1">
              <a:avLst/>
            </a:prstGeom>
            <a:solidFill>
              <a:schemeClr val="accent1"/>
            </a:solidFill>
            <a:ln w="9525" cap="flat" cmpd="sng" algn="ctr">
              <a:solidFill>
                <a:schemeClr val="tx1"/>
              </a:solidFill>
              <a:prstDash val="solid"/>
              <a:miter lim="800000"/>
              <a:headEnd type="none" w="med" len="med"/>
              <a:tailEnd type="triangle" w="med" len="med"/>
            </a:ln>
            <a:effectLst/>
          </p:spPr>
        </p:cxnSp>
        <p:cxnSp>
          <p:nvCxnSpPr>
            <p:cNvPr id="92" name="直接箭头连接符 91"/>
            <p:cNvCxnSpPr/>
            <p:nvPr/>
          </p:nvCxnSpPr>
          <p:spPr bwMode="auto">
            <a:xfrm>
              <a:off x="3325052" y="6038223"/>
              <a:ext cx="576000" cy="0"/>
            </a:xfrm>
            <a:prstGeom prst="straightConnector1">
              <a:avLst/>
            </a:prstGeom>
            <a:solidFill>
              <a:schemeClr val="accent1"/>
            </a:solidFill>
            <a:ln w="9525" cap="flat" cmpd="sng" algn="ctr">
              <a:solidFill>
                <a:schemeClr val="tx1"/>
              </a:solidFill>
              <a:prstDash val="solid"/>
              <a:miter lim="800000"/>
              <a:headEnd type="none" w="med" len="med"/>
              <a:tailEnd type="triangle" w="med" len="med"/>
            </a:ln>
            <a:effectLst/>
          </p:spPr>
        </p:cxnSp>
        <p:sp>
          <p:nvSpPr>
            <p:cNvPr id="93" name="TextBox 92"/>
            <p:cNvSpPr txBox="1"/>
            <p:nvPr/>
          </p:nvSpPr>
          <p:spPr>
            <a:xfrm>
              <a:off x="3462896" y="4581128"/>
              <a:ext cx="261610" cy="769441"/>
            </a:xfrm>
            <a:prstGeom prst="rect">
              <a:avLst/>
            </a:prstGeom>
            <a:noFill/>
          </p:spPr>
          <p:txBody>
            <a:bodyPr wrap="none" rtlCol="0">
              <a:spAutoFit/>
            </a:bodyPr>
            <a:lstStyle/>
            <a:p>
              <a:pPr algn="ctr"/>
              <a:r>
                <a:rPr lang="en-US" altLang="zh-CN" sz="1100" dirty="0" smtClean="0"/>
                <a:t>1</a:t>
              </a:r>
            </a:p>
            <a:p>
              <a:pPr algn="ctr"/>
              <a:r>
                <a:rPr lang="en-US" altLang="zh-CN" sz="1100" dirty="0" smtClean="0"/>
                <a:t>0</a:t>
              </a:r>
            </a:p>
            <a:p>
              <a:pPr algn="ctr"/>
              <a:r>
                <a:rPr lang="en-US" altLang="zh-CN" sz="1100" dirty="0" smtClean="0"/>
                <a:t>0</a:t>
              </a:r>
            </a:p>
            <a:p>
              <a:pPr algn="ctr"/>
              <a:r>
                <a:rPr lang="en-US" altLang="zh-CN" sz="1100" dirty="0" smtClean="0"/>
                <a:t>0</a:t>
              </a:r>
              <a:endParaRPr lang="zh-CN" altLang="en-US" sz="1100" dirty="0"/>
            </a:p>
          </p:txBody>
        </p:sp>
        <p:sp>
          <p:nvSpPr>
            <p:cNvPr id="94" name="TextBox 93"/>
            <p:cNvSpPr txBox="1"/>
            <p:nvPr/>
          </p:nvSpPr>
          <p:spPr>
            <a:xfrm>
              <a:off x="3458186" y="5348909"/>
              <a:ext cx="261610" cy="769441"/>
            </a:xfrm>
            <a:prstGeom prst="rect">
              <a:avLst/>
            </a:prstGeom>
            <a:noFill/>
          </p:spPr>
          <p:txBody>
            <a:bodyPr wrap="none" rtlCol="0">
              <a:spAutoFit/>
            </a:bodyPr>
            <a:lstStyle/>
            <a:p>
              <a:pPr algn="ctr"/>
              <a:r>
                <a:rPr lang="en-US" altLang="zh-CN" sz="1100" dirty="0"/>
                <a:t>0</a:t>
              </a:r>
              <a:endParaRPr lang="en-US" altLang="zh-CN" sz="1100" dirty="0" smtClean="0"/>
            </a:p>
            <a:p>
              <a:pPr algn="ctr"/>
              <a:r>
                <a:rPr lang="en-US" altLang="zh-CN" sz="1100" dirty="0"/>
                <a:t>1</a:t>
              </a:r>
              <a:endParaRPr lang="en-US" altLang="zh-CN" sz="1100" dirty="0" smtClean="0"/>
            </a:p>
            <a:p>
              <a:pPr algn="ctr"/>
              <a:r>
                <a:rPr lang="en-US" altLang="zh-CN" sz="1100" dirty="0"/>
                <a:t>1</a:t>
              </a:r>
              <a:endParaRPr lang="en-US" altLang="zh-CN" sz="1100" dirty="0" smtClean="0"/>
            </a:p>
            <a:p>
              <a:pPr algn="ctr"/>
              <a:r>
                <a:rPr lang="en-US" altLang="zh-CN" sz="1100" dirty="0"/>
                <a:t>1</a:t>
              </a:r>
              <a:endParaRPr lang="zh-CN" altLang="en-US" sz="1100" dirty="0"/>
            </a:p>
          </p:txBody>
        </p:sp>
        <p:cxnSp>
          <p:nvCxnSpPr>
            <p:cNvPr id="95" name="直接箭头连接符 94"/>
            <p:cNvCxnSpPr/>
            <p:nvPr/>
          </p:nvCxnSpPr>
          <p:spPr bwMode="auto">
            <a:xfrm>
              <a:off x="1869832" y="6280368"/>
              <a:ext cx="2016000" cy="0"/>
            </a:xfrm>
            <a:prstGeom prst="straightConnector1">
              <a:avLst/>
            </a:prstGeom>
            <a:solidFill>
              <a:schemeClr val="accent1"/>
            </a:solidFill>
            <a:ln w="9525" cap="flat" cmpd="sng" algn="ctr">
              <a:solidFill>
                <a:schemeClr val="tx1"/>
              </a:solidFill>
              <a:prstDash val="solid"/>
              <a:miter lim="800000"/>
              <a:headEnd type="none" w="med" len="med"/>
              <a:tailEnd type="triangle" w="med" len="med"/>
            </a:ln>
            <a:effectLst/>
          </p:spPr>
        </p:cxnSp>
        <p:sp>
          <p:nvSpPr>
            <p:cNvPr id="96" name="TextBox 95"/>
            <p:cNvSpPr txBox="1"/>
            <p:nvPr/>
          </p:nvSpPr>
          <p:spPr>
            <a:xfrm>
              <a:off x="1562289" y="6047168"/>
              <a:ext cx="352982" cy="461665"/>
            </a:xfrm>
            <a:prstGeom prst="rect">
              <a:avLst/>
            </a:prstGeom>
            <a:noFill/>
          </p:spPr>
          <p:txBody>
            <a:bodyPr wrap="none" rtlCol="0">
              <a:spAutoFit/>
            </a:bodyPr>
            <a:lstStyle/>
            <a:p>
              <a:r>
                <a:rPr lang="en-US" altLang="zh-CN" dirty="0" smtClean="0">
                  <a:solidFill>
                    <a:srgbClr val="FF0000"/>
                  </a:solidFill>
                </a:rPr>
                <a:t>1</a:t>
              </a:r>
              <a:endParaRPr lang="zh-CN" altLang="en-US" dirty="0">
                <a:solidFill>
                  <a:srgbClr val="FF0000"/>
                </a:solidFill>
              </a:endParaRPr>
            </a:p>
          </p:txBody>
        </p:sp>
        <p:sp>
          <p:nvSpPr>
            <p:cNvPr id="97" name="TextBox 96"/>
            <p:cNvSpPr txBox="1"/>
            <p:nvPr/>
          </p:nvSpPr>
          <p:spPr>
            <a:xfrm>
              <a:off x="1865917" y="4740906"/>
              <a:ext cx="646331" cy="369332"/>
            </a:xfrm>
            <a:prstGeom prst="rect">
              <a:avLst/>
            </a:prstGeom>
            <a:noFill/>
          </p:spPr>
          <p:txBody>
            <a:bodyPr wrap="none" rtlCol="0">
              <a:spAutoFit/>
            </a:bodyPr>
            <a:lstStyle/>
            <a:p>
              <a:r>
                <a:rPr lang="zh-CN" altLang="en-US" sz="1800" dirty="0" smtClean="0"/>
                <a:t>加数</a:t>
              </a:r>
              <a:endParaRPr lang="zh-CN" altLang="en-US" sz="1800" dirty="0"/>
            </a:p>
          </p:txBody>
        </p:sp>
        <p:sp>
          <p:nvSpPr>
            <p:cNvPr id="98" name="TextBox 97"/>
            <p:cNvSpPr txBox="1"/>
            <p:nvPr/>
          </p:nvSpPr>
          <p:spPr>
            <a:xfrm>
              <a:off x="1865917" y="5460986"/>
              <a:ext cx="800219" cy="338554"/>
            </a:xfrm>
            <a:prstGeom prst="rect">
              <a:avLst/>
            </a:prstGeom>
            <a:noFill/>
          </p:spPr>
          <p:txBody>
            <a:bodyPr wrap="none" rtlCol="0">
              <a:spAutoFit/>
            </a:bodyPr>
            <a:lstStyle/>
            <a:p>
              <a:r>
                <a:rPr lang="zh-CN" altLang="en-US" sz="1600" dirty="0" smtClean="0"/>
                <a:t>被加数</a:t>
              </a:r>
              <a:endParaRPr lang="zh-CN" altLang="en-US" sz="1600" dirty="0"/>
            </a:p>
          </p:txBody>
        </p:sp>
        <p:sp>
          <p:nvSpPr>
            <p:cNvPr id="99" name="矩形 98"/>
            <p:cNvSpPr/>
            <p:nvPr/>
          </p:nvSpPr>
          <p:spPr bwMode="auto">
            <a:xfrm>
              <a:off x="6604631" y="5625244"/>
              <a:ext cx="699788" cy="612068"/>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dirty="0" smtClean="0">
                  <a:ln>
                    <a:noFill/>
                  </a:ln>
                  <a:solidFill>
                    <a:schemeClr val="tx1"/>
                  </a:solidFill>
                  <a:effectLst/>
                  <a:latin typeface="Tahoma" pitchFamily="34" charset="0"/>
                  <a:ea typeface="宋体" pitchFamily="2" charset="-122"/>
                </a:rPr>
                <a:t>BCD</a:t>
              </a:r>
              <a:endParaRPr kumimoji="1" lang="zh-CN" altLang="en-US" sz="2000" b="0" i="0" u="none" strike="noStrike" cap="none" normalizeH="0" baseline="0" dirty="0" smtClean="0">
                <a:ln>
                  <a:noFill/>
                </a:ln>
                <a:solidFill>
                  <a:schemeClr val="tx1"/>
                </a:solidFill>
                <a:effectLst/>
                <a:latin typeface="Tahoma" pitchFamily="34" charset="0"/>
                <a:ea typeface="宋体" pitchFamily="2" charset="-122"/>
              </a:endParaRPr>
            </a:p>
          </p:txBody>
        </p:sp>
        <p:cxnSp>
          <p:nvCxnSpPr>
            <p:cNvPr id="100" name="直接箭头连接符 99"/>
            <p:cNvCxnSpPr/>
            <p:nvPr/>
          </p:nvCxnSpPr>
          <p:spPr bwMode="auto">
            <a:xfrm>
              <a:off x="7288012" y="5920275"/>
              <a:ext cx="740372" cy="0"/>
            </a:xfrm>
            <a:prstGeom prst="straightConnector1">
              <a:avLst/>
            </a:prstGeom>
            <a:solidFill>
              <a:schemeClr val="accent1"/>
            </a:solidFill>
            <a:ln w="9525" cap="flat" cmpd="sng" algn="ctr">
              <a:solidFill>
                <a:schemeClr val="tx1"/>
              </a:solidFill>
              <a:prstDash val="solid"/>
              <a:miter lim="800000"/>
              <a:headEnd type="none" w="med" len="med"/>
              <a:tailEnd type="triangle" w="med" len="med"/>
            </a:ln>
            <a:effectLst/>
          </p:spPr>
        </p:cxnSp>
        <p:sp>
          <p:nvSpPr>
            <p:cNvPr id="101" name="TextBox 100"/>
            <p:cNvSpPr txBox="1"/>
            <p:nvPr/>
          </p:nvSpPr>
          <p:spPr>
            <a:xfrm>
              <a:off x="8084858" y="5690994"/>
              <a:ext cx="352982" cy="461665"/>
            </a:xfrm>
            <a:prstGeom prst="rect">
              <a:avLst/>
            </a:prstGeom>
            <a:noFill/>
          </p:spPr>
          <p:txBody>
            <a:bodyPr wrap="none" rtlCol="0">
              <a:spAutoFit/>
            </a:bodyPr>
            <a:lstStyle/>
            <a:p>
              <a:r>
                <a:rPr lang="en-US" altLang="zh-CN" dirty="0"/>
                <a:t>6</a:t>
              </a:r>
              <a:endParaRPr lang="zh-CN" altLang="en-US" dirty="0"/>
            </a:p>
          </p:txBody>
        </p:sp>
        <p:cxnSp>
          <p:nvCxnSpPr>
            <p:cNvPr id="102" name="直接箭头连接符 101"/>
            <p:cNvCxnSpPr/>
            <p:nvPr/>
          </p:nvCxnSpPr>
          <p:spPr bwMode="auto">
            <a:xfrm>
              <a:off x="6010197" y="5711682"/>
              <a:ext cx="576000" cy="0"/>
            </a:xfrm>
            <a:prstGeom prst="straightConnector1">
              <a:avLst/>
            </a:prstGeom>
            <a:solidFill>
              <a:schemeClr val="accent1"/>
            </a:solidFill>
            <a:ln w="9525" cap="flat" cmpd="sng" algn="ctr">
              <a:solidFill>
                <a:schemeClr val="tx1"/>
              </a:solidFill>
              <a:prstDash val="solid"/>
              <a:miter lim="800000"/>
              <a:headEnd type="none" w="med" len="med"/>
              <a:tailEnd type="triangle" w="med" len="med"/>
            </a:ln>
            <a:effectLst/>
          </p:spPr>
        </p:cxnSp>
        <p:cxnSp>
          <p:nvCxnSpPr>
            <p:cNvPr id="103" name="直接箭头连接符 102"/>
            <p:cNvCxnSpPr/>
            <p:nvPr/>
          </p:nvCxnSpPr>
          <p:spPr bwMode="auto">
            <a:xfrm>
              <a:off x="6010197" y="5864082"/>
              <a:ext cx="576000" cy="0"/>
            </a:xfrm>
            <a:prstGeom prst="straightConnector1">
              <a:avLst/>
            </a:prstGeom>
            <a:solidFill>
              <a:schemeClr val="accent1"/>
            </a:solidFill>
            <a:ln w="9525" cap="flat" cmpd="sng" algn="ctr">
              <a:solidFill>
                <a:schemeClr val="tx1"/>
              </a:solidFill>
              <a:prstDash val="solid"/>
              <a:miter lim="800000"/>
              <a:headEnd type="none" w="med" len="med"/>
              <a:tailEnd type="triangle" w="med" len="med"/>
            </a:ln>
            <a:effectLst/>
          </p:spPr>
        </p:cxnSp>
        <p:cxnSp>
          <p:nvCxnSpPr>
            <p:cNvPr id="104" name="直接箭头连接符 103"/>
            <p:cNvCxnSpPr/>
            <p:nvPr/>
          </p:nvCxnSpPr>
          <p:spPr bwMode="auto">
            <a:xfrm>
              <a:off x="6010197" y="6016482"/>
              <a:ext cx="576000" cy="0"/>
            </a:xfrm>
            <a:prstGeom prst="straightConnector1">
              <a:avLst/>
            </a:prstGeom>
            <a:solidFill>
              <a:schemeClr val="accent1"/>
            </a:solidFill>
            <a:ln w="9525" cap="flat" cmpd="sng" algn="ctr">
              <a:solidFill>
                <a:schemeClr val="tx1"/>
              </a:solidFill>
              <a:prstDash val="solid"/>
              <a:miter lim="800000"/>
              <a:headEnd type="none" w="med" len="med"/>
              <a:tailEnd type="triangle" w="med" len="med"/>
            </a:ln>
            <a:effectLst/>
          </p:spPr>
        </p:cxnSp>
        <p:cxnSp>
          <p:nvCxnSpPr>
            <p:cNvPr id="105" name="直接箭头连接符 104"/>
            <p:cNvCxnSpPr/>
            <p:nvPr/>
          </p:nvCxnSpPr>
          <p:spPr bwMode="auto">
            <a:xfrm>
              <a:off x="6010197" y="6168882"/>
              <a:ext cx="576000" cy="0"/>
            </a:xfrm>
            <a:prstGeom prst="straightConnector1">
              <a:avLst/>
            </a:prstGeom>
            <a:solidFill>
              <a:schemeClr val="accent1"/>
            </a:solidFill>
            <a:ln w="9525" cap="flat" cmpd="sng" algn="ctr">
              <a:solidFill>
                <a:schemeClr val="tx1"/>
              </a:solidFill>
              <a:prstDash val="solid"/>
              <a:miter lim="800000"/>
              <a:headEnd type="none" w="med" len="med"/>
              <a:tailEnd type="triangle" w="med" len="med"/>
            </a:ln>
            <a:effectLst/>
          </p:spPr>
        </p:cxnSp>
        <p:sp>
          <p:nvSpPr>
            <p:cNvPr id="106" name="TextBox 105"/>
            <p:cNvSpPr txBox="1"/>
            <p:nvPr/>
          </p:nvSpPr>
          <p:spPr>
            <a:xfrm>
              <a:off x="6140983" y="5467871"/>
              <a:ext cx="261610" cy="769441"/>
            </a:xfrm>
            <a:prstGeom prst="rect">
              <a:avLst/>
            </a:prstGeom>
            <a:noFill/>
          </p:spPr>
          <p:txBody>
            <a:bodyPr wrap="none" rtlCol="0">
              <a:spAutoFit/>
            </a:bodyPr>
            <a:lstStyle/>
            <a:p>
              <a:pPr algn="ctr"/>
              <a:r>
                <a:rPr lang="en-US" altLang="zh-CN" sz="1100" dirty="0"/>
                <a:t>0</a:t>
              </a:r>
              <a:endParaRPr lang="en-US" altLang="zh-CN" sz="1100" dirty="0" smtClean="0"/>
            </a:p>
            <a:p>
              <a:pPr algn="ctr"/>
              <a:r>
                <a:rPr lang="en-US" altLang="zh-CN" sz="1100" dirty="0"/>
                <a:t>1</a:t>
              </a:r>
              <a:endParaRPr lang="en-US" altLang="zh-CN" sz="1100" dirty="0" smtClean="0"/>
            </a:p>
            <a:p>
              <a:pPr algn="ctr"/>
              <a:r>
                <a:rPr lang="en-US" altLang="zh-CN" sz="1100" dirty="0"/>
                <a:t>1</a:t>
              </a:r>
              <a:endParaRPr lang="en-US" altLang="zh-CN" sz="1100" dirty="0" smtClean="0"/>
            </a:p>
            <a:p>
              <a:pPr algn="ctr"/>
              <a:r>
                <a:rPr lang="en-US" altLang="zh-CN" sz="1100" dirty="0"/>
                <a:t>0</a:t>
              </a:r>
              <a:endParaRPr lang="zh-CN" altLang="en-US" sz="1100" dirty="0"/>
            </a:p>
          </p:txBody>
        </p:sp>
        <p:sp>
          <p:nvSpPr>
            <p:cNvPr id="107" name="TextBox 106"/>
            <p:cNvSpPr txBox="1"/>
            <p:nvPr/>
          </p:nvSpPr>
          <p:spPr>
            <a:xfrm>
              <a:off x="7468870" y="5604949"/>
              <a:ext cx="415498" cy="369332"/>
            </a:xfrm>
            <a:prstGeom prst="rect">
              <a:avLst/>
            </a:prstGeom>
            <a:noFill/>
          </p:spPr>
          <p:txBody>
            <a:bodyPr wrap="none" rtlCol="0">
              <a:spAutoFit/>
            </a:bodyPr>
            <a:lstStyle/>
            <a:p>
              <a:r>
                <a:rPr lang="zh-CN" altLang="en-US" sz="1800" dirty="0" smtClean="0"/>
                <a:t>和</a:t>
              </a:r>
              <a:endParaRPr lang="zh-CN" altLang="en-US" sz="1800" dirty="0"/>
            </a:p>
          </p:txBody>
        </p:sp>
        <p:sp>
          <p:nvSpPr>
            <p:cNvPr id="108" name="TextBox 107"/>
            <p:cNvSpPr txBox="1"/>
            <p:nvPr/>
          </p:nvSpPr>
          <p:spPr>
            <a:xfrm>
              <a:off x="2198445" y="6278000"/>
              <a:ext cx="1005403" cy="338554"/>
            </a:xfrm>
            <a:prstGeom prst="rect">
              <a:avLst/>
            </a:prstGeom>
            <a:noFill/>
          </p:spPr>
          <p:txBody>
            <a:bodyPr wrap="none" rtlCol="0">
              <a:spAutoFit/>
            </a:bodyPr>
            <a:lstStyle/>
            <a:p>
              <a:r>
                <a:rPr lang="zh-CN" altLang="en-US" sz="1600" dirty="0" smtClean="0"/>
                <a:t>进位输入</a:t>
              </a:r>
              <a:endParaRPr lang="zh-CN" altLang="en-US" sz="1600" dirty="0"/>
            </a:p>
          </p:txBody>
        </p:sp>
        <p:cxnSp>
          <p:nvCxnSpPr>
            <p:cNvPr id="109" name="直接箭头连接符 108"/>
            <p:cNvCxnSpPr/>
            <p:nvPr/>
          </p:nvCxnSpPr>
          <p:spPr bwMode="auto">
            <a:xfrm>
              <a:off x="6036999" y="5172025"/>
              <a:ext cx="2016000" cy="0"/>
            </a:xfrm>
            <a:prstGeom prst="straightConnector1">
              <a:avLst/>
            </a:prstGeom>
            <a:solidFill>
              <a:schemeClr val="accent1"/>
            </a:solidFill>
            <a:ln w="9525" cap="flat" cmpd="sng" algn="ctr">
              <a:solidFill>
                <a:schemeClr val="tx1"/>
              </a:solidFill>
              <a:prstDash val="solid"/>
              <a:miter lim="800000"/>
              <a:headEnd type="none" w="med" len="med"/>
              <a:tailEnd type="triangle" w="med" len="med"/>
            </a:ln>
            <a:effectLst/>
          </p:spPr>
        </p:cxnSp>
        <p:sp>
          <p:nvSpPr>
            <p:cNvPr id="110" name="TextBox 109"/>
            <p:cNvSpPr txBox="1"/>
            <p:nvPr/>
          </p:nvSpPr>
          <p:spPr>
            <a:xfrm>
              <a:off x="8102056" y="4914127"/>
              <a:ext cx="352982" cy="461665"/>
            </a:xfrm>
            <a:prstGeom prst="rect">
              <a:avLst/>
            </a:prstGeom>
            <a:noFill/>
          </p:spPr>
          <p:txBody>
            <a:bodyPr wrap="none" rtlCol="0">
              <a:spAutoFit/>
            </a:bodyPr>
            <a:lstStyle/>
            <a:p>
              <a:r>
                <a:rPr lang="en-US" altLang="zh-CN" dirty="0" smtClean="0">
                  <a:solidFill>
                    <a:srgbClr val="FF0000"/>
                  </a:solidFill>
                </a:rPr>
                <a:t>1</a:t>
              </a:r>
              <a:endParaRPr lang="zh-CN" altLang="en-US" dirty="0">
                <a:solidFill>
                  <a:srgbClr val="FF0000"/>
                </a:solidFill>
              </a:endParaRPr>
            </a:p>
          </p:txBody>
        </p:sp>
        <p:sp>
          <p:nvSpPr>
            <p:cNvPr id="111" name="TextBox 110"/>
            <p:cNvSpPr txBox="1"/>
            <p:nvPr/>
          </p:nvSpPr>
          <p:spPr>
            <a:xfrm>
              <a:off x="6715593" y="4797152"/>
              <a:ext cx="795411" cy="338554"/>
            </a:xfrm>
            <a:prstGeom prst="rect">
              <a:avLst/>
            </a:prstGeom>
            <a:noFill/>
          </p:spPr>
          <p:txBody>
            <a:bodyPr wrap="none" rtlCol="0">
              <a:spAutoFit/>
            </a:bodyPr>
            <a:lstStyle/>
            <a:p>
              <a:r>
                <a:rPr lang="zh-CN" altLang="en-US" sz="1600" dirty="0" smtClean="0"/>
                <a:t>进位 </a:t>
              </a:r>
              <a:r>
                <a:rPr lang="en-US" altLang="zh-CN" sz="1600" b="1" dirty="0" smtClean="0"/>
                <a:t>C</a:t>
              </a:r>
              <a:endParaRPr lang="zh-CN" altLang="en-US" sz="1600" b="1" dirty="0"/>
            </a:p>
          </p:txBody>
        </p:sp>
      </p:grpSp>
    </p:spTree>
    <p:extLst>
      <p:ext uri="{BB962C8B-B14F-4D97-AF65-F5344CB8AC3E}">
        <p14:creationId xmlns:p14="http://schemas.microsoft.com/office/powerpoint/2010/main" val="11985918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1026"/>
          <p:cNvSpPr>
            <a:spLocks noGrp="1" noChangeArrowheads="1"/>
          </p:cNvSpPr>
          <p:nvPr>
            <p:ph type="title"/>
          </p:nvPr>
        </p:nvSpPr>
        <p:spPr/>
        <p:txBody>
          <a:bodyPr/>
          <a:lstStyle/>
          <a:p>
            <a:pPr eaLnBrk="1" hangingPunct="1"/>
            <a:r>
              <a:rPr lang="zh-CN" altLang="en-US" b="1" dirty="0"/>
              <a:t>多路选择</a:t>
            </a:r>
            <a:r>
              <a:rPr lang="zh-CN" altLang="en-US" b="1" dirty="0" smtClean="0"/>
              <a:t>器 </a:t>
            </a:r>
            <a:r>
              <a:rPr lang="en-US" altLang="zh-CN" dirty="0">
                <a:latin typeface="+mn-ea"/>
                <a:ea typeface="+mn-ea"/>
              </a:rPr>
              <a:t>(</a:t>
            </a:r>
            <a:r>
              <a:rPr lang="en-US" altLang="zh-CN" dirty="0" smtClean="0">
                <a:latin typeface="+mn-ea"/>
                <a:ea typeface="+mn-ea"/>
              </a:rPr>
              <a:t>multiplexer</a:t>
            </a:r>
            <a:r>
              <a:rPr lang="en-US" altLang="zh-CN" dirty="0">
                <a:latin typeface="+mn-ea"/>
                <a:ea typeface="+mn-ea"/>
              </a:rPr>
              <a:t>)</a:t>
            </a:r>
            <a:endParaRPr lang="en-US" altLang="zh-CN" dirty="0" smtClean="0">
              <a:latin typeface="+mn-ea"/>
              <a:ea typeface="+mn-ea"/>
            </a:endParaRPr>
          </a:p>
        </p:txBody>
      </p:sp>
      <p:sp>
        <p:nvSpPr>
          <p:cNvPr id="2" name="矩形 1"/>
          <p:cNvSpPr/>
          <p:nvPr/>
        </p:nvSpPr>
        <p:spPr>
          <a:xfrm>
            <a:off x="107504" y="908720"/>
            <a:ext cx="8928991" cy="2973122"/>
          </a:xfrm>
          <a:prstGeom prst="rect">
            <a:avLst/>
          </a:prstGeom>
        </p:spPr>
        <p:txBody>
          <a:bodyPr wrap="square">
            <a:spAutoFit/>
          </a:bodyPr>
          <a:lstStyle/>
          <a:p>
            <a:pPr>
              <a:lnSpc>
                <a:spcPct val="120000"/>
              </a:lnSpc>
            </a:pPr>
            <a:r>
              <a:rPr lang="zh-CN" altLang="en-US" sz="2600" dirty="0" smtClean="0"/>
              <a:t>多</a:t>
            </a:r>
            <a:r>
              <a:rPr lang="zh-CN" altLang="en-US" sz="2600" dirty="0"/>
              <a:t>路选择器是</a:t>
            </a:r>
            <a:r>
              <a:rPr lang="zh-CN" altLang="en-US" sz="2600" b="1" dirty="0"/>
              <a:t>数据选择器</a:t>
            </a:r>
            <a:r>
              <a:rPr lang="zh-CN" altLang="en-US" sz="2600" dirty="0"/>
              <a:t>的别称。 　　</a:t>
            </a:r>
            <a:endParaRPr lang="en-US" altLang="zh-CN" sz="2600" dirty="0" smtClean="0"/>
          </a:p>
          <a:p>
            <a:pPr>
              <a:lnSpc>
                <a:spcPct val="120000"/>
              </a:lnSpc>
            </a:pPr>
            <a:r>
              <a:rPr lang="zh-CN" altLang="en-US" sz="2600" dirty="0" smtClean="0"/>
              <a:t>在</a:t>
            </a:r>
            <a:r>
              <a:rPr lang="zh-CN" altLang="en-US" sz="2600" dirty="0"/>
              <a:t>多路数据传送过程中，能够根据需要将其中任意一路选出来的电路</a:t>
            </a:r>
            <a:r>
              <a:rPr lang="zh-CN" altLang="en-US" sz="2600" dirty="0" smtClean="0"/>
              <a:t>，称</a:t>
            </a:r>
            <a:r>
              <a:rPr lang="zh-CN" altLang="en-US" sz="2600" b="1" dirty="0" smtClean="0"/>
              <a:t>数据</a:t>
            </a:r>
            <a:r>
              <a:rPr lang="zh-CN" altLang="en-US" sz="2600" b="1" dirty="0"/>
              <a:t>选择器</a:t>
            </a:r>
            <a:r>
              <a:rPr lang="zh-CN" altLang="en-US" sz="2600" dirty="0"/>
              <a:t>，也称</a:t>
            </a:r>
            <a:r>
              <a:rPr lang="zh-CN" altLang="en-US" sz="2600" b="1" dirty="0"/>
              <a:t>多路选择器</a:t>
            </a:r>
            <a:r>
              <a:rPr lang="zh-CN" altLang="en-US" sz="2600" dirty="0"/>
              <a:t>或</a:t>
            </a:r>
            <a:r>
              <a:rPr lang="zh-CN" altLang="en-US" sz="2600" b="1" dirty="0"/>
              <a:t>多路开关</a:t>
            </a:r>
            <a:r>
              <a:rPr lang="zh-CN" altLang="en-US" sz="2600" dirty="0"/>
              <a:t>。 　　</a:t>
            </a:r>
            <a:endParaRPr lang="en-US" altLang="zh-CN" sz="2600" dirty="0" smtClean="0"/>
          </a:p>
          <a:p>
            <a:pPr marL="457200" indent="-457200">
              <a:lnSpc>
                <a:spcPct val="120000"/>
              </a:lnSpc>
              <a:buFont typeface="Arial" pitchFamily="34" charset="0"/>
              <a:buChar char="•"/>
            </a:pPr>
            <a:r>
              <a:rPr lang="en-US" altLang="zh-CN" sz="2600" dirty="0" smtClean="0"/>
              <a:t>4</a:t>
            </a:r>
            <a:r>
              <a:rPr lang="zh-CN" altLang="en-US" sz="2600" dirty="0"/>
              <a:t>选</a:t>
            </a:r>
            <a:r>
              <a:rPr lang="en-US" altLang="zh-CN" sz="2600" dirty="0" smtClean="0"/>
              <a:t>1 </a:t>
            </a:r>
            <a:r>
              <a:rPr lang="zh-CN" altLang="en-US" sz="2600" dirty="0" smtClean="0"/>
              <a:t>数据</a:t>
            </a:r>
            <a:r>
              <a:rPr lang="zh-CN" altLang="en-US" sz="2600" dirty="0"/>
              <a:t>选择</a:t>
            </a:r>
            <a:r>
              <a:rPr lang="zh-CN" altLang="en-US" sz="2600" dirty="0" smtClean="0"/>
              <a:t>器</a:t>
            </a:r>
            <a:endParaRPr lang="en-US" altLang="zh-CN" sz="2600" dirty="0" smtClean="0"/>
          </a:p>
          <a:p>
            <a:pPr marL="457200" indent="-457200">
              <a:lnSpc>
                <a:spcPct val="120000"/>
              </a:lnSpc>
              <a:buFont typeface="Arial" pitchFamily="34" charset="0"/>
              <a:buChar char="•"/>
            </a:pPr>
            <a:r>
              <a:rPr lang="en-US" altLang="zh-CN" sz="2600" dirty="0" smtClean="0"/>
              <a:t>8</a:t>
            </a:r>
            <a:r>
              <a:rPr lang="zh-CN" altLang="en-US" sz="2600" dirty="0"/>
              <a:t>选</a:t>
            </a:r>
            <a:r>
              <a:rPr lang="en-US" altLang="zh-CN" sz="2600" dirty="0" smtClean="0"/>
              <a:t>1 </a:t>
            </a:r>
            <a:r>
              <a:rPr lang="zh-CN" altLang="en-US" sz="2600" dirty="0" smtClean="0"/>
              <a:t>数据</a:t>
            </a:r>
            <a:r>
              <a:rPr lang="zh-CN" altLang="en-US" sz="2600" dirty="0"/>
              <a:t>选择器</a:t>
            </a:r>
            <a:r>
              <a:rPr lang="zh-CN" altLang="en-US" sz="2600" dirty="0" smtClean="0"/>
              <a:t>（</a:t>
            </a:r>
            <a:r>
              <a:rPr lang="en-US" altLang="zh-CN" sz="2600" dirty="0" smtClean="0"/>
              <a:t>74LS151</a:t>
            </a:r>
            <a:r>
              <a:rPr lang="zh-CN" altLang="en-US" sz="2600" dirty="0" smtClean="0"/>
              <a:t>）</a:t>
            </a:r>
            <a:endParaRPr lang="en-US" altLang="zh-CN" sz="2600" dirty="0" smtClean="0"/>
          </a:p>
          <a:p>
            <a:pPr marL="457200" indent="-457200">
              <a:lnSpc>
                <a:spcPct val="120000"/>
              </a:lnSpc>
              <a:buFont typeface="Arial" pitchFamily="34" charset="0"/>
              <a:buChar char="•"/>
            </a:pPr>
            <a:r>
              <a:rPr lang="en-US" altLang="zh-CN" sz="2600" dirty="0" smtClean="0"/>
              <a:t>16</a:t>
            </a:r>
            <a:r>
              <a:rPr lang="zh-CN" altLang="en-US" sz="2600" dirty="0"/>
              <a:t>选</a:t>
            </a:r>
            <a:r>
              <a:rPr lang="en-US" altLang="zh-CN" sz="2600" dirty="0" smtClean="0"/>
              <a:t>1 </a:t>
            </a:r>
            <a:r>
              <a:rPr lang="zh-CN" altLang="en-US" sz="2600" dirty="0" smtClean="0"/>
              <a:t>数据</a:t>
            </a:r>
            <a:r>
              <a:rPr lang="zh-CN" altLang="en-US" sz="2600" dirty="0"/>
              <a:t>选择</a:t>
            </a:r>
            <a:r>
              <a:rPr lang="zh-CN" altLang="en-US" sz="2600" dirty="0" smtClean="0"/>
              <a:t>器</a:t>
            </a:r>
            <a:endParaRPr lang="zh-CN" altLang="en-US" sz="2600" dirty="0"/>
          </a:p>
        </p:txBody>
      </p:sp>
      <p:pic>
        <p:nvPicPr>
          <p:cNvPr id="60475" name="Picture 5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31028" y="4888614"/>
            <a:ext cx="3105468" cy="18527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0476" name="Picture 6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0952" y="2852936"/>
            <a:ext cx="3143495" cy="19636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3" name="表格 2"/>
          <p:cNvGraphicFramePr>
            <a:graphicFrameLocks noGrp="1"/>
          </p:cNvGraphicFramePr>
          <p:nvPr>
            <p:extLst/>
          </p:nvPr>
        </p:nvGraphicFramePr>
        <p:xfrm>
          <a:off x="107504" y="3909551"/>
          <a:ext cx="5400599" cy="2831816"/>
        </p:xfrm>
        <a:graphic>
          <a:graphicData uri="http://schemas.openxmlformats.org/drawingml/2006/table">
            <a:tbl>
              <a:tblPr>
                <a:tableStyleId>{17292A2E-F333-43FB-9621-5CBBE7FDCDCB}</a:tableStyleId>
              </a:tblPr>
              <a:tblGrid>
                <a:gridCol w="437886"/>
                <a:gridCol w="1167697"/>
                <a:gridCol w="1897508"/>
                <a:gridCol w="1897508"/>
              </a:tblGrid>
              <a:tr h="353977">
                <a:tc>
                  <a:txBody>
                    <a:bodyPr/>
                    <a:lstStyle/>
                    <a:p>
                      <a:pPr algn="ctr"/>
                      <a:endParaRPr lang="zh-CN" altLang="en-US" sz="1600" b="1" dirty="0"/>
                    </a:p>
                  </a:txBody>
                  <a:tcPr marL="87549" marR="87549" marT="43774" marB="43774" anchor="ctr"/>
                </a:tc>
                <a:tc>
                  <a:txBody>
                    <a:bodyPr/>
                    <a:lstStyle/>
                    <a:p>
                      <a:pPr algn="ctr"/>
                      <a:r>
                        <a:rPr lang="en-US" sz="1600" b="1" dirty="0" smtClean="0"/>
                        <a:t> </a:t>
                      </a:r>
                      <a:r>
                        <a:rPr lang="zh-CN" altLang="en-US" sz="1600" b="1" dirty="0"/>
                        <a:t>芯片代号</a:t>
                      </a:r>
                    </a:p>
                  </a:txBody>
                  <a:tcPr marL="87549" marR="87549" marT="43774" marB="43774" anchor="ctr"/>
                </a:tc>
                <a:tc>
                  <a:txBody>
                    <a:bodyPr/>
                    <a:lstStyle/>
                    <a:p>
                      <a:pPr algn="ctr"/>
                      <a:r>
                        <a:rPr lang="zh-CN" altLang="en-US" sz="1600" b="1" dirty="0"/>
                        <a:t>功能</a:t>
                      </a:r>
                    </a:p>
                  </a:txBody>
                  <a:tcPr marL="87549" marR="87549" marT="43774" marB="43774" anchor="ctr"/>
                </a:tc>
                <a:tc>
                  <a:txBody>
                    <a:bodyPr/>
                    <a:lstStyle/>
                    <a:p>
                      <a:pPr algn="ctr"/>
                      <a:r>
                        <a:rPr lang="zh-CN" altLang="en-US" sz="1600" b="1" dirty="0"/>
                        <a:t>输出状态</a:t>
                      </a:r>
                    </a:p>
                  </a:txBody>
                  <a:tcPr marL="87549" marR="87549" marT="43774" marB="43774" anchor="ctr"/>
                </a:tc>
              </a:tr>
              <a:tr h="353977">
                <a:tc>
                  <a:txBody>
                    <a:bodyPr/>
                    <a:lstStyle/>
                    <a:p>
                      <a:r>
                        <a:rPr lang="en-US" altLang="zh-CN" sz="1600"/>
                        <a:t>1</a:t>
                      </a:r>
                    </a:p>
                  </a:txBody>
                  <a:tcPr marL="87549" marR="87549" marT="43774" marB="43774" anchor="ctr"/>
                </a:tc>
                <a:tc>
                  <a:txBody>
                    <a:bodyPr/>
                    <a:lstStyle/>
                    <a:p>
                      <a:r>
                        <a:rPr lang="en-US" altLang="zh-CN" sz="1600" dirty="0"/>
                        <a:t>74157</a:t>
                      </a:r>
                    </a:p>
                  </a:txBody>
                  <a:tcPr marL="87549" marR="87549" marT="43774" marB="43774" anchor="ctr"/>
                </a:tc>
                <a:tc>
                  <a:txBody>
                    <a:bodyPr/>
                    <a:lstStyle/>
                    <a:p>
                      <a:r>
                        <a:rPr lang="zh-CN" altLang="en-US" sz="1600"/>
                        <a:t>四</a:t>
                      </a:r>
                      <a:r>
                        <a:rPr lang="en-US" altLang="zh-CN" sz="1600"/>
                        <a:t>2</a:t>
                      </a:r>
                      <a:r>
                        <a:rPr lang="zh-CN" altLang="en-US" sz="1600"/>
                        <a:t>选</a:t>
                      </a:r>
                      <a:r>
                        <a:rPr lang="en-US" altLang="zh-CN" sz="1600"/>
                        <a:t>1</a:t>
                      </a:r>
                      <a:r>
                        <a:rPr lang="zh-CN" altLang="en-US" sz="1600"/>
                        <a:t>数据选择器</a:t>
                      </a:r>
                    </a:p>
                  </a:txBody>
                  <a:tcPr marL="87549" marR="87549" marT="43774" marB="43774" anchor="ctr"/>
                </a:tc>
                <a:tc>
                  <a:txBody>
                    <a:bodyPr/>
                    <a:lstStyle/>
                    <a:p>
                      <a:r>
                        <a:rPr lang="zh-CN" altLang="en-US" sz="1600"/>
                        <a:t>输出原变量</a:t>
                      </a:r>
                    </a:p>
                  </a:txBody>
                  <a:tcPr marL="87549" marR="87549" marT="43774" marB="43774" anchor="ctr"/>
                </a:tc>
              </a:tr>
              <a:tr h="353977">
                <a:tc>
                  <a:txBody>
                    <a:bodyPr/>
                    <a:lstStyle/>
                    <a:p>
                      <a:r>
                        <a:rPr lang="en-US" altLang="zh-CN" sz="1600"/>
                        <a:t>2</a:t>
                      </a:r>
                    </a:p>
                  </a:txBody>
                  <a:tcPr marL="87549" marR="87549" marT="43774" marB="43774" anchor="ctr"/>
                </a:tc>
                <a:tc>
                  <a:txBody>
                    <a:bodyPr/>
                    <a:lstStyle/>
                    <a:p>
                      <a:r>
                        <a:rPr lang="en-US" altLang="zh-CN" sz="1600"/>
                        <a:t>74158</a:t>
                      </a:r>
                    </a:p>
                  </a:txBody>
                  <a:tcPr marL="87549" marR="87549" marT="43774" marB="43774" anchor="ctr"/>
                </a:tc>
                <a:tc>
                  <a:txBody>
                    <a:bodyPr/>
                    <a:lstStyle/>
                    <a:p>
                      <a:r>
                        <a:rPr lang="zh-CN" altLang="en-US" sz="1600"/>
                        <a:t>四</a:t>
                      </a:r>
                      <a:r>
                        <a:rPr lang="en-US" altLang="zh-CN" sz="1600"/>
                        <a:t>2</a:t>
                      </a:r>
                      <a:r>
                        <a:rPr lang="zh-CN" altLang="en-US" sz="1600"/>
                        <a:t>选</a:t>
                      </a:r>
                      <a:r>
                        <a:rPr lang="en-US" altLang="zh-CN" sz="1600"/>
                        <a:t>1</a:t>
                      </a:r>
                      <a:r>
                        <a:rPr lang="zh-CN" altLang="en-US" sz="1600"/>
                        <a:t>数据选择器</a:t>
                      </a:r>
                    </a:p>
                  </a:txBody>
                  <a:tcPr marL="87549" marR="87549" marT="43774" marB="43774" anchor="ctr"/>
                </a:tc>
                <a:tc>
                  <a:txBody>
                    <a:bodyPr/>
                    <a:lstStyle/>
                    <a:p>
                      <a:r>
                        <a:rPr lang="zh-CN" altLang="en-US" sz="1600"/>
                        <a:t>输出反变量</a:t>
                      </a:r>
                    </a:p>
                  </a:txBody>
                  <a:tcPr marL="87549" marR="87549" marT="43774" marB="43774" anchor="ctr"/>
                </a:tc>
              </a:tr>
              <a:tr h="353977">
                <a:tc>
                  <a:txBody>
                    <a:bodyPr/>
                    <a:lstStyle/>
                    <a:p>
                      <a:r>
                        <a:rPr lang="en-US" altLang="zh-CN" sz="1600"/>
                        <a:t>3</a:t>
                      </a:r>
                    </a:p>
                  </a:txBody>
                  <a:tcPr marL="87549" marR="87549" marT="43774" marB="43774" anchor="ctr"/>
                </a:tc>
                <a:tc>
                  <a:txBody>
                    <a:bodyPr/>
                    <a:lstStyle/>
                    <a:p>
                      <a:r>
                        <a:rPr lang="en-US" altLang="zh-CN" sz="1600"/>
                        <a:t>74153</a:t>
                      </a:r>
                    </a:p>
                  </a:txBody>
                  <a:tcPr marL="87549" marR="87549" marT="43774" marB="43774" anchor="ctr"/>
                </a:tc>
                <a:tc>
                  <a:txBody>
                    <a:bodyPr/>
                    <a:lstStyle/>
                    <a:p>
                      <a:r>
                        <a:rPr lang="zh-CN" altLang="en-US" sz="1600"/>
                        <a:t>双</a:t>
                      </a:r>
                      <a:r>
                        <a:rPr lang="en-US" altLang="zh-CN" sz="1600"/>
                        <a:t>4</a:t>
                      </a:r>
                      <a:r>
                        <a:rPr lang="zh-CN" altLang="en-US" sz="1600"/>
                        <a:t>选</a:t>
                      </a:r>
                      <a:r>
                        <a:rPr lang="en-US" altLang="zh-CN" sz="1600"/>
                        <a:t>1</a:t>
                      </a:r>
                      <a:r>
                        <a:rPr lang="zh-CN" altLang="en-US" sz="1600"/>
                        <a:t>数据选择器</a:t>
                      </a:r>
                    </a:p>
                  </a:txBody>
                  <a:tcPr marL="87549" marR="87549" marT="43774" marB="43774" anchor="ctr"/>
                </a:tc>
                <a:tc>
                  <a:txBody>
                    <a:bodyPr/>
                    <a:lstStyle/>
                    <a:p>
                      <a:r>
                        <a:rPr lang="zh-CN" altLang="en-US" sz="1600"/>
                        <a:t>输出原变量</a:t>
                      </a:r>
                    </a:p>
                  </a:txBody>
                  <a:tcPr marL="87549" marR="87549" marT="43774" marB="43774" anchor="ctr"/>
                </a:tc>
              </a:tr>
              <a:tr h="353977">
                <a:tc>
                  <a:txBody>
                    <a:bodyPr/>
                    <a:lstStyle/>
                    <a:p>
                      <a:r>
                        <a:rPr lang="en-US" altLang="zh-CN" sz="1600"/>
                        <a:t>4</a:t>
                      </a:r>
                    </a:p>
                  </a:txBody>
                  <a:tcPr marL="87549" marR="87549" marT="43774" marB="43774" anchor="ctr"/>
                </a:tc>
                <a:tc>
                  <a:txBody>
                    <a:bodyPr/>
                    <a:lstStyle/>
                    <a:p>
                      <a:r>
                        <a:rPr lang="en-US" altLang="zh-CN" sz="1600"/>
                        <a:t>74352</a:t>
                      </a:r>
                    </a:p>
                  </a:txBody>
                  <a:tcPr marL="87549" marR="87549" marT="43774" marB="43774" anchor="ctr"/>
                </a:tc>
                <a:tc>
                  <a:txBody>
                    <a:bodyPr/>
                    <a:lstStyle/>
                    <a:p>
                      <a:r>
                        <a:rPr lang="zh-CN" altLang="en-US" sz="1600"/>
                        <a:t>双</a:t>
                      </a:r>
                      <a:r>
                        <a:rPr lang="en-US" altLang="zh-CN" sz="1600"/>
                        <a:t>4</a:t>
                      </a:r>
                      <a:r>
                        <a:rPr lang="zh-CN" altLang="en-US" sz="1600"/>
                        <a:t>选</a:t>
                      </a:r>
                      <a:r>
                        <a:rPr lang="en-US" altLang="zh-CN" sz="1600"/>
                        <a:t>1</a:t>
                      </a:r>
                      <a:r>
                        <a:rPr lang="zh-CN" altLang="en-US" sz="1600"/>
                        <a:t>数据选择器</a:t>
                      </a:r>
                    </a:p>
                  </a:txBody>
                  <a:tcPr marL="87549" marR="87549" marT="43774" marB="43774" anchor="ctr"/>
                </a:tc>
                <a:tc>
                  <a:txBody>
                    <a:bodyPr/>
                    <a:lstStyle/>
                    <a:p>
                      <a:r>
                        <a:rPr lang="zh-CN" altLang="en-US" sz="1600" dirty="0"/>
                        <a:t>输出反变量</a:t>
                      </a:r>
                    </a:p>
                  </a:txBody>
                  <a:tcPr marL="87549" marR="87549" marT="43774" marB="43774" anchor="ctr"/>
                </a:tc>
              </a:tr>
              <a:tr h="353977">
                <a:tc>
                  <a:txBody>
                    <a:bodyPr/>
                    <a:lstStyle/>
                    <a:p>
                      <a:r>
                        <a:rPr lang="en-US" altLang="zh-CN" sz="1600"/>
                        <a:t>5</a:t>
                      </a:r>
                    </a:p>
                  </a:txBody>
                  <a:tcPr marL="87549" marR="87549" marT="43774" marB="43774" anchor="ctr"/>
                </a:tc>
                <a:tc>
                  <a:txBody>
                    <a:bodyPr/>
                    <a:lstStyle/>
                    <a:p>
                      <a:r>
                        <a:rPr lang="en-US" sz="1600"/>
                        <a:t>74151A</a:t>
                      </a:r>
                    </a:p>
                  </a:txBody>
                  <a:tcPr marL="87549" marR="87549" marT="43774" marB="43774" anchor="ctr"/>
                </a:tc>
                <a:tc>
                  <a:txBody>
                    <a:bodyPr/>
                    <a:lstStyle/>
                    <a:p>
                      <a:r>
                        <a:rPr lang="en-US" altLang="zh-CN" sz="1600"/>
                        <a:t>8</a:t>
                      </a:r>
                      <a:r>
                        <a:rPr lang="zh-CN" altLang="en-US" sz="1600"/>
                        <a:t>选</a:t>
                      </a:r>
                      <a:r>
                        <a:rPr lang="en-US" altLang="zh-CN" sz="1600"/>
                        <a:t>1</a:t>
                      </a:r>
                      <a:r>
                        <a:rPr lang="zh-CN" altLang="en-US" sz="1600"/>
                        <a:t>数据选择器</a:t>
                      </a:r>
                    </a:p>
                  </a:txBody>
                  <a:tcPr marL="87549" marR="87549" marT="43774" marB="43774" anchor="ctr"/>
                </a:tc>
                <a:tc>
                  <a:txBody>
                    <a:bodyPr/>
                    <a:lstStyle/>
                    <a:p>
                      <a:r>
                        <a:rPr lang="zh-CN" altLang="en-US" sz="1600"/>
                        <a:t>输出原变量</a:t>
                      </a:r>
                      <a:r>
                        <a:rPr lang="en-US" altLang="zh-CN" sz="1600"/>
                        <a:t>/</a:t>
                      </a:r>
                      <a:r>
                        <a:rPr lang="zh-CN" altLang="en-US" sz="1600"/>
                        <a:t>反变量</a:t>
                      </a:r>
                    </a:p>
                  </a:txBody>
                  <a:tcPr marL="87549" marR="87549" marT="43774" marB="43774" anchor="ctr"/>
                </a:tc>
              </a:tr>
              <a:tr h="353977">
                <a:tc>
                  <a:txBody>
                    <a:bodyPr/>
                    <a:lstStyle/>
                    <a:p>
                      <a:r>
                        <a:rPr lang="en-US" altLang="zh-CN" sz="1600"/>
                        <a:t>6</a:t>
                      </a:r>
                    </a:p>
                  </a:txBody>
                  <a:tcPr marL="87549" marR="87549" marT="43774" marB="43774" anchor="ctr"/>
                </a:tc>
                <a:tc>
                  <a:txBody>
                    <a:bodyPr/>
                    <a:lstStyle/>
                    <a:p>
                      <a:r>
                        <a:rPr lang="en-US" altLang="zh-CN" sz="1600"/>
                        <a:t>74151</a:t>
                      </a:r>
                    </a:p>
                  </a:txBody>
                  <a:tcPr marL="87549" marR="87549" marT="43774" marB="43774" anchor="ctr"/>
                </a:tc>
                <a:tc>
                  <a:txBody>
                    <a:bodyPr/>
                    <a:lstStyle/>
                    <a:p>
                      <a:r>
                        <a:rPr lang="en-US" altLang="zh-CN" sz="1600"/>
                        <a:t>8</a:t>
                      </a:r>
                      <a:r>
                        <a:rPr lang="zh-CN" altLang="en-US" sz="1600"/>
                        <a:t>选</a:t>
                      </a:r>
                      <a:r>
                        <a:rPr lang="en-US" altLang="zh-CN" sz="1600"/>
                        <a:t>1</a:t>
                      </a:r>
                      <a:r>
                        <a:rPr lang="zh-CN" altLang="en-US" sz="1600"/>
                        <a:t>数据选择器</a:t>
                      </a:r>
                    </a:p>
                  </a:txBody>
                  <a:tcPr marL="87549" marR="87549" marT="43774" marB="43774" anchor="ctr"/>
                </a:tc>
                <a:tc>
                  <a:txBody>
                    <a:bodyPr/>
                    <a:lstStyle/>
                    <a:p>
                      <a:r>
                        <a:rPr lang="zh-CN" altLang="en-US" sz="1600"/>
                        <a:t>输出反变量</a:t>
                      </a:r>
                    </a:p>
                  </a:txBody>
                  <a:tcPr marL="87549" marR="87549" marT="43774" marB="43774" anchor="ctr"/>
                </a:tc>
              </a:tr>
              <a:tr h="353977">
                <a:tc>
                  <a:txBody>
                    <a:bodyPr/>
                    <a:lstStyle/>
                    <a:p>
                      <a:r>
                        <a:rPr lang="en-US" altLang="zh-CN" sz="1600"/>
                        <a:t>7</a:t>
                      </a:r>
                    </a:p>
                  </a:txBody>
                  <a:tcPr marL="87549" marR="87549" marT="43774" marB="43774" anchor="ctr"/>
                </a:tc>
                <a:tc>
                  <a:txBody>
                    <a:bodyPr/>
                    <a:lstStyle/>
                    <a:p>
                      <a:r>
                        <a:rPr lang="en-US" altLang="zh-CN" sz="1600"/>
                        <a:t>74150</a:t>
                      </a:r>
                    </a:p>
                  </a:txBody>
                  <a:tcPr marL="87549" marR="87549" marT="43774" marB="43774" anchor="ctr"/>
                </a:tc>
                <a:tc>
                  <a:txBody>
                    <a:bodyPr/>
                    <a:lstStyle/>
                    <a:p>
                      <a:r>
                        <a:rPr lang="en-US" altLang="zh-CN" sz="1600"/>
                        <a:t>16</a:t>
                      </a:r>
                      <a:r>
                        <a:rPr lang="zh-CN" altLang="en-US" sz="1600"/>
                        <a:t>选</a:t>
                      </a:r>
                      <a:r>
                        <a:rPr lang="en-US" altLang="zh-CN" sz="1600"/>
                        <a:t>1</a:t>
                      </a:r>
                      <a:r>
                        <a:rPr lang="zh-CN" altLang="en-US" sz="1600"/>
                        <a:t>数据选择器</a:t>
                      </a:r>
                    </a:p>
                  </a:txBody>
                  <a:tcPr marL="87549" marR="87549" marT="43774" marB="43774" anchor="ctr"/>
                </a:tc>
                <a:tc>
                  <a:txBody>
                    <a:bodyPr/>
                    <a:lstStyle/>
                    <a:p>
                      <a:r>
                        <a:rPr lang="zh-CN" altLang="en-US" sz="1600" dirty="0"/>
                        <a:t>输出反变量</a:t>
                      </a:r>
                    </a:p>
                  </a:txBody>
                  <a:tcPr marL="87549" marR="87549" marT="43774" marB="43774" anchor="ctr"/>
                </a:tc>
              </a:tr>
            </a:tbl>
          </a:graphicData>
        </a:graphic>
      </p:graphicFrame>
      <p:sp>
        <p:nvSpPr>
          <p:cNvPr id="4" name="灯片编号占位符 3"/>
          <p:cNvSpPr>
            <a:spLocks noGrp="1"/>
          </p:cNvSpPr>
          <p:nvPr>
            <p:ph type="sldNum" sz="quarter" idx="12"/>
          </p:nvPr>
        </p:nvSpPr>
        <p:spPr/>
        <p:txBody>
          <a:bodyPr/>
          <a:lstStyle/>
          <a:p>
            <a:pPr>
              <a:defRPr/>
            </a:pPr>
            <a:fld id="{EF27CFC5-7FD8-49A5-BC14-6A12B5DF6A48}" type="slidenum">
              <a:rPr lang="en-US" altLang="zh-CN" smtClean="0"/>
              <a:pPr>
                <a:defRPr/>
              </a:pPr>
              <a:t>40</a:t>
            </a:fld>
            <a:endParaRPr lang="en-US" altLang="zh-CN"/>
          </a:p>
        </p:txBody>
      </p:sp>
    </p:spTree>
    <p:extLst>
      <p:ext uri="{BB962C8B-B14F-4D97-AF65-F5344CB8AC3E}">
        <p14:creationId xmlns:p14="http://schemas.microsoft.com/office/powerpoint/2010/main" val="38086710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a:xfrm>
            <a:off x="1066800" y="152400"/>
            <a:ext cx="7793038" cy="762000"/>
          </a:xfrm>
        </p:spPr>
        <p:txBody>
          <a:bodyPr/>
          <a:lstStyle/>
          <a:p>
            <a:pPr eaLnBrk="1" hangingPunct="1"/>
            <a:r>
              <a:rPr lang="en-US" altLang="zh-CN" dirty="0" smtClean="0"/>
              <a:t>4 To 1 Line </a:t>
            </a:r>
            <a:r>
              <a:rPr lang="en-US" altLang="zh-CN" b="1" dirty="0" smtClean="0">
                <a:solidFill>
                  <a:srgbClr val="FF0000"/>
                </a:solidFill>
              </a:rPr>
              <a:t>MUX </a:t>
            </a:r>
            <a:r>
              <a:rPr lang="zh-CN" altLang="en-US" dirty="0" smtClean="0"/>
              <a:t>多</a:t>
            </a:r>
            <a:r>
              <a:rPr lang="zh-CN" altLang="en-US" dirty="0"/>
              <a:t>路选择器</a:t>
            </a:r>
            <a:endParaRPr lang="en-US" altLang="zh-CN" b="1" dirty="0" smtClean="0">
              <a:solidFill>
                <a:srgbClr val="FF0000"/>
              </a:solidFill>
            </a:endParaRPr>
          </a:p>
        </p:txBody>
      </p:sp>
      <p:pic>
        <p:nvPicPr>
          <p:cNvPr id="100355" name="Picture 4" descr="C:\jobs\Marries\CH04\Tiff\AACFLPI0.tif"/>
          <p:cNvPicPr>
            <a:picLocks noChangeAspect="1" noChangeArrowheads="1"/>
          </p:cNvPicPr>
          <p:nvPr/>
        </p:nvPicPr>
        <p:blipFill rotWithShape="1">
          <a:blip r:embed="rId3">
            <a:extLst>
              <a:ext uri="{28A0092B-C50C-407E-A947-70E740481C1C}">
                <a14:useLocalDpi xmlns:a14="http://schemas.microsoft.com/office/drawing/2010/main" val="0"/>
              </a:ext>
            </a:extLst>
          </a:blip>
          <a:srcRect b="6017"/>
          <a:stretch/>
        </p:blipFill>
        <p:spPr bwMode="auto">
          <a:xfrm>
            <a:off x="899592" y="1052736"/>
            <a:ext cx="6843367" cy="5444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12"/>
          </p:nvPr>
        </p:nvSpPr>
        <p:spPr/>
        <p:txBody>
          <a:bodyPr/>
          <a:lstStyle/>
          <a:p>
            <a:pPr>
              <a:defRPr/>
            </a:pPr>
            <a:fld id="{EF27CFC5-7FD8-49A5-BC14-6A12B5DF6A48}" type="slidenum">
              <a:rPr lang="en-US" altLang="zh-CN" smtClean="0"/>
              <a:pPr>
                <a:defRPr/>
              </a:pPr>
              <a:t>41</a:t>
            </a:fld>
            <a:endParaRPr lang="en-US" altLang="zh-CN"/>
          </a:p>
        </p:txBody>
      </p:sp>
    </p:spTree>
    <p:extLst>
      <p:ext uri="{BB962C8B-B14F-4D97-AF65-F5344CB8AC3E}">
        <p14:creationId xmlns:p14="http://schemas.microsoft.com/office/powerpoint/2010/main" val="16128944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a:t>
            </a:r>
            <a:r>
              <a:rPr lang="en-US" altLang="zh-CN" dirty="0" smtClean="0"/>
              <a:t>2.12</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107504" y="1052736"/>
                <a:ext cx="8928992" cy="648072"/>
              </a:xfrm>
            </p:spPr>
            <p:txBody>
              <a:bodyPr>
                <a:normAutofit/>
              </a:bodyPr>
              <a:lstStyle/>
              <a:p>
                <a:pPr marL="0" indent="0">
                  <a:buNone/>
                </a:pPr>
                <a:r>
                  <a:rPr lang="zh-CN" altLang="en-US" sz="2800" dirty="0" smtClean="0"/>
                  <a:t>用</a:t>
                </a:r>
                <a:r>
                  <a:rPr lang="en-US" altLang="zh-CN" sz="2800" dirty="0" smtClean="0"/>
                  <a:t>8:1</a:t>
                </a:r>
                <a:r>
                  <a:rPr lang="zh-CN" altLang="en-US" sz="2800" dirty="0" smtClean="0"/>
                  <a:t>复用器实现函数</a:t>
                </a:r>
                <a14:m>
                  <m:oMath xmlns:m="http://schemas.openxmlformats.org/officeDocument/2006/math">
                    <m:r>
                      <a:rPr lang="en-US" altLang="zh-CN" sz="2800" b="0" i="1" smtClean="0">
                        <a:latin typeface="Cambria Math" panose="02040503050406030204" pitchFamily="18" charset="0"/>
                      </a:rPr>
                      <m:t>𝑌</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𝐴</m:t>
                    </m:r>
                    <m:sSup>
                      <m:sSupPr>
                        <m:ctrlPr>
                          <a:rPr lang="en-US" altLang="zh-CN" sz="2800" b="0" i="1" smtClean="0">
                            <a:latin typeface="Cambria Math" panose="02040503050406030204" pitchFamily="18" charset="0"/>
                          </a:rPr>
                        </m:ctrlPr>
                      </m:sSupPr>
                      <m:e>
                        <m:r>
                          <a:rPr lang="en-US" altLang="zh-CN" sz="2800" b="0" i="1" smtClean="0">
                            <a:latin typeface="Cambria Math" panose="02040503050406030204" pitchFamily="18" charset="0"/>
                          </a:rPr>
                          <m:t>𝐵</m:t>
                        </m:r>
                      </m:e>
                      <m:sup>
                        <m:r>
                          <a:rPr lang="en-US" altLang="zh-CN" sz="2800" b="0" i="1" smtClean="0">
                            <a:latin typeface="Cambria Math" panose="02040503050406030204" pitchFamily="18" charset="0"/>
                          </a:rPr>
                          <m:t>′</m:t>
                        </m:r>
                      </m:sup>
                    </m:sSup>
                    <m:r>
                      <a:rPr lang="en-US" altLang="zh-CN" sz="2800" b="0" i="1" smtClean="0">
                        <a:latin typeface="Cambria Math" panose="02040503050406030204" pitchFamily="18" charset="0"/>
                      </a:rPr>
                      <m:t>+</m:t>
                    </m:r>
                    <m:sSup>
                      <m:sSupPr>
                        <m:ctrlPr>
                          <a:rPr lang="en-US" altLang="zh-CN" sz="2800" b="0" i="1" smtClean="0">
                            <a:latin typeface="Cambria Math" panose="02040503050406030204" pitchFamily="18" charset="0"/>
                          </a:rPr>
                        </m:ctrlPr>
                      </m:sSupPr>
                      <m:e>
                        <m:r>
                          <a:rPr lang="en-US" altLang="zh-CN" sz="2800" b="0" i="1" smtClean="0">
                            <a:latin typeface="Cambria Math" panose="02040503050406030204" pitchFamily="18" charset="0"/>
                          </a:rPr>
                          <m:t>𝐵</m:t>
                        </m:r>
                      </m:e>
                      <m:sup>
                        <m:r>
                          <a:rPr lang="en-US" altLang="zh-CN" sz="2800" b="0" i="1" smtClean="0">
                            <a:latin typeface="Cambria Math" panose="02040503050406030204" pitchFamily="18" charset="0"/>
                          </a:rPr>
                          <m:t>′</m:t>
                        </m:r>
                      </m:sup>
                    </m:sSup>
                    <m:sSup>
                      <m:sSupPr>
                        <m:ctrlPr>
                          <a:rPr lang="en-US" altLang="zh-CN" sz="2800" b="0" i="1" smtClean="0">
                            <a:latin typeface="Cambria Math" panose="02040503050406030204" pitchFamily="18" charset="0"/>
                          </a:rPr>
                        </m:ctrlPr>
                      </m:sSupPr>
                      <m:e>
                        <m:r>
                          <a:rPr lang="en-US" altLang="zh-CN" sz="2800" b="0" i="1" smtClean="0">
                            <a:latin typeface="Cambria Math" panose="02040503050406030204" pitchFamily="18" charset="0"/>
                          </a:rPr>
                          <m:t>𝐶</m:t>
                        </m:r>
                      </m:e>
                      <m:sup>
                        <m:r>
                          <a:rPr lang="en-US" altLang="zh-CN" sz="2800" b="0" i="1" smtClean="0">
                            <a:latin typeface="Cambria Math" panose="02040503050406030204" pitchFamily="18" charset="0"/>
                          </a:rPr>
                          <m:t>′</m:t>
                        </m:r>
                      </m:sup>
                    </m:sSup>
                    <m:r>
                      <a:rPr lang="en-US" altLang="zh-CN" sz="2800" b="0" i="1" smtClean="0">
                        <a:latin typeface="Cambria Math" panose="02040503050406030204" pitchFamily="18" charset="0"/>
                      </a:rPr>
                      <m:t>+</m:t>
                    </m:r>
                    <m:sSup>
                      <m:sSupPr>
                        <m:ctrlPr>
                          <a:rPr lang="en-US" altLang="zh-CN" sz="2800" b="0" i="1" smtClean="0">
                            <a:latin typeface="Cambria Math" panose="02040503050406030204" pitchFamily="18" charset="0"/>
                          </a:rPr>
                        </m:ctrlPr>
                      </m:sSupPr>
                      <m:e>
                        <m:r>
                          <a:rPr lang="en-US" altLang="zh-CN" sz="2800" b="0" i="1" smtClean="0">
                            <a:latin typeface="Cambria Math" panose="02040503050406030204" pitchFamily="18" charset="0"/>
                          </a:rPr>
                          <m:t>𝐴</m:t>
                        </m:r>
                      </m:e>
                      <m:sup>
                        <m:r>
                          <a:rPr lang="en-US" altLang="zh-CN" sz="2800" b="0" i="1" smtClean="0">
                            <a:latin typeface="Cambria Math" panose="02040503050406030204" pitchFamily="18" charset="0"/>
                          </a:rPr>
                          <m:t>′</m:t>
                        </m:r>
                      </m:sup>
                    </m:sSup>
                    <m:r>
                      <a:rPr lang="en-US" altLang="zh-CN" sz="2800" b="0" i="1" smtClean="0">
                        <a:latin typeface="Cambria Math" panose="02040503050406030204" pitchFamily="18" charset="0"/>
                      </a:rPr>
                      <m:t>𝐵𝐶</m:t>
                    </m:r>
                  </m:oMath>
                </a14:m>
                <a:endParaRPr lang="zh-CN" altLang="en-US" sz="2800"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107504" y="1052736"/>
                <a:ext cx="8928992" cy="648072"/>
              </a:xfrm>
              <a:blipFill rotWithShape="0">
                <a:blip r:embed="rId2"/>
                <a:stretch>
                  <a:fillRect l="-1434" t="-14151" b="-8491"/>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pPr>
              <a:defRPr/>
            </a:pPr>
            <a:fld id="{3A3D0B72-06B4-4115-8855-F798220381FC}" type="slidenum">
              <a:rPr lang="en-US" altLang="zh-CN" smtClean="0"/>
              <a:pPr>
                <a:defRPr/>
              </a:pPr>
              <a:t>42</a:t>
            </a:fld>
            <a:endParaRPr lang="en-US" altLang="zh-CN"/>
          </a:p>
        </p:txBody>
      </p:sp>
      <p:pic>
        <p:nvPicPr>
          <p:cNvPr id="5"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75656" y="1760486"/>
            <a:ext cx="5352759" cy="46316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5765303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a:t>
            </a:r>
            <a:r>
              <a:rPr lang="en-US" altLang="zh-CN" dirty="0" smtClean="0"/>
              <a:t>2.13</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107504" y="1052736"/>
                <a:ext cx="8928992" cy="648072"/>
              </a:xfrm>
            </p:spPr>
            <p:txBody>
              <a:bodyPr>
                <a:normAutofit/>
              </a:bodyPr>
              <a:lstStyle/>
              <a:p>
                <a:pPr marL="0" indent="0">
                  <a:buNone/>
                </a:pPr>
                <a:r>
                  <a:rPr lang="zh-CN" altLang="en-US" sz="2800" dirty="0" smtClean="0"/>
                  <a:t>用</a:t>
                </a:r>
                <a:r>
                  <a:rPr lang="en-US" altLang="zh-CN" sz="2800" b="1" dirty="0" smtClean="0">
                    <a:solidFill>
                      <a:srgbClr val="FF0000"/>
                    </a:solidFill>
                  </a:rPr>
                  <a:t>4:1</a:t>
                </a:r>
                <a:r>
                  <a:rPr lang="zh-CN" altLang="en-US" sz="2800" dirty="0" smtClean="0"/>
                  <a:t>复用器实现函数</a:t>
                </a:r>
                <a14:m>
                  <m:oMath xmlns:m="http://schemas.openxmlformats.org/officeDocument/2006/math">
                    <m:r>
                      <a:rPr lang="en-US" altLang="zh-CN" sz="2800" b="0" i="1" smtClean="0">
                        <a:latin typeface="Cambria Math" panose="02040503050406030204" pitchFamily="18" charset="0"/>
                      </a:rPr>
                      <m:t>𝑌</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𝐴</m:t>
                    </m:r>
                    <m:sSup>
                      <m:sSupPr>
                        <m:ctrlPr>
                          <a:rPr lang="en-US" altLang="zh-CN" sz="2800" b="0" i="1" smtClean="0">
                            <a:latin typeface="Cambria Math" panose="02040503050406030204" pitchFamily="18" charset="0"/>
                          </a:rPr>
                        </m:ctrlPr>
                      </m:sSupPr>
                      <m:e>
                        <m:r>
                          <a:rPr lang="en-US" altLang="zh-CN" sz="2800" b="0" i="1" smtClean="0">
                            <a:latin typeface="Cambria Math" panose="02040503050406030204" pitchFamily="18" charset="0"/>
                          </a:rPr>
                          <m:t>𝐵</m:t>
                        </m:r>
                      </m:e>
                      <m:sup>
                        <m:r>
                          <a:rPr lang="en-US" altLang="zh-CN" sz="2800" b="0" i="1" smtClean="0">
                            <a:latin typeface="Cambria Math" panose="02040503050406030204" pitchFamily="18" charset="0"/>
                          </a:rPr>
                          <m:t>′</m:t>
                        </m:r>
                      </m:sup>
                    </m:sSup>
                    <m:r>
                      <a:rPr lang="en-US" altLang="zh-CN" sz="2800" b="0" i="1" smtClean="0">
                        <a:latin typeface="Cambria Math" panose="02040503050406030204" pitchFamily="18" charset="0"/>
                      </a:rPr>
                      <m:t>+</m:t>
                    </m:r>
                    <m:sSup>
                      <m:sSupPr>
                        <m:ctrlPr>
                          <a:rPr lang="en-US" altLang="zh-CN" sz="2800" b="0" i="1" smtClean="0">
                            <a:latin typeface="Cambria Math" panose="02040503050406030204" pitchFamily="18" charset="0"/>
                          </a:rPr>
                        </m:ctrlPr>
                      </m:sSupPr>
                      <m:e>
                        <m:r>
                          <a:rPr lang="en-US" altLang="zh-CN" sz="2800" b="0" i="1" smtClean="0">
                            <a:latin typeface="Cambria Math" panose="02040503050406030204" pitchFamily="18" charset="0"/>
                          </a:rPr>
                          <m:t>𝐵</m:t>
                        </m:r>
                      </m:e>
                      <m:sup>
                        <m:r>
                          <a:rPr lang="en-US" altLang="zh-CN" sz="2800" b="0" i="1" smtClean="0">
                            <a:latin typeface="Cambria Math" panose="02040503050406030204" pitchFamily="18" charset="0"/>
                          </a:rPr>
                          <m:t>′</m:t>
                        </m:r>
                      </m:sup>
                    </m:sSup>
                    <m:sSup>
                      <m:sSupPr>
                        <m:ctrlPr>
                          <a:rPr lang="en-US" altLang="zh-CN" sz="2800" b="0" i="1" smtClean="0">
                            <a:latin typeface="Cambria Math" panose="02040503050406030204" pitchFamily="18" charset="0"/>
                          </a:rPr>
                        </m:ctrlPr>
                      </m:sSupPr>
                      <m:e>
                        <m:r>
                          <a:rPr lang="en-US" altLang="zh-CN" sz="2800" b="0" i="1" smtClean="0">
                            <a:latin typeface="Cambria Math" panose="02040503050406030204" pitchFamily="18" charset="0"/>
                          </a:rPr>
                          <m:t>𝐶</m:t>
                        </m:r>
                      </m:e>
                      <m:sup>
                        <m:r>
                          <a:rPr lang="en-US" altLang="zh-CN" sz="2800" b="0" i="1" smtClean="0">
                            <a:latin typeface="Cambria Math" panose="02040503050406030204" pitchFamily="18" charset="0"/>
                          </a:rPr>
                          <m:t>′</m:t>
                        </m:r>
                      </m:sup>
                    </m:sSup>
                    <m:r>
                      <a:rPr lang="en-US" altLang="zh-CN" sz="2800" b="0" i="1" smtClean="0">
                        <a:latin typeface="Cambria Math" panose="02040503050406030204" pitchFamily="18" charset="0"/>
                      </a:rPr>
                      <m:t>+</m:t>
                    </m:r>
                    <m:sSup>
                      <m:sSupPr>
                        <m:ctrlPr>
                          <a:rPr lang="en-US" altLang="zh-CN" sz="2800" b="0" i="1" smtClean="0">
                            <a:latin typeface="Cambria Math" panose="02040503050406030204" pitchFamily="18" charset="0"/>
                          </a:rPr>
                        </m:ctrlPr>
                      </m:sSupPr>
                      <m:e>
                        <m:r>
                          <a:rPr lang="en-US" altLang="zh-CN" sz="2800" b="0" i="1" smtClean="0">
                            <a:latin typeface="Cambria Math" panose="02040503050406030204" pitchFamily="18" charset="0"/>
                          </a:rPr>
                          <m:t>𝐴</m:t>
                        </m:r>
                      </m:e>
                      <m:sup>
                        <m:r>
                          <a:rPr lang="en-US" altLang="zh-CN" sz="2800" b="0" i="1" smtClean="0">
                            <a:latin typeface="Cambria Math" panose="02040503050406030204" pitchFamily="18" charset="0"/>
                          </a:rPr>
                          <m:t>′</m:t>
                        </m:r>
                      </m:sup>
                    </m:sSup>
                    <m:r>
                      <a:rPr lang="en-US" altLang="zh-CN" sz="2800" b="0" i="1" smtClean="0">
                        <a:latin typeface="Cambria Math" panose="02040503050406030204" pitchFamily="18" charset="0"/>
                      </a:rPr>
                      <m:t>𝐵𝐶</m:t>
                    </m:r>
                  </m:oMath>
                </a14:m>
                <a:endParaRPr lang="zh-CN" altLang="en-US" sz="2800"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107504" y="1052736"/>
                <a:ext cx="8928992" cy="648072"/>
              </a:xfrm>
              <a:blipFill rotWithShape="0">
                <a:blip r:embed="rId2"/>
                <a:stretch>
                  <a:fillRect l="-1434" t="-14151" b="-8491"/>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pPr>
              <a:defRPr/>
            </a:pPr>
            <a:fld id="{3A3D0B72-06B4-4115-8855-F798220381FC}" type="slidenum">
              <a:rPr lang="en-US" altLang="zh-CN" smtClean="0"/>
              <a:pPr>
                <a:defRPr/>
              </a:pPr>
              <a:t>43</a:t>
            </a:fld>
            <a:endParaRPr lang="en-US" altLang="zh-CN"/>
          </a:p>
        </p:txBody>
      </p:sp>
      <p:pic>
        <p:nvPicPr>
          <p:cNvPr id="6"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5669" y="1556792"/>
            <a:ext cx="6650038"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042727" y="4104584"/>
            <a:ext cx="3024336" cy="26168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7329300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用</a:t>
            </a:r>
            <a:r>
              <a:rPr lang="zh-CN" altLang="en-US" b="1" dirty="0" smtClean="0"/>
              <a:t>数据选择器</a:t>
            </a:r>
            <a:r>
              <a:rPr lang="zh-CN" altLang="en-US" dirty="0" smtClean="0"/>
              <a:t>实现任意一个布尔函数</a:t>
            </a:r>
            <a:endParaRPr lang="zh-CN" altLang="en-US" dirty="0"/>
          </a:p>
        </p:txBody>
      </p:sp>
      <p:pic>
        <p:nvPicPr>
          <p:cNvPr id="4" name="Picture 2" descr="C:\jobs\Marries\CH04\Tiff\AACFLPK0.tif"/>
          <p:cNvPicPr>
            <a:picLocks noChangeAspect="1" noChangeArrowheads="1"/>
          </p:cNvPicPr>
          <p:nvPr/>
        </p:nvPicPr>
        <p:blipFill rotWithShape="1">
          <a:blip r:embed="rId2">
            <a:extLst>
              <a:ext uri="{28A0092B-C50C-407E-A947-70E740481C1C}">
                <a14:useLocalDpi xmlns:a14="http://schemas.microsoft.com/office/drawing/2010/main" val="0"/>
              </a:ext>
            </a:extLst>
          </a:blip>
          <a:srcRect b="10127"/>
          <a:stretch/>
        </p:blipFill>
        <p:spPr bwMode="auto">
          <a:xfrm>
            <a:off x="395535" y="1052736"/>
            <a:ext cx="8428163" cy="5112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灯片编号占位符 4"/>
          <p:cNvSpPr>
            <a:spLocks noGrp="1"/>
          </p:cNvSpPr>
          <p:nvPr>
            <p:ph type="sldNum" sz="quarter" idx="12"/>
          </p:nvPr>
        </p:nvSpPr>
        <p:spPr/>
        <p:txBody>
          <a:bodyPr/>
          <a:lstStyle/>
          <a:p>
            <a:pPr>
              <a:defRPr/>
            </a:pPr>
            <a:fld id="{EF27CFC5-7FD8-49A5-BC14-6A12B5DF6A48}" type="slidenum">
              <a:rPr lang="en-US" altLang="zh-CN" smtClean="0"/>
              <a:pPr>
                <a:defRPr/>
              </a:pPr>
              <a:t>44</a:t>
            </a:fld>
            <a:endParaRPr lang="en-US" altLang="zh-CN"/>
          </a:p>
        </p:txBody>
      </p:sp>
      <mc:AlternateContent xmlns:mc="http://schemas.openxmlformats.org/markup-compatibility/2006" xmlns:a14="http://schemas.microsoft.com/office/drawing/2010/main">
        <mc:Choice Requires="a14">
          <p:sp>
            <p:nvSpPr>
              <p:cNvPr id="6" name="TextBox 5"/>
              <p:cNvSpPr txBox="1"/>
              <p:nvPr/>
            </p:nvSpPr>
            <p:spPr>
              <a:xfrm>
                <a:off x="323527" y="1268760"/>
                <a:ext cx="3619132" cy="98668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1" i="1" smtClean="0">
                          <a:solidFill>
                            <a:srgbClr val="FF0000"/>
                          </a:solidFill>
                          <a:latin typeface="Cambria Math"/>
                        </a:rPr>
                        <m:t>𝑭</m:t>
                      </m:r>
                      <m:d>
                        <m:dPr>
                          <m:ctrlPr>
                            <a:rPr lang="en-US" altLang="zh-CN" b="1" i="1" smtClean="0">
                              <a:solidFill>
                                <a:srgbClr val="FF0000"/>
                              </a:solidFill>
                              <a:latin typeface="Cambria Math" panose="02040503050406030204" pitchFamily="18" charset="0"/>
                            </a:rPr>
                          </m:ctrlPr>
                        </m:dPr>
                        <m:e>
                          <m:r>
                            <a:rPr lang="en-US" altLang="zh-CN" b="1" i="1" smtClean="0">
                              <a:solidFill>
                                <a:srgbClr val="FF0000"/>
                              </a:solidFill>
                              <a:latin typeface="Cambria Math"/>
                            </a:rPr>
                            <m:t>𝒙</m:t>
                          </m:r>
                          <m:r>
                            <a:rPr lang="en-US" altLang="zh-CN" b="1" i="1" smtClean="0">
                              <a:solidFill>
                                <a:srgbClr val="FF0000"/>
                              </a:solidFill>
                              <a:latin typeface="Cambria Math"/>
                            </a:rPr>
                            <m:t>,</m:t>
                          </m:r>
                          <m:r>
                            <a:rPr lang="en-US" altLang="zh-CN" b="1" i="1" smtClean="0">
                              <a:solidFill>
                                <a:srgbClr val="FF0000"/>
                              </a:solidFill>
                              <a:latin typeface="Cambria Math"/>
                            </a:rPr>
                            <m:t>𝒚</m:t>
                          </m:r>
                          <m:r>
                            <a:rPr lang="en-US" altLang="zh-CN" b="1" i="1" smtClean="0">
                              <a:solidFill>
                                <a:srgbClr val="FF0000"/>
                              </a:solidFill>
                              <a:latin typeface="Cambria Math"/>
                            </a:rPr>
                            <m:t>,</m:t>
                          </m:r>
                          <m:r>
                            <a:rPr lang="en-US" altLang="zh-CN" b="1" i="1" smtClean="0">
                              <a:solidFill>
                                <a:srgbClr val="FF0000"/>
                              </a:solidFill>
                              <a:latin typeface="Cambria Math"/>
                            </a:rPr>
                            <m:t>𝒛</m:t>
                          </m:r>
                        </m:e>
                      </m:d>
                      <m:r>
                        <a:rPr lang="en-US" altLang="zh-CN" b="1" i="1" smtClean="0">
                          <a:solidFill>
                            <a:srgbClr val="FF0000"/>
                          </a:solidFill>
                          <a:latin typeface="Cambria Math"/>
                        </a:rPr>
                        <m:t>=</m:t>
                      </m:r>
                      <m:nary>
                        <m:naryPr>
                          <m:chr m:val="∑"/>
                          <m:subHide m:val="on"/>
                          <m:supHide m:val="on"/>
                          <m:ctrlPr>
                            <a:rPr lang="en-US" altLang="zh-CN" b="1" i="1" smtClean="0">
                              <a:solidFill>
                                <a:srgbClr val="FF0000"/>
                              </a:solidFill>
                              <a:latin typeface="Cambria Math" panose="02040503050406030204" pitchFamily="18" charset="0"/>
                            </a:rPr>
                          </m:ctrlPr>
                        </m:naryPr>
                        <m:sub/>
                        <m:sup/>
                        <m:e>
                          <m:r>
                            <a:rPr lang="en-US" altLang="zh-CN" b="1" i="1" smtClean="0">
                              <a:solidFill>
                                <a:srgbClr val="FF0000"/>
                              </a:solidFill>
                              <a:latin typeface="Cambria Math"/>
                            </a:rPr>
                            <m:t>(</m:t>
                          </m:r>
                          <m:r>
                            <a:rPr lang="en-US" altLang="zh-CN" b="1" i="1" smtClean="0">
                              <a:solidFill>
                                <a:srgbClr val="FF0000"/>
                              </a:solidFill>
                              <a:latin typeface="Cambria Math"/>
                            </a:rPr>
                            <m:t>𝟏</m:t>
                          </m:r>
                          <m:r>
                            <a:rPr lang="en-US" altLang="zh-CN" b="1" i="1" smtClean="0">
                              <a:solidFill>
                                <a:srgbClr val="FF0000"/>
                              </a:solidFill>
                              <a:latin typeface="Cambria Math"/>
                            </a:rPr>
                            <m:t>,</m:t>
                          </m:r>
                          <m:r>
                            <a:rPr lang="en-US" altLang="zh-CN" b="1" i="1" smtClean="0">
                              <a:solidFill>
                                <a:srgbClr val="FF0000"/>
                              </a:solidFill>
                              <a:latin typeface="Cambria Math"/>
                            </a:rPr>
                            <m:t>𝟐</m:t>
                          </m:r>
                          <m:r>
                            <a:rPr lang="en-US" altLang="zh-CN" b="1" i="1" smtClean="0">
                              <a:solidFill>
                                <a:srgbClr val="FF0000"/>
                              </a:solidFill>
                              <a:latin typeface="Cambria Math"/>
                            </a:rPr>
                            <m:t>,</m:t>
                          </m:r>
                          <m:r>
                            <a:rPr lang="en-US" altLang="zh-CN" b="1" i="1" smtClean="0">
                              <a:solidFill>
                                <a:srgbClr val="FF0000"/>
                              </a:solidFill>
                              <a:latin typeface="Cambria Math"/>
                            </a:rPr>
                            <m:t>𝟔</m:t>
                          </m:r>
                          <m:r>
                            <a:rPr lang="en-US" altLang="zh-CN" b="1" i="1" smtClean="0">
                              <a:solidFill>
                                <a:srgbClr val="FF0000"/>
                              </a:solidFill>
                              <a:latin typeface="Cambria Math"/>
                            </a:rPr>
                            <m:t>,</m:t>
                          </m:r>
                          <m:r>
                            <a:rPr lang="en-US" altLang="zh-CN" b="1" i="1" smtClean="0">
                              <a:solidFill>
                                <a:srgbClr val="FF0000"/>
                              </a:solidFill>
                              <a:latin typeface="Cambria Math"/>
                            </a:rPr>
                            <m:t>𝟕</m:t>
                          </m:r>
                          <m:r>
                            <a:rPr lang="en-US" altLang="zh-CN" b="1" i="1" smtClean="0">
                              <a:solidFill>
                                <a:srgbClr val="FF0000"/>
                              </a:solidFill>
                              <a:latin typeface="Cambria Math"/>
                            </a:rPr>
                            <m:t>)</m:t>
                          </m:r>
                        </m:e>
                      </m:nary>
                    </m:oMath>
                  </m:oMathPara>
                </a14:m>
                <a:endParaRPr lang="zh-CN" altLang="en-US" b="1" dirty="0">
                  <a:solidFill>
                    <a:srgbClr val="FF0000"/>
                  </a:solidFill>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323527" y="1268760"/>
                <a:ext cx="3619132" cy="986680"/>
              </a:xfrm>
              <a:prstGeom prst="rect">
                <a:avLst/>
              </a:prstGeom>
              <a:blipFill rotWithShape="1">
                <a:blip r:embed="rId3"/>
                <a:stretch>
                  <a:fillRect/>
                </a:stretch>
              </a:blipFill>
            </p:spPr>
            <p:txBody>
              <a:bodyPr/>
              <a:lstStyle/>
              <a:p>
                <a:r>
                  <a:rPr lang="zh-CN" altLang="en-US">
                    <a:noFill/>
                  </a:rPr>
                  <a:t> </a:t>
                </a:r>
              </a:p>
            </p:txBody>
          </p:sp>
        </mc:Fallback>
      </mc:AlternateContent>
      <p:sp>
        <p:nvSpPr>
          <p:cNvPr id="2" name="下箭头 1"/>
          <p:cNvSpPr/>
          <p:nvPr/>
        </p:nvSpPr>
        <p:spPr bwMode="auto">
          <a:xfrm>
            <a:off x="1907704" y="2060848"/>
            <a:ext cx="225389" cy="288032"/>
          </a:xfrm>
          <a:prstGeom prst="downArrow">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sp>
        <p:nvSpPr>
          <p:cNvPr id="7" name="矩形 6"/>
          <p:cNvSpPr/>
          <p:nvPr/>
        </p:nvSpPr>
        <p:spPr bwMode="auto">
          <a:xfrm>
            <a:off x="395535" y="2348880"/>
            <a:ext cx="720081" cy="3240360"/>
          </a:xfrm>
          <a:prstGeom prst="rect">
            <a:avLst/>
          </a:prstGeom>
          <a:solidFill>
            <a:srgbClr val="00E4A8">
              <a:alpha val="20000"/>
            </a:srgbClr>
          </a:solidFill>
          <a:ln w="9525" cap="flat" cmpd="sng" algn="ctr">
            <a:solidFill>
              <a:srgbClr val="000000">
                <a:alpha val="20000"/>
              </a:srgbClr>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spTree>
    <p:extLst>
      <p:ext uri="{BB962C8B-B14F-4D97-AF65-F5344CB8AC3E}">
        <p14:creationId xmlns:p14="http://schemas.microsoft.com/office/powerpoint/2010/main" val="21307405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marL="0" indent="0" eaLnBrk="1" hangingPunct="1"/>
            <a:r>
              <a:rPr lang="zh-CN" altLang="en-US" b="1" dirty="0"/>
              <a:t>操作步骤：</a:t>
            </a:r>
            <a:endParaRPr lang="en-US" altLang="zh-CN" b="1" dirty="0"/>
          </a:p>
        </p:txBody>
      </p:sp>
      <p:pic>
        <p:nvPicPr>
          <p:cNvPr id="4" name="Picture 2" descr="C:\jobs\Marries\CH04\Tiff\AACFLPK0.tif"/>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2195736" y="3056037"/>
            <a:ext cx="6912769" cy="3788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灯片编号占位符 4"/>
          <p:cNvSpPr>
            <a:spLocks noGrp="1"/>
          </p:cNvSpPr>
          <p:nvPr>
            <p:ph type="sldNum" sz="quarter" idx="12"/>
          </p:nvPr>
        </p:nvSpPr>
        <p:spPr/>
        <p:txBody>
          <a:bodyPr/>
          <a:lstStyle/>
          <a:p>
            <a:pPr>
              <a:defRPr/>
            </a:pPr>
            <a:fld id="{EF27CFC5-7FD8-49A5-BC14-6A12B5DF6A48}" type="slidenum">
              <a:rPr lang="en-US" altLang="zh-CN" smtClean="0"/>
              <a:pPr>
                <a:defRPr/>
              </a:pPr>
              <a:t>45</a:t>
            </a:fld>
            <a:endParaRPr lang="en-US" altLang="zh-CN"/>
          </a:p>
        </p:txBody>
      </p:sp>
      <mc:AlternateContent xmlns:mc="http://schemas.openxmlformats.org/markup-compatibility/2006" xmlns:a14="http://schemas.microsoft.com/office/drawing/2010/main">
        <mc:Choice Requires="a14">
          <p:sp>
            <p:nvSpPr>
              <p:cNvPr id="6" name="TextBox 5"/>
              <p:cNvSpPr txBox="1"/>
              <p:nvPr/>
            </p:nvSpPr>
            <p:spPr>
              <a:xfrm>
                <a:off x="1528932" y="3140968"/>
                <a:ext cx="3619132" cy="98668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1" i="1" smtClean="0">
                          <a:solidFill>
                            <a:srgbClr val="FF0000"/>
                          </a:solidFill>
                          <a:latin typeface="Cambria Math"/>
                        </a:rPr>
                        <m:t>𝑭</m:t>
                      </m:r>
                      <m:d>
                        <m:dPr>
                          <m:ctrlPr>
                            <a:rPr lang="en-US" altLang="zh-CN" b="1" i="1" smtClean="0">
                              <a:solidFill>
                                <a:srgbClr val="FF0000"/>
                              </a:solidFill>
                              <a:latin typeface="Cambria Math" panose="02040503050406030204" pitchFamily="18" charset="0"/>
                            </a:rPr>
                          </m:ctrlPr>
                        </m:dPr>
                        <m:e>
                          <m:r>
                            <a:rPr lang="en-US" altLang="zh-CN" b="1" i="1" smtClean="0">
                              <a:solidFill>
                                <a:srgbClr val="FF0000"/>
                              </a:solidFill>
                              <a:latin typeface="Cambria Math"/>
                            </a:rPr>
                            <m:t>𝒙</m:t>
                          </m:r>
                          <m:r>
                            <a:rPr lang="en-US" altLang="zh-CN" b="1" i="1" smtClean="0">
                              <a:solidFill>
                                <a:srgbClr val="FF0000"/>
                              </a:solidFill>
                              <a:latin typeface="Cambria Math"/>
                            </a:rPr>
                            <m:t>,</m:t>
                          </m:r>
                          <m:r>
                            <a:rPr lang="en-US" altLang="zh-CN" b="1" i="1" smtClean="0">
                              <a:solidFill>
                                <a:srgbClr val="FF0000"/>
                              </a:solidFill>
                              <a:latin typeface="Cambria Math"/>
                            </a:rPr>
                            <m:t>𝒚</m:t>
                          </m:r>
                          <m:r>
                            <a:rPr lang="en-US" altLang="zh-CN" b="1" i="1" smtClean="0">
                              <a:solidFill>
                                <a:srgbClr val="FF0000"/>
                              </a:solidFill>
                              <a:latin typeface="Cambria Math"/>
                            </a:rPr>
                            <m:t>,</m:t>
                          </m:r>
                          <m:r>
                            <a:rPr lang="en-US" altLang="zh-CN" b="1" i="1" smtClean="0">
                              <a:solidFill>
                                <a:srgbClr val="FF0000"/>
                              </a:solidFill>
                              <a:latin typeface="Cambria Math"/>
                            </a:rPr>
                            <m:t>𝒛</m:t>
                          </m:r>
                        </m:e>
                      </m:d>
                      <m:r>
                        <a:rPr lang="en-US" altLang="zh-CN" b="1" i="1" smtClean="0">
                          <a:solidFill>
                            <a:srgbClr val="FF0000"/>
                          </a:solidFill>
                          <a:latin typeface="Cambria Math"/>
                        </a:rPr>
                        <m:t>=</m:t>
                      </m:r>
                      <m:nary>
                        <m:naryPr>
                          <m:chr m:val="∑"/>
                          <m:subHide m:val="on"/>
                          <m:supHide m:val="on"/>
                          <m:ctrlPr>
                            <a:rPr lang="en-US" altLang="zh-CN" b="1" i="1" smtClean="0">
                              <a:solidFill>
                                <a:srgbClr val="FF0000"/>
                              </a:solidFill>
                              <a:latin typeface="Cambria Math" panose="02040503050406030204" pitchFamily="18" charset="0"/>
                            </a:rPr>
                          </m:ctrlPr>
                        </m:naryPr>
                        <m:sub/>
                        <m:sup/>
                        <m:e>
                          <m:r>
                            <a:rPr lang="en-US" altLang="zh-CN" b="1" i="1" smtClean="0">
                              <a:solidFill>
                                <a:srgbClr val="FF0000"/>
                              </a:solidFill>
                              <a:latin typeface="Cambria Math"/>
                            </a:rPr>
                            <m:t>(</m:t>
                          </m:r>
                          <m:r>
                            <a:rPr lang="en-US" altLang="zh-CN" b="1" i="1" smtClean="0">
                              <a:solidFill>
                                <a:srgbClr val="FF0000"/>
                              </a:solidFill>
                              <a:latin typeface="Cambria Math"/>
                            </a:rPr>
                            <m:t>𝟏</m:t>
                          </m:r>
                          <m:r>
                            <a:rPr lang="en-US" altLang="zh-CN" b="1" i="1" smtClean="0">
                              <a:solidFill>
                                <a:srgbClr val="FF0000"/>
                              </a:solidFill>
                              <a:latin typeface="Cambria Math"/>
                            </a:rPr>
                            <m:t>,</m:t>
                          </m:r>
                          <m:r>
                            <a:rPr lang="en-US" altLang="zh-CN" b="1" i="1" smtClean="0">
                              <a:solidFill>
                                <a:srgbClr val="FF0000"/>
                              </a:solidFill>
                              <a:latin typeface="Cambria Math"/>
                            </a:rPr>
                            <m:t>𝟐</m:t>
                          </m:r>
                          <m:r>
                            <a:rPr lang="en-US" altLang="zh-CN" b="1" i="1" smtClean="0">
                              <a:solidFill>
                                <a:srgbClr val="FF0000"/>
                              </a:solidFill>
                              <a:latin typeface="Cambria Math"/>
                            </a:rPr>
                            <m:t>,</m:t>
                          </m:r>
                          <m:r>
                            <a:rPr lang="en-US" altLang="zh-CN" b="1" i="1" smtClean="0">
                              <a:solidFill>
                                <a:srgbClr val="FF0000"/>
                              </a:solidFill>
                              <a:latin typeface="Cambria Math"/>
                            </a:rPr>
                            <m:t>𝟔</m:t>
                          </m:r>
                          <m:r>
                            <a:rPr lang="en-US" altLang="zh-CN" b="1" i="1" smtClean="0">
                              <a:solidFill>
                                <a:srgbClr val="FF0000"/>
                              </a:solidFill>
                              <a:latin typeface="Cambria Math"/>
                            </a:rPr>
                            <m:t>,</m:t>
                          </m:r>
                          <m:r>
                            <a:rPr lang="en-US" altLang="zh-CN" b="1" i="1" smtClean="0">
                              <a:solidFill>
                                <a:srgbClr val="FF0000"/>
                              </a:solidFill>
                              <a:latin typeface="Cambria Math"/>
                            </a:rPr>
                            <m:t>𝟕</m:t>
                          </m:r>
                          <m:r>
                            <a:rPr lang="en-US" altLang="zh-CN" b="1" i="1" smtClean="0">
                              <a:solidFill>
                                <a:srgbClr val="FF0000"/>
                              </a:solidFill>
                              <a:latin typeface="Cambria Math"/>
                            </a:rPr>
                            <m:t>)</m:t>
                          </m:r>
                        </m:e>
                      </m:nary>
                    </m:oMath>
                  </m:oMathPara>
                </a14:m>
                <a:endParaRPr lang="zh-CN" altLang="en-US" b="1" dirty="0">
                  <a:solidFill>
                    <a:srgbClr val="FF0000"/>
                  </a:solidFill>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1528932" y="3140968"/>
                <a:ext cx="3619132" cy="986680"/>
              </a:xfrm>
              <a:prstGeom prst="rect">
                <a:avLst/>
              </a:prstGeom>
              <a:blipFill rotWithShape="1">
                <a:blip r:embed="rId3"/>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 name="Rectangle 3"/>
              <p:cNvSpPr>
                <a:spLocks noGrp="1" noChangeArrowheads="1"/>
              </p:cNvSpPr>
              <p:nvPr>
                <p:ph idx="1"/>
              </p:nvPr>
            </p:nvSpPr>
            <p:spPr>
              <a:xfrm>
                <a:off x="35496" y="980728"/>
                <a:ext cx="8928992" cy="2592288"/>
              </a:xfrm>
            </p:spPr>
            <p:txBody>
              <a:bodyPr/>
              <a:lstStyle/>
              <a:p>
                <a:pPr marL="514350" indent="-514350" eaLnBrk="1" hangingPunct="1">
                  <a:buSzPct val="100000"/>
                  <a:buFont typeface="+mj-ea"/>
                  <a:buAutoNum type="circleNumDbPlain"/>
                </a:pPr>
                <a:r>
                  <a:rPr lang="zh-CN" altLang="en-US" sz="2400" dirty="0" smtClean="0"/>
                  <a:t>根据函数式列出真值表；</a:t>
                </a:r>
                <a:endParaRPr lang="en-US" altLang="zh-CN" sz="2400" dirty="0" smtClean="0"/>
              </a:p>
              <a:p>
                <a:pPr marL="514350" indent="-514350" eaLnBrk="1" hangingPunct="1">
                  <a:buSzPct val="100000"/>
                  <a:buFont typeface="+mj-ea"/>
                  <a:buAutoNum type="circleNumDbPlain"/>
                </a:pPr>
                <a:r>
                  <a:rPr lang="zh-CN" altLang="en-US" sz="2400" dirty="0" smtClean="0"/>
                  <a:t>真值表中前</a:t>
                </a:r>
                <a14:m>
                  <m:oMath xmlns:m="http://schemas.openxmlformats.org/officeDocument/2006/math">
                    <m:r>
                      <a:rPr lang="en-US" altLang="zh-CN" sz="2400" i="1" dirty="0" smtClean="0">
                        <a:latin typeface="Cambria Math"/>
                      </a:rPr>
                      <m:t>𝑛</m:t>
                    </m:r>
                    <m:r>
                      <a:rPr lang="en-US" altLang="zh-CN" sz="2400" i="1" dirty="0" smtClean="0">
                        <a:latin typeface="Cambria Math"/>
                      </a:rPr>
                      <m:t>−1</m:t>
                    </m:r>
                  </m:oMath>
                </a14:m>
                <a:r>
                  <a:rPr lang="zh-CN" altLang="en-US" sz="2400" dirty="0" smtClean="0"/>
                  <a:t>个变量用作数据选择器的</a:t>
                </a:r>
                <a:r>
                  <a:rPr lang="zh-CN" altLang="en-US" sz="2400" b="1" dirty="0" smtClean="0"/>
                  <a:t>选择输入</a:t>
                </a:r>
                <a:r>
                  <a:rPr lang="zh-CN" altLang="en-US" sz="2400" dirty="0" smtClean="0"/>
                  <a:t>；</a:t>
                </a:r>
                <a:endParaRPr lang="en-US" altLang="zh-CN" sz="2400" dirty="0" smtClean="0"/>
              </a:p>
              <a:p>
                <a:pPr marL="514350" indent="-514350" eaLnBrk="1" hangingPunct="1">
                  <a:buSzPct val="100000"/>
                  <a:buFont typeface="+mj-ea"/>
                  <a:buAutoNum type="circleNumDbPlain"/>
                </a:pPr>
                <a:r>
                  <a:rPr lang="zh-CN" altLang="en-US" sz="2400" dirty="0" smtClean="0"/>
                  <a:t>将函数输出</a:t>
                </a:r>
                <a14:m>
                  <m:oMath xmlns:m="http://schemas.openxmlformats.org/officeDocument/2006/math">
                    <m:r>
                      <a:rPr lang="en-US" altLang="zh-CN" sz="2400" i="1" dirty="0" smtClean="0">
                        <a:latin typeface="Cambria Math"/>
                      </a:rPr>
                      <m:t>𝐹</m:t>
                    </m:r>
                  </m:oMath>
                </a14:m>
                <a:r>
                  <a:rPr lang="zh-CN" altLang="en-US" sz="2400" dirty="0" smtClean="0"/>
                  <a:t>当作最后一个变量的函数，</a:t>
                </a:r>
                <a:r>
                  <a:rPr lang="en-US" altLang="zh-CN" sz="2400" dirty="0" smtClean="0"/>
                  <a:t/>
                </a:r>
                <a:br>
                  <a:rPr lang="en-US" altLang="zh-CN" sz="2400" dirty="0" smtClean="0"/>
                </a:br>
                <a14:m>
                  <m:oMath xmlns:m="http://schemas.openxmlformats.org/officeDocument/2006/math">
                    <m:r>
                      <a:rPr lang="en-US" altLang="zh-CN" sz="2400" i="1" dirty="0" smtClean="0">
                        <a:latin typeface="Cambria Math"/>
                      </a:rPr>
                      <m:t>𝐹</m:t>
                    </m:r>
                  </m:oMath>
                </a14:m>
                <a:r>
                  <a:rPr lang="zh-CN" altLang="en-US" sz="2400" dirty="0" smtClean="0"/>
                  <a:t>可能</a:t>
                </a:r>
                <a:r>
                  <a:rPr lang="zh-CN" altLang="en-US" sz="2400" dirty="0" smtClean="0"/>
                  <a:t>是：</a:t>
                </a:r>
                <a:r>
                  <a:rPr lang="en-US" altLang="zh-CN" sz="2400" dirty="0" smtClean="0"/>
                  <a:t>0</a:t>
                </a:r>
                <a:r>
                  <a:rPr lang="zh-CN" altLang="en-US" sz="2400" dirty="0" smtClean="0"/>
                  <a:t>、</a:t>
                </a:r>
                <a:r>
                  <a:rPr lang="en-US" altLang="zh-CN" sz="2400" dirty="0" smtClean="0"/>
                  <a:t>1</a:t>
                </a:r>
                <a:r>
                  <a:rPr lang="zh-CN" altLang="en-US" sz="2400" dirty="0" smtClean="0"/>
                  <a:t>、原变量、反变量。</a:t>
                </a:r>
                <a:endParaRPr lang="en-US" altLang="zh-CN" sz="2400" dirty="0" smtClean="0"/>
              </a:p>
              <a:p>
                <a:pPr marL="514350" indent="-514350" eaLnBrk="1" hangingPunct="1">
                  <a:buSzPct val="100000"/>
                  <a:buFont typeface="+mj-ea"/>
                  <a:buAutoNum type="circleNumDbPlain"/>
                </a:pPr>
                <a:r>
                  <a:rPr lang="zh-CN" altLang="en-US" sz="2400" dirty="0" smtClean="0"/>
                  <a:t>将这些值以正确的顺序加到</a:t>
                </a:r>
                <a:r>
                  <a:rPr lang="en-US" altLang="zh-CN" sz="2400" dirty="0" smtClean="0"/>
                  <a:t>MUX</a:t>
                </a:r>
                <a:r>
                  <a:rPr lang="zh-CN" altLang="en-US" sz="2400" dirty="0" smtClean="0"/>
                  <a:t>的输入端。</a:t>
                </a:r>
                <a:endParaRPr lang="en-US" altLang="zh-CN" sz="2400" dirty="0" smtClean="0"/>
              </a:p>
            </p:txBody>
          </p:sp>
        </mc:Choice>
        <mc:Fallback>
          <p:sp>
            <p:nvSpPr>
              <p:cNvPr id="7" name="Rectangle 3"/>
              <p:cNvSpPr>
                <a:spLocks noGrp="1" noRot="1" noChangeAspect="1" noMove="1" noResize="1" noEditPoints="1" noAdjustHandles="1" noChangeArrowheads="1" noChangeShapeType="1" noTextEdit="1"/>
              </p:cNvSpPr>
              <p:nvPr>
                <p:ph idx="1"/>
              </p:nvPr>
            </p:nvSpPr>
            <p:spPr>
              <a:xfrm>
                <a:off x="35496" y="980728"/>
                <a:ext cx="8928992" cy="2592288"/>
              </a:xfrm>
              <a:blipFill rotWithShape="0">
                <a:blip r:embed="rId4"/>
                <a:stretch>
                  <a:fillRect l="-751" t="-2824"/>
                </a:stretch>
              </a:blipFill>
            </p:spPr>
            <p:txBody>
              <a:bodyPr/>
              <a:lstStyle/>
              <a:p>
                <a:r>
                  <a:rPr lang="zh-CN" altLang="en-US">
                    <a:noFill/>
                  </a:rPr>
                  <a:t> </a:t>
                </a:r>
              </a:p>
            </p:txBody>
          </p:sp>
        </mc:Fallback>
      </mc:AlternateContent>
      <p:sp>
        <p:nvSpPr>
          <p:cNvPr id="8" name="矩形 7"/>
          <p:cNvSpPr/>
          <p:nvPr/>
        </p:nvSpPr>
        <p:spPr bwMode="auto">
          <a:xfrm>
            <a:off x="2195737" y="4127648"/>
            <a:ext cx="576064" cy="2654152"/>
          </a:xfrm>
          <a:prstGeom prst="rect">
            <a:avLst/>
          </a:prstGeom>
          <a:solidFill>
            <a:srgbClr val="00E4A8">
              <a:alpha val="20000"/>
            </a:srgbClr>
          </a:solidFill>
          <a:ln w="9525" cap="flat" cmpd="sng" algn="ctr">
            <a:solidFill>
              <a:srgbClr val="000000">
                <a:alpha val="20000"/>
              </a:srgbClr>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spTree>
    <p:extLst>
      <p:ext uri="{BB962C8B-B14F-4D97-AF65-F5344CB8AC3E}">
        <p14:creationId xmlns:p14="http://schemas.microsoft.com/office/powerpoint/2010/main" val="32841549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pPr eaLnBrk="1" hangingPunct="1"/>
            <a:r>
              <a:rPr lang="zh-CN" altLang="en-US" dirty="0" smtClean="0"/>
              <a:t>练习：</a:t>
            </a:r>
            <a:r>
              <a:rPr lang="zh-CN" altLang="en-US" sz="3600" dirty="0" smtClean="0"/>
              <a:t>用数据选择器实现一个</a:t>
            </a:r>
            <a:r>
              <a:rPr lang="en-US" altLang="zh-CN" sz="3600" dirty="0" smtClean="0"/>
              <a:t>4</a:t>
            </a:r>
            <a:r>
              <a:rPr lang="zh-CN" altLang="en-US" sz="3600" dirty="0" smtClean="0"/>
              <a:t>输入函数</a:t>
            </a:r>
            <a:endParaRPr lang="en-US" altLang="zh-CN" sz="3600" dirty="0" smtClean="0"/>
          </a:p>
        </p:txBody>
      </p:sp>
      <p:sp>
        <p:nvSpPr>
          <p:cNvPr id="3" name="灯片编号占位符 2"/>
          <p:cNvSpPr>
            <a:spLocks noGrp="1"/>
          </p:cNvSpPr>
          <p:nvPr>
            <p:ph type="sldNum" sz="quarter" idx="12"/>
          </p:nvPr>
        </p:nvSpPr>
        <p:spPr/>
        <p:txBody>
          <a:bodyPr/>
          <a:lstStyle/>
          <a:p>
            <a:pPr>
              <a:defRPr/>
            </a:pPr>
            <a:fld id="{EF27CFC5-7FD8-49A5-BC14-6A12B5DF6A48}" type="slidenum">
              <a:rPr lang="en-US" altLang="zh-CN" smtClean="0"/>
              <a:pPr>
                <a:defRPr/>
              </a:pPr>
              <a:t>46</a:t>
            </a:fld>
            <a:endParaRPr lang="en-US" altLang="zh-CN"/>
          </a:p>
        </p:txBody>
      </p:sp>
      <mc:AlternateContent xmlns:mc="http://schemas.openxmlformats.org/markup-compatibility/2006" xmlns:a14="http://schemas.microsoft.com/office/drawing/2010/main">
        <mc:Choice Requires="a14">
          <p:sp>
            <p:nvSpPr>
              <p:cNvPr id="2" name="TextBox 1"/>
              <p:cNvSpPr txBox="1"/>
              <p:nvPr/>
            </p:nvSpPr>
            <p:spPr>
              <a:xfrm>
                <a:off x="323528" y="930152"/>
                <a:ext cx="6175921" cy="98668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1" i="1" smtClean="0">
                          <a:latin typeface="Cambria Math"/>
                        </a:rPr>
                        <m:t>𝑭</m:t>
                      </m:r>
                      <m:d>
                        <m:dPr>
                          <m:ctrlPr>
                            <a:rPr lang="en-US" altLang="zh-CN" b="1" i="1" smtClean="0">
                              <a:latin typeface="Cambria Math" panose="02040503050406030204" pitchFamily="18" charset="0"/>
                            </a:rPr>
                          </m:ctrlPr>
                        </m:dPr>
                        <m:e>
                          <m:r>
                            <a:rPr lang="en-US" altLang="zh-CN" b="1" i="1" smtClean="0">
                              <a:latin typeface="Cambria Math"/>
                            </a:rPr>
                            <m:t>𝑨</m:t>
                          </m:r>
                          <m:r>
                            <a:rPr lang="en-US" altLang="zh-CN" b="1" i="1" smtClean="0">
                              <a:latin typeface="Cambria Math"/>
                            </a:rPr>
                            <m:t>,</m:t>
                          </m:r>
                          <m:r>
                            <a:rPr lang="en-US" altLang="zh-CN" b="1" i="1" smtClean="0">
                              <a:latin typeface="Cambria Math"/>
                            </a:rPr>
                            <m:t>𝑩</m:t>
                          </m:r>
                          <m:r>
                            <a:rPr lang="en-US" altLang="zh-CN" b="1" i="1" smtClean="0">
                              <a:latin typeface="Cambria Math"/>
                            </a:rPr>
                            <m:t>,</m:t>
                          </m:r>
                          <m:r>
                            <a:rPr lang="en-US" altLang="zh-CN" b="1" i="1" smtClean="0">
                              <a:latin typeface="Cambria Math"/>
                            </a:rPr>
                            <m:t>𝑪</m:t>
                          </m:r>
                          <m:r>
                            <a:rPr lang="en-US" altLang="zh-CN" b="1" i="1" smtClean="0">
                              <a:latin typeface="Cambria Math"/>
                            </a:rPr>
                            <m:t>,</m:t>
                          </m:r>
                          <m:r>
                            <a:rPr lang="en-US" altLang="zh-CN" b="1" i="1" smtClean="0">
                              <a:latin typeface="Cambria Math"/>
                            </a:rPr>
                            <m:t>𝑫</m:t>
                          </m:r>
                        </m:e>
                      </m:d>
                      <m:r>
                        <a:rPr lang="en-US" altLang="zh-CN" b="1" i="1" smtClean="0">
                          <a:latin typeface="Cambria Math"/>
                        </a:rPr>
                        <m:t>=</m:t>
                      </m:r>
                      <m:nary>
                        <m:naryPr>
                          <m:chr m:val="∑"/>
                          <m:subHide m:val="on"/>
                          <m:supHide m:val="on"/>
                          <m:ctrlPr>
                            <a:rPr lang="en-US" altLang="zh-CN" b="1" i="1" smtClean="0">
                              <a:latin typeface="Cambria Math" panose="02040503050406030204" pitchFamily="18" charset="0"/>
                            </a:rPr>
                          </m:ctrlPr>
                        </m:naryPr>
                        <m:sub/>
                        <m:sup/>
                        <m:e>
                          <m:r>
                            <a:rPr lang="en-US" altLang="zh-CN" b="1" i="1" smtClean="0">
                              <a:latin typeface="Cambria Math"/>
                            </a:rPr>
                            <m:t>(</m:t>
                          </m:r>
                          <m:r>
                            <a:rPr lang="en-US" altLang="zh-CN" b="1" i="1" smtClean="0">
                              <a:latin typeface="Cambria Math"/>
                            </a:rPr>
                            <m:t>𝟏</m:t>
                          </m:r>
                          <m:r>
                            <a:rPr lang="en-US" altLang="zh-CN" b="1" i="1" smtClean="0">
                              <a:latin typeface="Cambria Math"/>
                            </a:rPr>
                            <m:t>,</m:t>
                          </m:r>
                          <m:r>
                            <a:rPr lang="en-US" altLang="zh-CN" b="1" i="1" smtClean="0">
                              <a:latin typeface="Cambria Math"/>
                            </a:rPr>
                            <m:t>𝟑</m:t>
                          </m:r>
                          <m:r>
                            <a:rPr lang="en-US" altLang="zh-CN" b="1" i="1" smtClean="0">
                              <a:latin typeface="Cambria Math"/>
                            </a:rPr>
                            <m:t>,</m:t>
                          </m:r>
                          <m:r>
                            <a:rPr lang="en-US" altLang="zh-CN" b="1" i="1" smtClean="0">
                              <a:latin typeface="Cambria Math"/>
                            </a:rPr>
                            <m:t>𝟒</m:t>
                          </m:r>
                          <m:r>
                            <a:rPr lang="en-US" altLang="zh-CN" b="1" i="1" smtClean="0">
                              <a:latin typeface="Cambria Math"/>
                            </a:rPr>
                            <m:t>,</m:t>
                          </m:r>
                          <m:r>
                            <a:rPr lang="en-US" altLang="zh-CN" b="1" i="1" smtClean="0">
                              <a:latin typeface="Cambria Math"/>
                            </a:rPr>
                            <m:t>𝟏𝟏</m:t>
                          </m:r>
                          <m:r>
                            <a:rPr lang="en-US" altLang="zh-CN" b="1" i="1" smtClean="0">
                              <a:latin typeface="Cambria Math"/>
                            </a:rPr>
                            <m:t>,</m:t>
                          </m:r>
                          <m:r>
                            <a:rPr lang="en-US" altLang="zh-CN" b="1" i="1" smtClean="0">
                              <a:latin typeface="Cambria Math"/>
                            </a:rPr>
                            <m:t>𝟏𝟐</m:t>
                          </m:r>
                          <m:r>
                            <a:rPr lang="en-US" altLang="zh-CN" b="1" i="1" smtClean="0">
                              <a:latin typeface="Cambria Math"/>
                            </a:rPr>
                            <m:t>,</m:t>
                          </m:r>
                          <m:r>
                            <a:rPr lang="en-US" altLang="zh-CN" b="1" i="1" smtClean="0">
                              <a:latin typeface="Cambria Math"/>
                            </a:rPr>
                            <m:t>𝟏𝟑</m:t>
                          </m:r>
                          <m:r>
                            <a:rPr lang="en-US" altLang="zh-CN" b="1" i="1" smtClean="0">
                              <a:latin typeface="Cambria Math"/>
                            </a:rPr>
                            <m:t>,</m:t>
                          </m:r>
                          <m:r>
                            <a:rPr lang="en-US" altLang="zh-CN" b="1" i="1" smtClean="0">
                              <a:latin typeface="Cambria Math"/>
                            </a:rPr>
                            <m:t>𝟏𝟒</m:t>
                          </m:r>
                          <m:r>
                            <a:rPr lang="en-US" altLang="zh-CN" b="1" i="1" smtClean="0">
                              <a:latin typeface="Cambria Math"/>
                            </a:rPr>
                            <m:t>,</m:t>
                          </m:r>
                          <m:r>
                            <a:rPr lang="en-US" altLang="zh-CN" b="1" i="1" smtClean="0">
                              <a:latin typeface="Cambria Math"/>
                            </a:rPr>
                            <m:t>𝟏𝟓</m:t>
                          </m:r>
                          <m:r>
                            <a:rPr lang="en-US" altLang="zh-CN" b="1" i="1" smtClean="0">
                              <a:latin typeface="Cambria Math"/>
                            </a:rPr>
                            <m:t>)</m:t>
                          </m:r>
                        </m:e>
                      </m:nary>
                    </m:oMath>
                  </m:oMathPara>
                </a14:m>
                <a:endParaRPr lang="zh-CN" altLang="en-US" b="1" dirty="0"/>
              </a:p>
            </p:txBody>
          </p:sp>
        </mc:Choice>
        <mc:Fallback xmlns="">
          <p:sp>
            <p:nvSpPr>
              <p:cNvPr id="2" name="TextBox 1"/>
              <p:cNvSpPr txBox="1">
                <a:spLocks noRot="1" noChangeAspect="1" noMove="1" noResize="1" noEditPoints="1" noAdjustHandles="1" noChangeArrowheads="1" noChangeShapeType="1" noTextEdit="1"/>
              </p:cNvSpPr>
              <p:nvPr/>
            </p:nvSpPr>
            <p:spPr>
              <a:xfrm>
                <a:off x="323528" y="930152"/>
                <a:ext cx="6175921" cy="986680"/>
              </a:xfrm>
              <a:prstGeom prst="rect">
                <a:avLst/>
              </a:prstGeom>
              <a:blipFill rotWithShape="1">
                <a:blip r:embed="rId3"/>
                <a:stretch>
                  <a:fillRect/>
                </a:stretch>
              </a:blipFill>
            </p:spPr>
            <p:txBody>
              <a:bodyPr/>
              <a:lstStyle/>
              <a:p>
                <a:r>
                  <a:rPr lang="zh-CN" altLang="en-US">
                    <a:noFill/>
                  </a:rPr>
                  <a:t> </a:t>
                </a:r>
              </a:p>
            </p:txBody>
          </p:sp>
        </mc:Fallback>
      </mc:AlternateContent>
      <p:grpSp>
        <p:nvGrpSpPr>
          <p:cNvPr id="7" name="组合 6"/>
          <p:cNvGrpSpPr/>
          <p:nvPr/>
        </p:nvGrpSpPr>
        <p:grpSpPr>
          <a:xfrm>
            <a:off x="175234" y="1556792"/>
            <a:ext cx="8853694" cy="5184576"/>
            <a:chOff x="175234" y="1556792"/>
            <a:chExt cx="8853694" cy="5184576"/>
          </a:xfrm>
        </p:grpSpPr>
        <p:grpSp>
          <p:nvGrpSpPr>
            <p:cNvPr id="6" name="组合 5"/>
            <p:cNvGrpSpPr/>
            <p:nvPr/>
          </p:nvGrpSpPr>
          <p:grpSpPr>
            <a:xfrm>
              <a:off x="179512" y="1556792"/>
              <a:ext cx="8849416" cy="5184576"/>
              <a:chOff x="179512" y="1556792"/>
              <a:chExt cx="8849416" cy="5184576"/>
            </a:xfrm>
          </p:grpSpPr>
          <p:pic>
            <p:nvPicPr>
              <p:cNvPr id="4" name="Picture 2" descr="C:\jobs\Marries\CH04\Tiff\AACFLPL0.tif"/>
              <p:cNvPicPr>
                <a:picLocks noChangeAspect="1" noChangeArrowheads="1"/>
              </p:cNvPicPr>
              <p:nvPr/>
            </p:nvPicPr>
            <p:blipFill rotWithShape="1">
              <a:blip r:embed="rId4">
                <a:extLst>
                  <a:ext uri="{28A0092B-C50C-407E-A947-70E740481C1C}">
                    <a14:useLocalDpi xmlns:a14="http://schemas.microsoft.com/office/drawing/2010/main" val="0"/>
                  </a:ext>
                </a:extLst>
              </a:blip>
              <a:srcRect b="8458"/>
              <a:stretch/>
            </p:blipFill>
            <p:spPr bwMode="auto">
              <a:xfrm>
                <a:off x="179512" y="1863452"/>
                <a:ext cx="8849416" cy="4877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下箭头 4"/>
              <p:cNvSpPr/>
              <p:nvPr/>
            </p:nvSpPr>
            <p:spPr bwMode="auto">
              <a:xfrm>
                <a:off x="1810296" y="1556792"/>
                <a:ext cx="144016" cy="504056"/>
              </a:xfrm>
              <a:prstGeom prst="downArrow">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grpSp>
        <p:sp>
          <p:nvSpPr>
            <p:cNvPr id="8" name="矩形 7"/>
            <p:cNvSpPr/>
            <p:nvPr/>
          </p:nvSpPr>
          <p:spPr bwMode="auto">
            <a:xfrm>
              <a:off x="175234" y="2047703"/>
              <a:ext cx="1012390" cy="4536770"/>
            </a:xfrm>
            <a:prstGeom prst="rect">
              <a:avLst/>
            </a:prstGeom>
            <a:solidFill>
              <a:srgbClr val="00E4A8">
                <a:alpha val="20000"/>
              </a:srgbClr>
            </a:solidFill>
            <a:ln w="9525" cap="flat" cmpd="sng" algn="ctr">
              <a:solidFill>
                <a:srgbClr val="000000">
                  <a:alpha val="20000"/>
                </a:srgbClr>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grpSp>
    </p:spTree>
    <p:extLst>
      <p:ext uri="{BB962C8B-B14F-4D97-AF65-F5344CB8AC3E}">
        <p14:creationId xmlns:p14="http://schemas.microsoft.com/office/powerpoint/2010/main" val="31388825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49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93296"/>
            <a:ext cx="4572000" cy="58768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灯片编号占位符 2"/>
          <p:cNvSpPr>
            <a:spLocks noGrp="1"/>
          </p:cNvSpPr>
          <p:nvPr>
            <p:ph type="sldNum" sz="quarter" idx="12"/>
          </p:nvPr>
        </p:nvSpPr>
        <p:spPr/>
        <p:txBody>
          <a:bodyPr/>
          <a:lstStyle/>
          <a:p>
            <a:pPr>
              <a:defRPr/>
            </a:pPr>
            <a:fld id="{EF27CFC5-7FD8-49A5-BC14-6A12B5DF6A48}" type="slidenum">
              <a:rPr lang="en-US" altLang="zh-CN" smtClean="0"/>
              <a:pPr>
                <a:defRPr/>
              </a:pPr>
              <a:t>47</a:t>
            </a:fld>
            <a:endParaRPr lang="en-US" altLang="zh-CN"/>
          </a:p>
        </p:txBody>
      </p:sp>
      <p:sp>
        <p:nvSpPr>
          <p:cNvPr id="4" name="标题 3"/>
          <p:cNvSpPr>
            <a:spLocks noGrp="1"/>
          </p:cNvSpPr>
          <p:nvPr>
            <p:ph type="title"/>
          </p:nvPr>
        </p:nvSpPr>
        <p:spPr>
          <a:xfrm>
            <a:off x="107504" y="72800"/>
            <a:ext cx="8928992" cy="691904"/>
          </a:xfrm>
        </p:spPr>
        <p:txBody>
          <a:bodyPr>
            <a:normAutofit fontScale="90000"/>
          </a:bodyPr>
          <a:lstStyle/>
          <a:p>
            <a:pPr algn="r"/>
            <a:r>
              <a:rPr lang="zh-CN" altLang="en-US" dirty="0" smtClean="0"/>
              <a:t>双</a:t>
            </a:r>
            <a:r>
              <a:rPr lang="en-US" altLang="zh-CN" dirty="0" smtClean="0"/>
              <a:t>4</a:t>
            </a:r>
            <a:r>
              <a:rPr lang="zh-CN" altLang="en-US" dirty="0" smtClean="0"/>
              <a:t>选</a:t>
            </a:r>
            <a:r>
              <a:rPr lang="en-US" altLang="zh-CN" dirty="0" smtClean="0"/>
              <a:t>1</a:t>
            </a:r>
            <a:r>
              <a:rPr lang="zh-CN" altLang="en-US" dirty="0" smtClean="0"/>
              <a:t>数据选择</a:t>
            </a:r>
            <a:r>
              <a:rPr lang="zh-CN" altLang="en-US" smtClean="0"/>
              <a:t>器 </a:t>
            </a:r>
            <a:r>
              <a:rPr lang="en-US" altLang="zh-CN" smtClean="0"/>
              <a:t>74LS153</a:t>
            </a:r>
            <a:endParaRPr lang="zh-CN" altLang="en-US" dirty="0"/>
          </a:p>
        </p:txBody>
      </p:sp>
      <p:pic>
        <p:nvPicPr>
          <p:cNvPr id="84994" name="Picture 2" descr="http://img.bimg.126.net/photo/1BZscfdmyRpUoGe72WLTZQ==/570465335299546147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67947" y="799704"/>
            <a:ext cx="2076053" cy="2200647"/>
          </a:xfrm>
          <a:prstGeom prst="rect">
            <a:avLst/>
          </a:prstGeom>
          <a:noFill/>
          <a:extLst>
            <a:ext uri="{909E8E84-426E-40DD-AFC4-6F175D3DCCD1}">
              <a14:hiddenFill xmlns:a14="http://schemas.microsoft.com/office/drawing/2010/main">
                <a:solidFill>
                  <a:srgbClr val="FFFFFF"/>
                </a:solidFill>
              </a14:hiddenFill>
            </a:ext>
          </a:extLst>
        </p:spPr>
      </p:pic>
      <p:pic>
        <p:nvPicPr>
          <p:cNvPr id="8499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528" y="6381328"/>
            <a:ext cx="7764863" cy="432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499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92947" y="5517232"/>
            <a:ext cx="3086100" cy="434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4998"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92946" y="5966420"/>
            <a:ext cx="394335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5000"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09628" y="2924944"/>
            <a:ext cx="4914900" cy="7200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5001" name="Picture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89741" y="3657913"/>
            <a:ext cx="3954780" cy="708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2" name="文本框 1"/>
              <p:cNvSpPr txBox="1"/>
              <p:nvPr/>
            </p:nvSpPr>
            <p:spPr>
              <a:xfrm>
                <a:off x="4825917" y="4613077"/>
                <a:ext cx="3956661" cy="461665"/>
              </a:xfrm>
              <a:prstGeom prst="rect">
                <a:avLst/>
              </a:prstGeom>
              <a:noFill/>
            </p:spPr>
            <p:txBody>
              <a:bodyPr wrap="none" rtlCol="0">
                <a:spAutoFit/>
              </a:bodyPr>
              <a:lstStyle/>
              <a:p>
                <a:r>
                  <a:rPr lang="zh-CN" altLang="en-US" dirty="0" smtClean="0"/>
                  <a:t>例：</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𝐴</m:t>
                        </m:r>
                      </m:e>
                      <m:sub>
                        <m:r>
                          <a:rPr lang="en-US" altLang="zh-CN" b="0" i="1" smtClean="0">
                            <a:latin typeface="Cambria Math" panose="02040503050406030204" pitchFamily="18" charset="0"/>
                          </a:rPr>
                          <m:t>1</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𝐴</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=01</m:t>
                    </m:r>
                    <m:r>
                      <a:rPr lang="zh-CN" altLang="en-US" b="0" i="1" smtClean="0">
                        <a:latin typeface="Cambria Math" panose="02040503050406030204" pitchFamily="18" charset="0"/>
                      </a:rPr>
                      <m:t>时，</m:t>
                    </m:r>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𝑌</m:t>
                        </m:r>
                      </m:e>
                      <m:sub>
                        <m:r>
                          <a:rPr lang="en-US" altLang="zh-CN" i="1">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𝐷</m:t>
                        </m:r>
                      </m:e>
                      <m:sub>
                        <m:r>
                          <a:rPr lang="en-US" altLang="zh-CN" b="0" i="1" smtClean="0">
                            <a:latin typeface="Cambria Math" panose="02040503050406030204" pitchFamily="18" charset="0"/>
                          </a:rPr>
                          <m:t>1</m:t>
                        </m:r>
                        <m:r>
                          <a:rPr lang="en-US" altLang="zh-CN" i="1">
                            <a:latin typeface="Cambria Math" panose="02040503050406030204" pitchFamily="18" charset="0"/>
                          </a:rPr>
                          <m:t>1</m:t>
                        </m:r>
                      </m:sub>
                    </m:sSub>
                  </m:oMath>
                </a14:m>
                <a:endParaRPr lang="zh-CN" altLang="en-US" dirty="0"/>
              </a:p>
            </p:txBody>
          </p:sp>
        </mc:Choice>
        <mc:Fallback xmlns="">
          <p:sp>
            <p:nvSpPr>
              <p:cNvPr id="2" name="文本框 1"/>
              <p:cNvSpPr txBox="1">
                <a:spLocks noRot="1" noChangeAspect="1" noMove="1" noResize="1" noEditPoints="1" noAdjustHandles="1" noChangeArrowheads="1" noChangeShapeType="1" noTextEdit="1"/>
              </p:cNvSpPr>
              <p:nvPr/>
            </p:nvSpPr>
            <p:spPr>
              <a:xfrm>
                <a:off x="4825917" y="4613077"/>
                <a:ext cx="3956661" cy="461665"/>
              </a:xfrm>
              <a:prstGeom prst="rect">
                <a:avLst/>
              </a:prstGeom>
              <a:blipFill rotWithShape="0">
                <a:blip r:embed="rId9"/>
                <a:stretch>
                  <a:fillRect l="-2465" t="-14667" b="-2666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245938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pPr eaLnBrk="1" hangingPunct="1"/>
            <a:r>
              <a:rPr lang="zh-CN" altLang="en-US" dirty="0" smtClean="0">
                <a:solidFill>
                  <a:schemeClr val="tx1"/>
                </a:solidFill>
                <a:latin typeface="宋体" panose="02010600030101010101" pitchFamily="2" charset="-122"/>
                <a:ea typeface="宋体" panose="02010600030101010101" pitchFamily="2" charset="-122"/>
              </a:rPr>
              <a:t>用</a:t>
            </a:r>
            <a:r>
              <a:rPr lang="zh-CN" altLang="en-US" b="1" dirty="0" smtClean="0">
                <a:solidFill>
                  <a:schemeClr val="tx1"/>
                </a:solidFill>
                <a:latin typeface="宋体" panose="02010600030101010101" pitchFamily="2" charset="-122"/>
                <a:ea typeface="宋体" panose="02010600030101010101" pitchFamily="2" charset="-122"/>
              </a:rPr>
              <a:t>三态门</a:t>
            </a:r>
            <a:r>
              <a:rPr lang="zh-CN" altLang="en-US" dirty="0" smtClean="0">
                <a:solidFill>
                  <a:schemeClr val="tx1"/>
                </a:solidFill>
                <a:latin typeface="宋体" panose="02010600030101010101" pitchFamily="2" charset="-122"/>
                <a:ea typeface="宋体" panose="02010600030101010101" pitchFamily="2" charset="-122"/>
              </a:rPr>
              <a:t>构造</a:t>
            </a:r>
            <a:r>
              <a:rPr lang="zh-CN" altLang="en-US" b="1" dirty="0" smtClean="0">
                <a:solidFill>
                  <a:schemeClr val="tx1"/>
                </a:solidFill>
                <a:latin typeface="宋体" panose="02010600030101010101" pitchFamily="2" charset="-122"/>
                <a:ea typeface="宋体" panose="02010600030101010101" pitchFamily="2" charset="-122"/>
              </a:rPr>
              <a:t>多路选择器</a:t>
            </a:r>
            <a:endParaRPr lang="en-US" altLang="zh-CN" b="1" dirty="0" smtClean="0">
              <a:solidFill>
                <a:schemeClr val="tx1"/>
              </a:solidFill>
              <a:latin typeface="宋体" panose="02010600030101010101" pitchFamily="2" charset="-122"/>
              <a:ea typeface="宋体" panose="02010600030101010101" pitchFamily="2" charset="-122"/>
            </a:endParaRPr>
          </a:p>
        </p:txBody>
      </p:sp>
      <p:pic>
        <p:nvPicPr>
          <p:cNvPr id="107523" name="Picture 4" descr="C:\jobs\Marries\CH04\Tiff\AACFLPM0.tif"/>
          <p:cNvPicPr>
            <a:picLocks noChangeAspect="1" noChangeArrowheads="1"/>
          </p:cNvPicPr>
          <p:nvPr/>
        </p:nvPicPr>
        <p:blipFill rotWithShape="1">
          <a:blip r:embed="rId3">
            <a:extLst>
              <a:ext uri="{28A0092B-C50C-407E-A947-70E740481C1C}">
                <a14:useLocalDpi xmlns:a14="http://schemas.microsoft.com/office/drawing/2010/main" val="0"/>
              </a:ext>
            </a:extLst>
          </a:blip>
          <a:srcRect b="33307"/>
          <a:stretch/>
        </p:blipFill>
        <p:spPr bwMode="auto">
          <a:xfrm>
            <a:off x="1333735" y="987303"/>
            <a:ext cx="6627813" cy="1217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2" descr="C:\jobs\Marries\CH04\Tiff\AACFLPN0.tif"/>
          <p:cNvPicPr>
            <a:picLocks noChangeAspect="1" noChangeArrowheads="1"/>
          </p:cNvPicPr>
          <p:nvPr/>
        </p:nvPicPr>
        <p:blipFill rotWithShape="1">
          <a:blip r:embed="rId4">
            <a:extLst>
              <a:ext uri="{28A0092B-C50C-407E-A947-70E740481C1C}">
                <a14:useLocalDpi xmlns:a14="http://schemas.microsoft.com/office/drawing/2010/main" val="0"/>
              </a:ext>
            </a:extLst>
          </a:blip>
          <a:srcRect b="8776"/>
          <a:stretch/>
        </p:blipFill>
        <p:spPr bwMode="auto">
          <a:xfrm>
            <a:off x="533400" y="2380469"/>
            <a:ext cx="8226425" cy="44329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12"/>
          </p:nvPr>
        </p:nvSpPr>
        <p:spPr/>
        <p:txBody>
          <a:bodyPr/>
          <a:lstStyle/>
          <a:p>
            <a:pPr>
              <a:defRPr/>
            </a:pPr>
            <a:fld id="{EF27CFC5-7FD8-49A5-BC14-6A12B5DF6A48}" type="slidenum">
              <a:rPr lang="en-US" altLang="zh-CN" smtClean="0"/>
              <a:pPr>
                <a:defRPr/>
              </a:pPr>
              <a:t>48</a:t>
            </a:fld>
            <a:endParaRPr lang="en-US" altLang="zh-CN"/>
          </a:p>
        </p:txBody>
      </p:sp>
      <p:sp>
        <p:nvSpPr>
          <p:cNvPr id="3" name="TextBox 2"/>
          <p:cNvSpPr txBox="1"/>
          <p:nvPr/>
        </p:nvSpPr>
        <p:spPr>
          <a:xfrm>
            <a:off x="492926" y="2444695"/>
            <a:ext cx="3575018" cy="1200329"/>
          </a:xfrm>
          <a:prstGeom prst="rect">
            <a:avLst/>
          </a:prstGeom>
          <a:noFill/>
        </p:spPr>
        <p:txBody>
          <a:bodyPr wrap="none" rtlCol="0">
            <a:spAutoFit/>
          </a:bodyPr>
          <a:lstStyle/>
          <a:p>
            <a:r>
              <a:rPr lang="zh-CN" altLang="en-US" b="1" dirty="0" smtClean="0">
                <a:latin typeface="楷体" panose="02010609060101010101" pitchFamily="49" charset="-122"/>
                <a:ea typeface="楷体" panose="02010609060101010101" pitchFamily="49" charset="-122"/>
              </a:rPr>
              <a:t>三态门</a:t>
            </a:r>
            <a:r>
              <a:rPr lang="zh-CN" altLang="en-US" dirty="0" smtClean="0">
                <a:latin typeface="楷体" panose="02010609060101010101" pitchFamily="49" charset="-122"/>
                <a:ea typeface="楷体" panose="02010609060101010101" pitchFamily="49" charset="-122"/>
              </a:rPr>
              <a:t>第三态：高阻态，</a:t>
            </a:r>
            <a:r>
              <a:rPr lang="en-US" altLang="zh-CN" dirty="0" smtClean="0">
                <a:latin typeface="楷体" panose="02010609060101010101" pitchFamily="49" charset="-122"/>
                <a:ea typeface="楷体" panose="02010609060101010101" pitchFamily="49" charset="-122"/>
              </a:rPr>
              <a:t/>
            </a:r>
            <a:br>
              <a:rPr lang="en-US" altLang="zh-CN" dirty="0" smtClean="0">
                <a:latin typeface="楷体" panose="02010609060101010101" pitchFamily="49" charset="-122"/>
                <a:ea typeface="楷体" panose="02010609060101010101" pitchFamily="49" charset="-122"/>
              </a:rPr>
            </a:br>
            <a:r>
              <a:rPr lang="zh-CN" altLang="en-US" dirty="0" smtClean="0">
                <a:latin typeface="楷体" panose="02010609060101010101" pitchFamily="49" charset="-122"/>
                <a:ea typeface="楷体" panose="02010609060101010101" pitchFamily="49" charset="-122"/>
              </a:rPr>
              <a:t>即开路，无连接，无意义</a:t>
            </a:r>
            <a:endParaRPr lang="en-US" altLang="zh-CN" dirty="0" smtClean="0">
              <a:latin typeface="楷体" panose="02010609060101010101" pitchFamily="49" charset="-122"/>
              <a:ea typeface="楷体" panose="02010609060101010101" pitchFamily="49" charset="-122"/>
            </a:endParaRPr>
          </a:p>
          <a:p>
            <a:r>
              <a:rPr lang="zh-CN" altLang="en-US" dirty="0">
                <a:latin typeface="楷体" panose="02010609060101010101" pitchFamily="49" charset="-122"/>
                <a:ea typeface="楷体" panose="02010609060101010101" pitchFamily="49" charset="-122"/>
              </a:rPr>
              <a:t>三态</a:t>
            </a:r>
            <a:r>
              <a:rPr lang="zh-CN" altLang="en-US" dirty="0" smtClean="0">
                <a:latin typeface="楷体" panose="02010609060101010101" pitchFamily="49" charset="-122"/>
                <a:ea typeface="楷体" panose="02010609060101010101" pitchFamily="49" charset="-122"/>
              </a:rPr>
              <a:t>门常用做</a:t>
            </a:r>
            <a:r>
              <a:rPr lang="zh-CN" altLang="en-US" b="1" dirty="0" smtClean="0">
                <a:latin typeface="楷体" panose="02010609060101010101" pitchFamily="49" charset="-122"/>
                <a:ea typeface="楷体" panose="02010609060101010101" pitchFamily="49" charset="-122"/>
              </a:rPr>
              <a:t>缓冲门</a:t>
            </a:r>
            <a:r>
              <a:rPr lang="zh-CN" altLang="en-US" dirty="0" smtClean="0">
                <a:latin typeface="楷体" panose="02010609060101010101" pitchFamily="49" charset="-122"/>
                <a:ea typeface="楷体" panose="02010609060101010101" pitchFamily="49" charset="-122"/>
              </a:rPr>
              <a:t>。</a:t>
            </a:r>
            <a:endParaRPr lang="zh-CN" altLang="en-US" dirty="0">
              <a:latin typeface="楷体" panose="02010609060101010101" pitchFamily="49" charset="-122"/>
              <a:ea typeface="楷体" panose="02010609060101010101" pitchFamily="49" charset="-122"/>
            </a:endParaRPr>
          </a:p>
        </p:txBody>
      </p:sp>
      <mc:AlternateContent xmlns:mc="http://schemas.openxmlformats.org/markup-compatibility/2006" xmlns:a14="http://schemas.microsoft.com/office/drawing/2010/main">
        <mc:Choice Requires="a14">
          <p:sp>
            <p:nvSpPr>
              <p:cNvPr id="5" name="TextBox 4"/>
              <p:cNvSpPr txBox="1"/>
              <p:nvPr/>
            </p:nvSpPr>
            <p:spPr>
              <a:xfrm>
                <a:off x="804601" y="3645024"/>
                <a:ext cx="2399247" cy="76944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sz="2200" b="1" i="1" dirty="0" smtClean="0">
                          <a:solidFill>
                            <a:srgbClr val="0070C0"/>
                          </a:solidFill>
                          <a:latin typeface="Cambria Math"/>
                        </a:rPr>
                        <m:t>选择</m:t>
                      </m:r>
                      <m:r>
                        <a:rPr lang="en-US" altLang="zh-CN" sz="2200" b="1" i="1" dirty="0" smtClean="0">
                          <a:solidFill>
                            <a:srgbClr val="0070C0"/>
                          </a:solidFill>
                          <a:latin typeface="Cambria Math"/>
                        </a:rPr>
                        <m:t>=</m:t>
                      </m:r>
                      <m:r>
                        <a:rPr lang="en-US" altLang="zh-CN" sz="2200" b="1" i="1" dirty="0" smtClean="0">
                          <a:solidFill>
                            <a:srgbClr val="0070C0"/>
                          </a:solidFill>
                          <a:latin typeface="Cambria Math"/>
                        </a:rPr>
                        <m:t>𝟎</m:t>
                      </m:r>
                      <m:r>
                        <a:rPr lang="zh-CN" altLang="en-US" sz="2200" b="1" i="1" dirty="0" smtClean="0">
                          <a:solidFill>
                            <a:srgbClr val="0070C0"/>
                          </a:solidFill>
                          <a:latin typeface="Cambria Math"/>
                        </a:rPr>
                        <m:t>，</m:t>
                      </m:r>
                      <m:r>
                        <a:rPr lang="en-US" altLang="zh-CN" sz="2200" b="1" i="1" dirty="0" smtClean="0">
                          <a:solidFill>
                            <a:srgbClr val="0070C0"/>
                          </a:solidFill>
                          <a:latin typeface="Cambria Math"/>
                        </a:rPr>
                        <m:t>𝒀</m:t>
                      </m:r>
                      <m:r>
                        <a:rPr lang="en-US" altLang="zh-CN" sz="2200" b="1" i="1" dirty="0" smtClean="0">
                          <a:solidFill>
                            <a:srgbClr val="0070C0"/>
                          </a:solidFill>
                          <a:latin typeface="Cambria Math"/>
                        </a:rPr>
                        <m:t>=</m:t>
                      </m:r>
                      <m:r>
                        <a:rPr lang="en-US" altLang="zh-CN" sz="2200" b="1" i="1" dirty="0" smtClean="0">
                          <a:solidFill>
                            <a:srgbClr val="0070C0"/>
                          </a:solidFill>
                          <a:latin typeface="Cambria Math"/>
                        </a:rPr>
                        <m:t>𝑨</m:t>
                      </m:r>
                    </m:oMath>
                  </m:oMathPara>
                </a14:m>
                <a:endParaRPr lang="en-US" altLang="zh-CN" sz="2200" b="1" dirty="0" smtClean="0">
                  <a:solidFill>
                    <a:srgbClr val="0070C0"/>
                  </a:solidFill>
                </a:endParaRPr>
              </a:p>
              <a:p>
                <a:pPr/>
                <a14:m>
                  <m:oMathPara xmlns:m="http://schemas.openxmlformats.org/officeDocument/2006/math">
                    <m:oMathParaPr>
                      <m:jc m:val="centerGroup"/>
                    </m:oMathParaPr>
                    <m:oMath xmlns:m="http://schemas.openxmlformats.org/officeDocument/2006/math">
                      <m:r>
                        <a:rPr lang="zh-CN" altLang="en-US" sz="2200" b="1" i="1" dirty="0" smtClean="0">
                          <a:solidFill>
                            <a:srgbClr val="0070C0"/>
                          </a:solidFill>
                          <a:latin typeface="Cambria Math"/>
                        </a:rPr>
                        <m:t>选择</m:t>
                      </m:r>
                      <m:r>
                        <a:rPr lang="en-US" altLang="zh-CN" sz="2200" b="1" i="1" dirty="0" smtClean="0">
                          <a:solidFill>
                            <a:srgbClr val="0070C0"/>
                          </a:solidFill>
                          <a:latin typeface="Cambria Math"/>
                        </a:rPr>
                        <m:t>=</m:t>
                      </m:r>
                      <m:r>
                        <a:rPr lang="en-US" altLang="zh-CN" sz="2200" b="1" i="1" dirty="0" smtClean="0">
                          <a:solidFill>
                            <a:srgbClr val="0070C0"/>
                          </a:solidFill>
                          <a:latin typeface="Cambria Math"/>
                        </a:rPr>
                        <m:t>𝟏</m:t>
                      </m:r>
                      <m:r>
                        <a:rPr lang="zh-CN" altLang="en-US" sz="2200" b="1" i="1" dirty="0" smtClean="0">
                          <a:solidFill>
                            <a:srgbClr val="0070C0"/>
                          </a:solidFill>
                          <a:latin typeface="Cambria Math"/>
                        </a:rPr>
                        <m:t>，</m:t>
                      </m:r>
                      <m:r>
                        <a:rPr lang="en-US" altLang="zh-CN" sz="2200" b="1" i="1" dirty="0" smtClean="0">
                          <a:solidFill>
                            <a:srgbClr val="0070C0"/>
                          </a:solidFill>
                          <a:latin typeface="Cambria Math"/>
                        </a:rPr>
                        <m:t>𝒀</m:t>
                      </m:r>
                      <m:r>
                        <a:rPr lang="en-US" altLang="zh-CN" sz="2200" b="1" i="1" dirty="0" smtClean="0">
                          <a:solidFill>
                            <a:srgbClr val="0070C0"/>
                          </a:solidFill>
                          <a:latin typeface="Cambria Math"/>
                        </a:rPr>
                        <m:t>=</m:t>
                      </m:r>
                      <m:r>
                        <a:rPr lang="en-US" altLang="zh-CN" sz="2200" b="1" i="1" dirty="0" smtClean="0">
                          <a:solidFill>
                            <a:srgbClr val="0070C0"/>
                          </a:solidFill>
                          <a:latin typeface="Cambria Math"/>
                        </a:rPr>
                        <m:t>𝑩</m:t>
                      </m:r>
                    </m:oMath>
                  </m:oMathPara>
                </a14:m>
                <a:endParaRPr lang="en-US" altLang="zh-CN" sz="2200" b="1" dirty="0">
                  <a:solidFill>
                    <a:srgbClr val="0070C0"/>
                  </a:solidFill>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804601" y="3645024"/>
                <a:ext cx="2399247" cy="769441"/>
              </a:xfrm>
              <a:prstGeom prst="rect">
                <a:avLst/>
              </a:prstGeom>
              <a:blipFill rotWithShape="1">
                <a:blip r:embed="rId5"/>
                <a:stretch>
                  <a:fillRect b="-634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174899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时序</a:t>
            </a:r>
            <a:r>
              <a:rPr lang="zh-CN" altLang="en-US" dirty="0" smtClean="0"/>
              <a:t> </a:t>
            </a:r>
            <a:r>
              <a:rPr lang="en-US" altLang="zh-CN" dirty="0" smtClean="0"/>
              <a:t>Timing</a:t>
            </a:r>
            <a:endParaRPr lang="zh-CN" altLang="en-US" dirty="0"/>
          </a:p>
        </p:txBody>
      </p:sp>
      <p:sp>
        <p:nvSpPr>
          <p:cNvPr id="3" name="内容占位符 2"/>
          <p:cNvSpPr>
            <a:spLocks noGrp="1"/>
          </p:cNvSpPr>
          <p:nvPr>
            <p:ph idx="1"/>
          </p:nvPr>
        </p:nvSpPr>
        <p:spPr>
          <a:xfrm>
            <a:off x="107504" y="1052736"/>
            <a:ext cx="8928992" cy="1080120"/>
          </a:xfrm>
        </p:spPr>
        <p:txBody>
          <a:bodyPr>
            <a:normAutofit/>
          </a:bodyPr>
          <a:lstStyle/>
          <a:p>
            <a:r>
              <a:rPr lang="zh-CN" altLang="en-US" sz="2800" b="1" dirty="0" smtClean="0"/>
              <a:t>时序</a:t>
            </a:r>
            <a:r>
              <a:rPr lang="zh-CN" altLang="en-US" sz="2800" dirty="0" smtClean="0"/>
              <a:t>：电路设计重最具挑战性的问题。</a:t>
            </a:r>
            <a:r>
              <a:rPr lang="en-US" altLang="zh-CN" sz="2800" dirty="0" smtClean="0"/>
              <a:t/>
            </a:r>
            <a:br>
              <a:rPr lang="en-US" altLang="zh-CN" sz="2800" dirty="0" smtClean="0"/>
            </a:br>
            <a:r>
              <a:rPr lang="zh-CN" altLang="en-US" sz="2800" dirty="0" smtClean="0"/>
              <a:t>即如何使电路运行得最快。</a:t>
            </a:r>
            <a:endParaRPr lang="en-US" altLang="zh-CN" sz="2800" dirty="0" smtClean="0"/>
          </a:p>
        </p:txBody>
      </p:sp>
      <p:sp>
        <p:nvSpPr>
          <p:cNvPr id="4" name="灯片编号占位符 3"/>
          <p:cNvSpPr>
            <a:spLocks noGrp="1"/>
          </p:cNvSpPr>
          <p:nvPr>
            <p:ph type="sldNum" sz="quarter" idx="12"/>
          </p:nvPr>
        </p:nvSpPr>
        <p:spPr/>
        <p:txBody>
          <a:bodyPr/>
          <a:lstStyle/>
          <a:p>
            <a:pPr>
              <a:defRPr/>
            </a:pPr>
            <a:fld id="{3A3D0B72-06B4-4115-8855-F798220381FC}" type="slidenum">
              <a:rPr lang="en-US" altLang="zh-CN" smtClean="0"/>
              <a:pPr>
                <a:defRPr/>
              </a:pPr>
              <a:t>49</a:t>
            </a:fld>
            <a:endParaRPr lang="en-US" altLang="zh-CN"/>
          </a:p>
        </p:txBody>
      </p:sp>
      <p:pic>
        <p:nvPicPr>
          <p:cNvPr id="6"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2105895"/>
            <a:ext cx="4968552" cy="4591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467783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pPr algn="r" eaLnBrk="1" hangingPunct="1"/>
            <a:r>
              <a:rPr lang="zh-CN" altLang="en-US" dirty="0" smtClean="0"/>
              <a:t>输入输出</a:t>
            </a:r>
            <a:endParaRPr lang="en-US" altLang="zh-CN" dirty="0" smtClean="0"/>
          </a:p>
        </p:txBody>
      </p:sp>
      <p:sp>
        <p:nvSpPr>
          <p:cNvPr id="106" name="矩形 105"/>
          <p:cNvSpPr/>
          <p:nvPr/>
        </p:nvSpPr>
        <p:spPr bwMode="auto">
          <a:xfrm>
            <a:off x="4860032" y="1077790"/>
            <a:ext cx="2088232" cy="1728192"/>
          </a:xfrm>
          <a:prstGeom prst="rect">
            <a:avLst/>
          </a:prstGeom>
          <a:ln w="38100">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1" lang="zh-CN" altLang="en-US" sz="8800" b="0" i="0" u="none" strike="noStrike" cap="none" normalizeH="0" baseline="0" dirty="0" smtClean="0">
                <a:ln>
                  <a:noFill/>
                </a:ln>
                <a:solidFill>
                  <a:srgbClr val="FF0000"/>
                </a:solidFill>
                <a:effectLst/>
                <a:latin typeface="Arial" pitchFamily="34" charset="0"/>
                <a:ea typeface="宋体" pitchFamily="2" charset="-122"/>
                <a:cs typeface="Arial" pitchFamily="34" charset="0"/>
              </a:rPr>
              <a:t> </a:t>
            </a:r>
          </a:p>
        </p:txBody>
      </p:sp>
      <p:sp>
        <p:nvSpPr>
          <p:cNvPr id="107" name="矩形 106"/>
          <p:cNvSpPr/>
          <p:nvPr/>
        </p:nvSpPr>
        <p:spPr bwMode="auto">
          <a:xfrm>
            <a:off x="3584180" y="1149798"/>
            <a:ext cx="699788" cy="612068"/>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dirty="0" smtClean="0">
                <a:ln>
                  <a:noFill/>
                </a:ln>
                <a:solidFill>
                  <a:schemeClr val="tx1"/>
                </a:solidFill>
                <a:effectLst/>
                <a:latin typeface="Tahoma" pitchFamily="34" charset="0"/>
                <a:ea typeface="宋体" pitchFamily="2" charset="-122"/>
              </a:rPr>
              <a:t>BCD</a:t>
            </a:r>
            <a:endParaRPr kumimoji="1" lang="zh-CN" altLang="en-US" sz="2000" b="0" i="0" u="none" strike="noStrike" cap="none" normalizeH="0" baseline="0" dirty="0" smtClean="0">
              <a:ln>
                <a:noFill/>
              </a:ln>
              <a:solidFill>
                <a:schemeClr val="tx1"/>
              </a:solidFill>
              <a:effectLst/>
              <a:latin typeface="Tahoma" pitchFamily="34" charset="0"/>
              <a:ea typeface="宋体" pitchFamily="2" charset="-122"/>
            </a:endParaRPr>
          </a:p>
        </p:txBody>
      </p:sp>
      <p:cxnSp>
        <p:nvCxnSpPr>
          <p:cNvPr id="108" name="直接箭头连接符 107"/>
          <p:cNvCxnSpPr/>
          <p:nvPr/>
        </p:nvCxnSpPr>
        <p:spPr bwMode="auto">
          <a:xfrm>
            <a:off x="2843808" y="1455832"/>
            <a:ext cx="740372" cy="0"/>
          </a:xfrm>
          <a:prstGeom prst="straightConnector1">
            <a:avLst/>
          </a:prstGeom>
          <a:solidFill>
            <a:schemeClr val="accent1"/>
          </a:solidFill>
          <a:ln w="9525" cap="flat" cmpd="sng" algn="ctr">
            <a:solidFill>
              <a:schemeClr val="tx1"/>
            </a:solidFill>
            <a:prstDash val="solid"/>
            <a:miter lim="800000"/>
            <a:headEnd type="none" w="med" len="med"/>
            <a:tailEnd type="triangle" w="med" len="med"/>
          </a:ln>
          <a:effectLst/>
        </p:spPr>
      </p:cxnSp>
      <p:sp>
        <p:nvSpPr>
          <p:cNvPr id="109" name="TextBox 108"/>
          <p:cNvSpPr txBox="1"/>
          <p:nvPr/>
        </p:nvSpPr>
        <p:spPr>
          <a:xfrm>
            <a:off x="2490826" y="1264197"/>
            <a:ext cx="352982" cy="461665"/>
          </a:xfrm>
          <a:prstGeom prst="rect">
            <a:avLst/>
          </a:prstGeom>
          <a:noFill/>
        </p:spPr>
        <p:txBody>
          <a:bodyPr wrap="none" rtlCol="0">
            <a:spAutoFit/>
          </a:bodyPr>
          <a:lstStyle/>
          <a:p>
            <a:r>
              <a:rPr lang="en-US" altLang="zh-CN" dirty="0"/>
              <a:t>8</a:t>
            </a:r>
            <a:endParaRPr lang="zh-CN" altLang="en-US" dirty="0"/>
          </a:p>
        </p:txBody>
      </p:sp>
      <p:cxnSp>
        <p:nvCxnSpPr>
          <p:cNvPr id="110" name="直接箭头连接符 109"/>
          <p:cNvCxnSpPr/>
          <p:nvPr/>
        </p:nvCxnSpPr>
        <p:spPr bwMode="auto">
          <a:xfrm>
            <a:off x="4270177" y="1216111"/>
            <a:ext cx="576000" cy="0"/>
          </a:xfrm>
          <a:prstGeom prst="straightConnector1">
            <a:avLst/>
          </a:prstGeom>
          <a:solidFill>
            <a:schemeClr val="accent1"/>
          </a:solidFill>
          <a:ln w="9525" cap="flat" cmpd="sng" algn="ctr">
            <a:solidFill>
              <a:schemeClr val="tx1"/>
            </a:solidFill>
            <a:prstDash val="solid"/>
            <a:miter lim="800000"/>
            <a:headEnd type="none" w="med" len="med"/>
            <a:tailEnd type="triangle" w="med" len="med"/>
          </a:ln>
          <a:effectLst/>
        </p:spPr>
      </p:cxnSp>
      <p:cxnSp>
        <p:nvCxnSpPr>
          <p:cNvPr id="111" name="直接箭头连接符 110"/>
          <p:cNvCxnSpPr/>
          <p:nvPr/>
        </p:nvCxnSpPr>
        <p:spPr bwMode="auto">
          <a:xfrm>
            <a:off x="4270177" y="1376939"/>
            <a:ext cx="576000" cy="0"/>
          </a:xfrm>
          <a:prstGeom prst="straightConnector1">
            <a:avLst/>
          </a:prstGeom>
          <a:solidFill>
            <a:schemeClr val="accent1"/>
          </a:solidFill>
          <a:ln w="9525" cap="flat" cmpd="sng" algn="ctr">
            <a:solidFill>
              <a:schemeClr val="tx1"/>
            </a:solidFill>
            <a:prstDash val="solid"/>
            <a:miter lim="800000"/>
            <a:headEnd type="none" w="med" len="med"/>
            <a:tailEnd type="triangle" w="med" len="med"/>
          </a:ln>
          <a:effectLst/>
        </p:spPr>
      </p:cxnSp>
      <p:cxnSp>
        <p:nvCxnSpPr>
          <p:cNvPr id="112" name="直接箭头连接符 111"/>
          <p:cNvCxnSpPr/>
          <p:nvPr/>
        </p:nvCxnSpPr>
        <p:spPr bwMode="auto">
          <a:xfrm>
            <a:off x="4270177" y="1529339"/>
            <a:ext cx="576000" cy="0"/>
          </a:xfrm>
          <a:prstGeom prst="straightConnector1">
            <a:avLst/>
          </a:prstGeom>
          <a:solidFill>
            <a:schemeClr val="accent1"/>
          </a:solidFill>
          <a:ln w="9525" cap="flat" cmpd="sng" algn="ctr">
            <a:solidFill>
              <a:schemeClr val="tx1"/>
            </a:solidFill>
            <a:prstDash val="solid"/>
            <a:miter lim="800000"/>
            <a:headEnd type="none" w="med" len="med"/>
            <a:tailEnd type="triangle" w="med" len="med"/>
          </a:ln>
          <a:effectLst/>
        </p:spPr>
      </p:cxnSp>
      <p:cxnSp>
        <p:nvCxnSpPr>
          <p:cNvPr id="113" name="直接箭头连接符 112"/>
          <p:cNvCxnSpPr/>
          <p:nvPr/>
        </p:nvCxnSpPr>
        <p:spPr bwMode="auto">
          <a:xfrm>
            <a:off x="4270177" y="1681739"/>
            <a:ext cx="576000" cy="0"/>
          </a:xfrm>
          <a:prstGeom prst="straightConnector1">
            <a:avLst/>
          </a:prstGeom>
          <a:solidFill>
            <a:schemeClr val="accent1"/>
          </a:solidFill>
          <a:ln w="9525" cap="flat" cmpd="sng" algn="ctr">
            <a:solidFill>
              <a:schemeClr val="tx1"/>
            </a:solidFill>
            <a:prstDash val="solid"/>
            <a:miter lim="800000"/>
            <a:headEnd type="none" w="med" len="med"/>
            <a:tailEnd type="triangle" w="med" len="med"/>
          </a:ln>
          <a:effectLst/>
        </p:spPr>
      </p:cxnSp>
      <p:sp>
        <p:nvSpPr>
          <p:cNvPr id="114" name="矩形 113"/>
          <p:cNvSpPr/>
          <p:nvPr/>
        </p:nvSpPr>
        <p:spPr bwMode="auto">
          <a:xfrm>
            <a:off x="3577122" y="1905882"/>
            <a:ext cx="699788" cy="612068"/>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dirty="0" smtClean="0">
                <a:ln>
                  <a:noFill/>
                </a:ln>
                <a:solidFill>
                  <a:schemeClr val="tx1"/>
                </a:solidFill>
                <a:effectLst/>
                <a:latin typeface="Tahoma" pitchFamily="34" charset="0"/>
                <a:ea typeface="宋体" pitchFamily="2" charset="-122"/>
              </a:rPr>
              <a:t>BCD</a:t>
            </a:r>
            <a:endParaRPr kumimoji="1" lang="zh-CN" altLang="en-US" sz="2000" b="0" i="0" u="none" strike="noStrike" cap="none" normalizeH="0" baseline="0" dirty="0" smtClean="0">
              <a:ln>
                <a:noFill/>
              </a:ln>
              <a:solidFill>
                <a:schemeClr val="tx1"/>
              </a:solidFill>
              <a:effectLst/>
              <a:latin typeface="Tahoma" pitchFamily="34" charset="0"/>
              <a:ea typeface="宋体" pitchFamily="2" charset="-122"/>
            </a:endParaRPr>
          </a:p>
        </p:txBody>
      </p:sp>
      <p:cxnSp>
        <p:nvCxnSpPr>
          <p:cNvPr id="115" name="直接箭头连接符 114"/>
          <p:cNvCxnSpPr/>
          <p:nvPr/>
        </p:nvCxnSpPr>
        <p:spPr bwMode="auto">
          <a:xfrm>
            <a:off x="2836750" y="2211916"/>
            <a:ext cx="740372" cy="0"/>
          </a:xfrm>
          <a:prstGeom prst="straightConnector1">
            <a:avLst/>
          </a:prstGeom>
          <a:solidFill>
            <a:schemeClr val="accent1"/>
          </a:solidFill>
          <a:ln w="9525" cap="flat" cmpd="sng" algn="ctr">
            <a:solidFill>
              <a:schemeClr val="tx1"/>
            </a:solidFill>
            <a:prstDash val="solid"/>
            <a:miter lim="800000"/>
            <a:headEnd type="none" w="med" len="med"/>
            <a:tailEnd type="triangle" w="med" len="med"/>
          </a:ln>
          <a:effectLst/>
        </p:spPr>
      </p:cxnSp>
      <p:sp>
        <p:nvSpPr>
          <p:cNvPr id="116" name="TextBox 115"/>
          <p:cNvSpPr txBox="1"/>
          <p:nvPr/>
        </p:nvSpPr>
        <p:spPr>
          <a:xfrm>
            <a:off x="2483768" y="1964861"/>
            <a:ext cx="352982" cy="461665"/>
          </a:xfrm>
          <a:prstGeom prst="rect">
            <a:avLst/>
          </a:prstGeom>
          <a:noFill/>
        </p:spPr>
        <p:txBody>
          <a:bodyPr wrap="none" rtlCol="0">
            <a:spAutoFit/>
          </a:bodyPr>
          <a:lstStyle/>
          <a:p>
            <a:r>
              <a:rPr lang="en-US" altLang="zh-CN" dirty="0"/>
              <a:t>7</a:t>
            </a:r>
            <a:endParaRPr lang="zh-CN" altLang="en-US" dirty="0"/>
          </a:p>
        </p:txBody>
      </p:sp>
      <p:cxnSp>
        <p:nvCxnSpPr>
          <p:cNvPr id="117" name="直接箭头连接符 116"/>
          <p:cNvCxnSpPr/>
          <p:nvPr/>
        </p:nvCxnSpPr>
        <p:spPr bwMode="auto">
          <a:xfrm>
            <a:off x="4263119" y="1980623"/>
            <a:ext cx="576000" cy="0"/>
          </a:xfrm>
          <a:prstGeom prst="straightConnector1">
            <a:avLst/>
          </a:prstGeom>
          <a:solidFill>
            <a:schemeClr val="accent1"/>
          </a:solidFill>
          <a:ln w="9525" cap="flat" cmpd="sng" algn="ctr">
            <a:solidFill>
              <a:schemeClr val="tx1"/>
            </a:solidFill>
            <a:prstDash val="solid"/>
            <a:miter lim="800000"/>
            <a:headEnd type="none" w="med" len="med"/>
            <a:tailEnd type="triangle" w="med" len="med"/>
          </a:ln>
          <a:effectLst/>
        </p:spPr>
      </p:cxnSp>
      <p:cxnSp>
        <p:nvCxnSpPr>
          <p:cNvPr id="118" name="直接箭头连接符 117"/>
          <p:cNvCxnSpPr/>
          <p:nvPr/>
        </p:nvCxnSpPr>
        <p:spPr bwMode="auto">
          <a:xfrm>
            <a:off x="4263119" y="2133023"/>
            <a:ext cx="576000" cy="0"/>
          </a:xfrm>
          <a:prstGeom prst="straightConnector1">
            <a:avLst/>
          </a:prstGeom>
          <a:solidFill>
            <a:schemeClr val="accent1"/>
          </a:solidFill>
          <a:ln w="9525" cap="flat" cmpd="sng" algn="ctr">
            <a:solidFill>
              <a:schemeClr val="tx1"/>
            </a:solidFill>
            <a:prstDash val="solid"/>
            <a:miter lim="800000"/>
            <a:headEnd type="none" w="med" len="med"/>
            <a:tailEnd type="triangle" w="med" len="med"/>
          </a:ln>
          <a:effectLst/>
        </p:spPr>
      </p:cxnSp>
      <p:cxnSp>
        <p:nvCxnSpPr>
          <p:cNvPr id="119" name="直接箭头连接符 118"/>
          <p:cNvCxnSpPr/>
          <p:nvPr/>
        </p:nvCxnSpPr>
        <p:spPr bwMode="auto">
          <a:xfrm>
            <a:off x="4263119" y="2285423"/>
            <a:ext cx="576000" cy="0"/>
          </a:xfrm>
          <a:prstGeom prst="straightConnector1">
            <a:avLst/>
          </a:prstGeom>
          <a:solidFill>
            <a:schemeClr val="accent1"/>
          </a:solidFill>
          <a:ln w="9525" cap="flat" cmpd="sng" algn="ctr">
            <a:solidFill>
              <a:schemeClr val="tx1"/>
            </a:solidFill>
            <a:prstDash val="solid"/>
            <a:miter lim="800000"/>
            <a:headEnd type="none" w="med" len="med"/>
            <a:tailEnd type="triangle" w="med" len="med"/>
          </a:ln>
          <a:effectLst/>
        </p:spPr>
      </p:cxnSp>
      <p:cxnSp>
        <p:nvCxnSpPr>
          <p:cNvPr id="120" name="直接箭头连接符 119"/>
          <p:cNvCxnSpPr/>
          <p:nvPr/>
        </p:nvCxnSpPr>
        <p:spPr bwMode="auto">
          <a:xfrm>
            <a:off x="4263119" y="2446251"/>
            <a:ext cx="576000" cy="0"/>
          </a:xfrm>
          <a:prstGeom prst="straightConnector1">
            <a:avLst/>
          </a:prstGeom>
          <a:solidFill>
            <a:schemeClr val="accent1"/>
          </a:solidFill>
          <a:ln w="9525" cap="flat" cmpd="sng" algn="ctr">
            <a:solidFill>
              <a:schemeClr val="tx1"/>
            </a:solidFill>
            <a:prstDash val="solid"/>
            <a:miter lim="800000"/>
            <a:headEnd type="none" w="med" len="med"/>
            <a:tailEnd type="triangle" w="med" len="med"/>
          </a:ln>
          <a:effectLst/>
        </p:spPr>
      </p:cxnSp>
      <p:sp>
        <p:nvSpPr>
          <p:cNvPr id="121" name="TextBox 120"/>
          <p:cNvSpPr txBox="1"/>
          <p:nvPr/>
        </p:nvSpPr>
        <p:spPr>
          <a:xfrm>
            <a:off x="4400963" y="980728"/>
            <a:ext cx="261610" cy="769441"/>
          </a:xfrm>
          <a:prstGeom prst="rect">
            <a:avLst/>
          </a:prstGeom>
          <a:noFill/>
        </p:spPr>
        <p:txBody>
          <a:bodyPr wrap="none" rtlCol="0">
            <a:spAutoFit/>
          </a:bodyPr>
          <a:lstStyle/>
          <a:p>
            <a:pPr algn="ctr"/>
            <a:r>
              <a:rPr lang="en-US" altLang="zh-CN" sz="1100" dirty="0" smtClean="0"/>
              <a:t>1</a:t>
            </a:r>
          </a:p>
          <a:p>
            <a:pPr algn="ctr"/>
            <a:r>
              <a:rPr lang="en-US" altLang="zh-CN" sz="1100" dirty="0" smtClean="0"/>
              <a:t>0</a:t>
            </a:r>
          </a:p>
          <a:p>
            <a:pPr algn="ctr"/>
            <a:r>
              <a:rPr lang="en-US" altLang="zh-CN" sz="1100" dirty="0" smtClean="0"/>
              <a:t>0</a:t>
            </a:r>
          </a:p>
          <a:p>
            <a:pPr algn="ctr"/>
            <a:r>
              <a:rPr lang="en-US" altLang="zh-CN" sz="1100" dirty="0"/>
              <a:t>0</a:t>
            </a:r>
            <a:endParaRPr lang="zh-CN" altLang="en-US" sz="1100" dirty="0"/>
          </a:p>
        </p:txBody>
      </p:sp>
      <p:sp>
        <p:nvSpPr>
          <p:cNvPr id="122" name="TextBox 121"/>
          <p:cNvSpPr txBox="1"/>
          <p:nvPr/>
        </p:nvSpPr>
        <p:spPr>
          <a:xfrm>
            <a:off x="4396253" y="1748509"/>
            <a:ext cx="261610" cy="769441"/>
          </a:xfrm>
          <a:prstGeom prst="rect">
            <a:avLst/>
          </a:prstGeom>
          <a:noFill/>
        </p:spPr>
        <p:txBody>
          <a:bodyPr wrap="none" rtlCol="0">
            <a:spAutoFit/>
          </a:bodyPr>
          <a:lstStyle/>
          <a:p>
            <a:pPr algn="ctr"/>
            <a:r>
              <a:rPr lang="en-US" altLang="zh-CN" sz="1100" dirty="0"/>
              <a:t>0</a:t>
            </a:r>
            <a:endParaRPr lang="en-US" altLang="zh-CN" sz="1100" dirty="0" smtClean="0"/>
          </a:p>
          <a:p>
            <a:pPr algn="ctr"/>
            <a:r>
              <a:rPr lang="en-US" altLang="zh-CN" sz="1100" dirty="0"/>
              <a:t>1</a:t>
            </a:r>
            <a:endParaRPr lang="en-US" altLang="zh-CN" sz="1100" dirty="0" smtClean="0"/>
          </a:p>
          <a:p>
            <a:pPr algn="ctr"/>
            <a:r>
              <a:rPr lang="en-US" altLang="zh-CN" sz="1100" dirty="0"/>
              <a:t>1</a:t>
            </a:r>
            <a:endParaRPr lang="en-US" altLang="zh-CN" sz="1100" dirty="0" smtClean="0"/>
          </a:p>
          <a:p>
            <a:pPr algn="ctr"/>
            <a:r>
              <a:rPr lang="en-US" altLang="zh-CN" sz="1100" dirty="0"/>
              <a:t>1</a:t>
            </a:r>
            <a:endParaRPr lang="zh-CN" altLang="en-US" sz="1100" dirty="0"/>
          </a:p>
        </p:txBody>
      </p:sp>
      <p:cxnSp>
        <p:nvCxnSpPr>
          <p:cNvPr id="123" name="直接箭头连接符 122"/>
          <p:cNvCxnSpPr/>
          <p:nvPr/>
        </p:nvCxnSpPr>
        <p:spPr bwMode="auto">
          <a:xfrm>
            <a:off x="2807899" y="2679968"/>
            <a:ext cx="2016000" cy="0"/>
          </a:xfrm>
          <a:prstGeom prst="straightConnector1">
            <a:avLst/>
          </a:prstGeom>
          <a:solidFill>
            <a:schemeClr val="accent1"/>
          </a:solidFill>
          <a:ln w="9525" cap="flat" cmpd="sng" algn="ctr">
            <a:solidFill>
              <a:schemeClr val="tx1"/>
            </a:solidFill>
            <a:prstDash val="solid"/>
            <a:miter lim="800000"/>
            <a:headEnd type="none" w="med" len="med"/>
            <a:tailEnd type="triangle" w="med" len="med"/>
          </a:ln>
          <a:effectLst/>
        </p:spPr>
      </p:cxnSp>
      <p:sp>
        <p:nvSpPr>
          <p:cNvPr id="124" name="TextBox 123"/>
          <p:cNvSpPr txBox="1"/>
          <p:nvPr/>
        </p:nvSpPr>
        <p:spPr>
          <a:xfrm>
            <a:off x="2500356" y="2446768"/>
            <a:ext cx="352982" cy="461665"/>
          </a:xfrm>
          <a:prstGeom prst="rect">
            <a:avLst/>
          </a:prstGeom>
          <a:noFill/>
        </p:spPr>
        <p:txBody>
          <a:bodyPr wrap="none" rtlCol="0">
            <a:spAutoFit/>
          </a:bodyPr>
          <a:lstStyle/>
          <a:p>
            <a:r>
              <a:rPr lang="en-US" altLang="zh-CN" dirty="0" smtClean="0">
                <a:solidFill>
                  <a:srgbClr val="FF0000"/>
                </a:solidFill>
              </a:rPr>
              <a:t>1</a:t>
            </a:r>
            <a:endParaRPr lang="zh-CN" altLang="en-US" dirty="0">
              <a:solidFill>
                <a:srgbClr val="FF0000"/>
              </a:solidFill>
            </a:endParaRPr>
          </a:p>
        </p:txBody>
      </p:sp>
      <p:sp>
        <p:nvSpPr>
          <p:cNvPr id="125" name="TextBox 124"/>
          <p:cNvSpPr txBox="1"/>
          <p:nvPr/>
        </p:nvSpPr>
        <p:spPr>
          <a:xfrm>
            <a:off x="2803984" y="1140506"/>
            <a:ext cx="646331" cy="369332"/>
          </a:xfrm>
          <a:prstGeom prst="rect">
            <a:avLst/>
          </a:prstGeom>
          <a:noFill/>
        </p:spPr>
        <p:txBody>
          <a:bodyPr wrap="none" rtlCol="0">
            <a:spAutoFit/>
          </a:bodyPr>
          <a:lstStyle/>
          <a:p>
            <a:r>
              <a:rPr lang="zh-CN" altLang="en-US" sz="1800" dirty="0" smtClean="0"/>
              <a:t>加数</a:t>
            </a:r>
            <a:endParaRPr lang="zh-CN" altLang="en-US" sz="1800" dirty="0"/>
          </a:p>
        </p:txBody>
      </p:sp>
      <p:sp>
        <p:nvSpPr>
          <p:cNvPr id="126" name="TextBox 125"/>
          <p:cNvSpPr txBox="1"/>
          <p:nvPr/>
        </p:nvSpPr>
        <p:spPr>
          <a:xfrm>
            <a:off x="2803984" y="1860586"/>
            <a:ext cx="800219" cy="338554"/>
          </a:xfrm>
          <a:prstGeom prst="rect">
            <a:avLst/>
          </a:prstGeom>
          <a:noFill/>
        </p:spPr>
        <p:txBody>
          <a:bodyPr wrap="none" rtlCol="0">
            <a:spAutoFit/>
          </a:bodyPr>
          <a:lstStyle/>
          <a:p>
            <a:r>
              <a:rPr lang="zh-CN" altLang="en-US" sz="1600" dirty="0" smtClean="0"/>
              <a:t>被加数</a:t>
            </a:r>
            <a:endParaRPr lang="zh-CN" altLang="en-US" sz="1600" dirty="0"/>
          </a:p>
        </p:txBody>
      </p:sp>
      <p:sp>
        <p:nvSpPr>
          <p:cNvPr id="127" name="矩形 126"/>
          <p:cNvSpPr/>
          <p:nvPr/>
        </p:nvSpPr>
        <p:spPr bwMode="auto">
          <a:xfrm>
            <a:off x="7542698" y="2014124"/>
            <a:ext cx="699788" cy="612068"/>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dirty="0" smtClean="0">
                <a:ln>
                  <a:noFill/>
                </a:ln>
                <a:solidFill>
                  <a:schemeClr val="tx1"/>
                </a:solidFill>
                <a:effectLst/>
                <a:latin typeface="Tahoma" pitchFamily="34" charset="0"/>
                <a:ea typeface="宋体" pitchFamily="2" charset="-122"/>
              </a:rPr>
              <a:t>BCD</a:t>
            </a:r>
            <a:endParaRPr kumimoji="1" lang="zh-CN" altLang="en-US" sz="2000" b="0" i="0" u="none" strike="noStrike" cap="none" normalizeH="0" baseline="0" dirty="0" smtClean="0">
              <a:ln>
                <a:noFill/>
              </a:ln>
              <a:solidFill>
                <a:schemeClr val="tx1"/>
              </a:solidFill>
              <a:effectLst/>
              <a:latin typeface="Tahoma" pitchFamily="34" charset="0"/>
              <a:ea typeface="宋体" pitchFamily="2" charset="-122"/>
            </a:endParaRPr>
          </a:p>
        </p:txBody>
      </p:sp>
      <p:cxnSp>
        <p:nvCxnSpPr>
          <p:cNvPr id="128" name="直接箭头连接符 127"/>
          <p:cNvCxnSpPr/>
          <p:nvPr/>
        </p:nvCxnSpPr>
        <p:spPr bwMode="auto">
          <a:xfrm>
            <a:off x="8226079" y="2319875"/>
            <a:ext cx="576000" cy="0"/>
          </a:xfrm>
          <a:prstGeom prst="straightConnector1">
            <a:avLst/>
          </a:prstGeom>
          <a:solidFill>
            <a:schemeClr val="accent1"/>
          </a:solidFill>
          <a:ln w="9525" cap="flat" cmpd="sng" algn="ctr">
            <a:solidFill>
              <a:schemeClr val="tx1"/>
            </a:solidFill>
            <a:prstDash val="solid"/>
            <a:miter lim="800000"/>
            <a:headEnd type="none" w="med" len="med"/>
            <a:tailEnd type="triangle" w="med" len="med"/>
          </a:ln>
          <a:effectLst/>
        </p:spPr>
      </p:cxnSp>
      <p:sp>
        <p:nvSpPr>
          <p:cNvPr id="129" name="TextBox 128"/>
          <p:cNvSpPr txBox="1"/>
          <p:nvPr/>
        </p:nvSpPr>
        <p:spPr>
          <a:xfrm>
            <a:off x="8745033" y="2090594"/>
            <a:ext cx="352982" cy="461665"/>
          </a:xfrm>
          <a:prstGeom prst="rect">
            <a:avLst/>
          </a:prstGeom>
          <a:noFill/>
        </p:spPr>
        <p:txBody>
          <a:bodyPr wrap="none" rtlCol="0">
            <a:spAutoFit/>
          </a:bodyPr>
          <a:lstStyle/>
          <a:p>
            <a:r>
              <a:rPr lang="en-US" altLang="zh-CN" dirty="0" smtClean="0"/>
              <a:t>6</a:t>
            </a:r>
            <a:endParaRPr lang="zh-CN" altLang="en-US" dirty="0"/>
          </a:p>
        </p:txBody>
      </p:sp>
      <p:cxnSp>
        <p:nvCxnSpPr>
          <p:cNvPr id="130" name="直接箭头连接符 129"/>
          <p:cNvCxnSpPr/>
          <p:nvPr/>
        </p:nvCxnSpPr>
        <p:spPr bwMode="auto">
          <a:xfrm>
            <a:off x="6948264" y="2094426"/>
            <a:ext cx="576000" cy="0"/>
          </a:xfrm>
          <a:prstGeom prst="straightConnector1">
            <a:avLst/>
          </a:prstGeom>
          <a:solidFill>
            <a:schemeClr val="accent1"/>
          </a:solidFill>
          <a:ln w="9525" cap="flat" cmpd="sng" algn="ctr">
            <a:solidFill>
              <a:schemeClr val="tx1"/>
            </a:solidFill>
            <a:prstDash val="solid"/>
            <a:miter lim="800000"/>
            <a:headEnd type="none" w="med" len="med"/>
            <a:tailEnd type="triangle" w="med" len="med"/>
          </a:ln>
          <a:effectLst/>
        </p:spPr>
      </p:cxnSp>
      <p:cxnSp>
        <p:nvCxnSpPr>
          <p:cNvPr id="131" name="直接箭头连接符 130"/>
          <p:cNvCxnSpPr/>
          <p:nvPr/>
        </p:nvCxnSpPr>
        <p:spPr bwMode="auto">
          <a:xfrm>
            <a:off x="6948264" y="2263682"/>
            <a:ext cx="576000" cy="0"/>
          </a:xfrm>
          <a:prstGeom prst="straightConnector1">
            <a:avLst/>
          </a:prstGeom>
          <a:solidFill>
            <a:schemeClr val="accent1"/>
          </a:solidFill>
          <a:ln w="9525" cap="flat" cmpd="sng" algn="ctr">
            <a:solidFill>
              <a:schemeClr val="tx1"/>
            </a:solidFill>
            <a:prstDash val="solid"/>
            <a:miter lim="800000"/>
            <a:headEnd type="none" w="med" len="med"/>
            <a:tailEnd type="triangle" w="med" len="med"/>
          </a:ln>
          <a:effectLst/>
        </p:spPr>
      </p:cxnSp>
      <p:cxnSp>
        <p:nvCxnSpPr>
          <p:cNvPr id="132" name="直接箭头连接符 131"/>
          <p:cNvCxnSpPr/>
          <p:nvPr/>
        </p:nvCxnSpPr>
        <p:spPr bwMode="auto">
          <a:xfrm>
            <a:off x="6948264" y="2416082"/>
            <a:ext cx="576000" cy="0"/>
          </a:xfrm>
          <a:prstGeom prst="straightConnector1">
            <a:avLst/>
          </a:prstGeom>
          <a:solidFill>
            <a:schemeClr val="accent1"/>
          </a:solidFill>
          <a:ln w="9525" cap="flat" cmpd="sng" algn="ctr">
            <a:solidFill>
              <a:schemeClr val="tx1"/>
            </a:solidFill>
            <a:prstDash val="solid"/>
            <a:miter lim="800000"/>
            <a:headEnd type="none" w="med" len="med"/>
            <a:tailEnd type="triangle" w="med" len="med"/>
          </a:ln>
          <a:effectLst/>
        </p:spPr>
      </p:cxnSp>
      <p:cxnSp>
        <p:nvCxnSpPr>
          <p:cNvPr id="133" name="直接箭头连接符 132"/>
          <p:cNvCxnSpPr/>
          <p:nvPr/>
        </p:nvCxnSpPr>
        <p:spPr bwMode="auto">
          <a:xfrm>
            <a:off x="6948264" y="2568482"/>
            <a:ext cx="576000" cy="0"/>
          </a:xfrm>
          <a:prstGeom prst="straightConnector1">
            <a:avLst/>
          </a:prstGeom>
          <a:solidFill>
            <a:schemeClr val="accent1"/>
          </a:solidFill>
          <a:ln w="9525" cap="flat" cmpd="sng" algn="ctr">
            <a:solidFill>
              <a:schemeClr val="tx1"/>
            </a:solidFill>
            <a:prstDash val="solid"/>
            <a:miter lim="800000"/>
            <a:headEnd type="none" w="med" len="med"/>
            <a:tailEnd type="triangle" w="med" len="med"/>
          </a:ln>
          <a:effectLst/>
        </p:spPr>
      </p:cxnSp>
      <p:sp>
        <p:nvSpPr>
          <p:cNvPr id="134" name="TextBox 133"/>
          <p:cNvSpPr txBox="1"/>
          <p:nvPr/>
        </p:nvSpPr>
        <p:spPr>
          <a:xfrm>
            <a:off x="6944398" y="1867471"/>
            <a:ext cx="530915" cy="769441"/>
          </a:xfrm>
          <a:prstGeom prst="rect">
            <a:avLst/>
          </a:prstGeom>
          <a:noFill/>
        </p:spPr>
        <p:txBody>
          <a:bodyPr wrap="none" rtlCol="0">
            <a:spAutoFit/>
          </a:bodyPr>
          <a:lstStyle/>
          <a:p>
            <a:pPr algn="ctr"/>
            <a:r>
              <a:rPr lang="en-US" altLang="zh-CN" sz="1100" b="1" dirty="0" smtClean="0">
                <a:solidFill>
                  <a:srgbClr val="0070C0"/>
                </a:solidFill>
              </a:rPr>
              <a:t>S8</a:t>
            </a:r>
            <a:r>
              <a:rPr lang="en-US" altLang="zh-CN" sz="1100" dirty="0" smtClean="0"/>
              <a:t>  0</a:t>
            </a:r>
          </a:p>
          <a:p>
            <a:pPr algn="ctr"/>
            <a:r>
              <a:rPr lang="en-US" altLang="zh-CN" sz="1100" b="1" dirty="0" smtClean="0">
                <a:solidFill>
                  <a:srgbClr val="0070C0"/>
                </a:solidFill>
              </a:rPr>
              <a:t>S4</a:t>
            </a:r>
            <a:r>
              <a:rPr lang="en-US" altLang="zh-CN" sz="1100" dirty="0" smtClean="0"/>
              <a:t>  1</a:t>
            </a:r>
          </a:p>
          <a:p>
            <a:pPr algn="ctr"/>
            <a:r>
              <a:rPr lang="en-US" altLang="zh-CN" sz="1100" b="1" dirty="0" smtClean="0">
                <a:solidFill>
                  <a:srgbClr val="0070C0"/>
                </a:solidFill>
              </a:rPr>
              <a:t>S2</a:t>
            </a:r>
            <a:r>
              <a:rPr lang="en-US" altLang="zh-CN" sz="1100" dirty="0" smtClean="0"/>
              <a:t>  1</a:t>
            </a:r>
          </a:p>
          <a:p>
            <a:pPr algn="ctr"/>
            <a:r>
              <a:rPr lang="en-US" altLang="zh-CN" sz="1100" b="1" dirty="0" smtClean="0">
                <a:solidFill>
                  <a:srgbClr val="0070C0"/>
                </a:solidFill>
              </a:rPr>
              <a:t>S1</a:t>
            </a:r>
            <a:r>
              <a:rPr lang="en-US" altLang="zh-CN" sz="1100" dirty="0" smtClean="0"/>
              <a:t>  0</a:t>
            </a:r>
            <a:endParaRPr lang="zh-CN" altLang="en-US" sz="1100" dirty="0"/>
          </a:p>
        </p:txBody>
      </p:sp>
      <p:sp>
        <p:nvSpPr>
          <p:cNvPr id="135" name="TextBox 134"/>
          <p:cNvSpPr txBox="1"/>
          <p:nvPr/>
        </p:nvSpPr>
        <p:spPr>
          <a:xfrm>
            <a:off x="8406937" y="2004549"/>
            <a:ext cx="415498" cy="369332"/>
          </a:xfrm>
          <a:prstGeom prst="rect">
            <a:avLst/>
          </a:prstGeom>
          <a:noFill/>
        </p:spPr>
        <p:txBody>
          <a:bodyPr wrap="none" rtlCol="0">
            <a:spAutoFit/>
          </a:bodyPr>
          <a:lstStyle/>
          <a:p>
            <a:r>
              <a:rPr lang="zh-CN" altLang="en-US" sz="1800" dirty="0" smtClean="0"/>
              <a:t>和</a:t>
            </a:r>
            <a:endParaRPr lang="zh-CN" altLang="en-US" sz="1800" dirty="0"/>
          </a:p>
        </p:txBody>
      </p:sp>
      <p:sp>
        <p:nvSpPr>
          <p:cNvPr id="136" name="TextBox 135"/>
          <p:cNvSpPr txBox="1"/>
          <p:nvPr/>
        </p:nvSpPr>
        <p:spPr>
          <a:xfrm>
            <a:off x="3136512" y="2677600"/>
            <a:ext cx="1005403" cy="338554"/>
          </a:xfrm>
          <a:prstGeom prst="rect">
            <a:avLst/>
          </a:prstGeom>
          <a:noFill/>
        </p:spPr>
        <p:txBody>
          <a:bodyPr wrap="none" rtlCol="0">
            <a:spAutoFit/>
          </a:bodyPr>
          <a:lstStyle/>
          <a:p>
            <a:r>
              <a:rPr lang="zh-CN" altLang="en-US" sz="1600" dirty="0" smtClean="0"/>
              <a:t>进位输入</a:t>
            </a:r>
            <a:endParaRPr lang="zh-CN" altLang="en-US" sz="1600" dirty="0"/>
          </a:p>
        </p:txBody>
      </p:sp>
      <p:cxnSp>
        <p:nvCxnSpPr>
          <p:cNvPr id="137" name="直接箭头连接符 136"/>
          <p:cNvCxnSpPr/>
          <p:nvPr/>
        </p:nvCxnSpPr>
        <p:spPr bwMode="auto">
          <a:xfrm>
            <a:off x="6975066" y="1571625"/>
            <a:ext cx="1872000" cy="0"/>
          </a:xfrm>
          <a:prstGeom prst="straightConnector1">
            <a:avLst/>
          </a:prstGeom>
          <a:solidFill>
            <a:schemeClr val="accent1"/>
          </a:solidFill>
          <a:ln w="9525" cap="flat" cmpd="sng" algn="ctr">
            <a:solidFill>
              <a:schemeClr val="tx1"/>
            </a:solidFill>
            <a:prstDash val="solid"/>
            <a:miter lim="800000"/>
            <a:headEnd type="none" w="med" len="med"/>
            <a:tailEnd type="triangle" w="med" len="med"/>
          </a:ln>
          <a:effectLst/>
        </p:spPr>
      </p:cxnSp>
      <p:sp>
        <p:nvSpPr>
          <p:cNvPr id="138" name="TextBox 137"/>
          <p:cNvSpPr txBox="1"/>
          <p:nvPr/>
        </p:nvSpPr>
        <p:spPr>
          <a:xfrm>
            <a:off x="8775476" y="1313727"/>
            <a:ext cx="352982" cy="461665"/>
          </a:xfrm>
          <a:prstGeom prst="rect">
            <a:avLst/>
          </a:prstGeom>
          <a:noFill/>
        </p:spPr>
        <p:txBody>
          <a:bodyPr wrap="none" rtlCol="0">
            <a:spAutoFit/>
          </a:bodyPr>
          <a:lstStyle/>
          <a:p>
            <a:r>
              <a:rPr lang="en-US" altLang="zh-CN" dirty="0" smtClean="0">
                <a:solidFill>
                  <a:srgbClr val="FF0000"/>
                </a:solidFill>
              </a:rPr>
              <a:t>1</a:t>
            </a:r>
            <a:endParaRPr lang="zh-CN" altLang="en-US" dirty="0">
              <a:solidFill>
                <a:srgbClr val="FF0000"/>
              </a:solidFill>
            </a:endParaRPr>
          </a:p>
        </p:txBody>
      </p:sp>
      <p:sp>
        <p:nvSpPr>
          <p:cNvPr id="139" name="TextBox 138"/>
          <p:cNvSpPr txBox="1"/>
          <p:nvPr/>
        </p:nvSpPr>
        <p:spPr>
          <a:xfrm>
            <a:off x="7653660" y="1196752"/>
            <a:ext cx="595035" cy="338554"/>
          </a:xfrm>
          <a:prstGeom prst="rect">
            <a:avLst/>
          </a:prstGeom>
          <a:noFill/>
        </p:spPr>
        <p:txBody>
          <a:bodyPr wrap="none" rtlCol="0">
            <a:spAutoFit/>
          </a:bodyPr>
          <a:lstStyle/>
          <a:p>
            <a:r>
              <a:rPr lang="zh-CN" altLang="en-US" sz="1600" dirty="0" smtClean="0"/>
              <a:t>进位</a:t>
            </a:r>
            <a:endParaRPr lang="zh-CN" altLang="en-US" sz="1600" b="1" dirty="0"/>
          </a:p>
        </p:txBody>
      </p:sp>
      <p:sp>
        <p:nvSpPr>
          <p:cNvPr id="140" name="矩形 139"/>
          <p:cNvSpPr/>
          <p:nvPr/>
        </p:nvSpPr>
        <p:spPr bwMode="auto">
          <a:xfrm>
            <a:off x="4916355" y="1132540"/>
            <a:ext cx="571377" cy="1620000"/>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20000"/>
              </a:lnSpc>
              <a:spcBef>
                <a:spcPct val="0"/>
              </a:spcBef>
              <a:spcAft>
                <a:spcPct val="0"/>
              </a:spcAft>
              <a:buClrTx/>
              <a:buSzTx/>
              <a:buFontTx/>
              <a:buNone/>
              <a:tabLst/>
            </a:pPr>
            <a:r>
              <a:rPr kumimoji="1" lang="en-US" altLang="zh-CN" sz="2000" b="0" i="0" u="none" strike="noStrike" cap="none" normalizeH="0" baseline="0" dirty="0" smtClean="0">
                <a:ln>
                  <a:noFill/>
                </a:ln>
                <a:solidFill>
                  <a:schemeClr val="tx1"/>
                </a:solidFill>
                <a:effectLst/>
                <a:latin typeface="Tahoma" pitchFamily="34" charset="0"/>
                <a:ea typeface="宋体" pitchFamily="2" charset="-122"/>
              </a:rPr>
              <a:t>4</a:t>
            </a:r>
            <a:r>
              <a:rPr kumimoji="1" lang="zh-CN" altLang="en-US" sz="2000" b="0" i="0" u="none" strike="noStrike" cap="none" normalizeH="0" baseline="0" dirty="0" smtClean="0">
                <a:ln>
                  <a:noFill/>
                </a:ln>
                <a:solidFill>
                  <a:schemeClr val="tx1"/>
                </a:solidFill>
                <a:effectLst/>
                <a:latin typeface="Tahoma" pitchFamily="34" charset="0"/>
                <a:ea typeface="宋体" pitchFamily="2" charset="-122"/>
              </a:rPr>
              <a:t>位</a:t>
            </a:r>
            <a:endParaRPr kumimoji="1" lang="en-US" altLang="zh-CN" sz="2000" b="0" i="0" u="none" strike="noStrike" cap="none" normalizeH="0" baseline="0" dirty="0" smtClean="0">
              <a:ln>
                <a:noFill/>
              </a:ln>
              <a:solidFill>
                <a:schemeClr val="tx1"/>
              </a:solidFill>
              <a:effectLst/>
              <a:latin typeface="Tahoma" pitchFamily="34" charset="0"/>
              <a:ea typeface="宋体" pitchFamily="2" charset="-122"/>
            </a:endParaRPr>
          </a:p>
          <a:p>
            <a:pPr marL="0" marR="0" indent="0" algn="ctr" defTabSz="914400" rtl="0" eaLnBrk="1" fontAlgn="base" latinLnBrk="0" hangingPunct="1">
              <a:lnSpc>
                <a:spcPct val="120000"/>
              </a:lnSpc>
              <a:spcBef>
                <a:spcPct val="0"/>
              </a:spcBef>
              <a:spcAft>
                <a:spcPct val="0"/>
              </a:spcAft>
              <a:buClrTx/>
              <a:buSzTx/>
              <a:buFontTx/>
              <a:buNone/>
              <a:tabLst/>
            </a:pPr>
            <a:r>
              <a:rPr kumimoji="1" lang="zh-CN" altLang="en-US" sz="2000" b="0" i="0" u="none" strike="noStrike" cap="none" normalizeH="0" baseline="0" dirty="0" smtClean="0">
                <a:ln>
                  <a:noFill/>
                </a:ln>
                <a:solidFill>
                  <a:schemeClr val="tx1"/>
                </a:solidFill>
                <a:effectLst/>
                <a:latin typeface="Tahoma" pitchFamily="34" charset="0"/>
                <a:ea typeface="宋体" pitchFamily="2" charset="-122"/>
              </a:rPr>
              <a:t>二进</a:t>
            </a:r>
            <a:endParaRPr kumimoji="1" lang="en-US" altLang="zh-CN" sz="2000" b="0" i="0" u="none" strike="noStrike" cap="none" normalizeH="0" baseline="0" dirty="0" smtClean="0">
              <a:ln>
                <a:noFill/>
              </a:ln>
              <a:solidFill>
                <a:schemeClr val="tx1"/>
              </a:solidFill>
              <a:effectLst/>
              <a:latin typeface="Tahoma" pitchFamily="34" charset="0"/>
              <a:ea typeface="宋体" pitchFamily="2" charset="-122"/>
            </a:endParaRPr>
          </a:p>
          <a:p>
            <a:pPr marL="0" marR="0" indent="0" algn="ctr" defTabSz="914400" rtl="0" eaLnBrk="1" fontAlgn="base" latinLnBrk="0" hangingPunct="1">
              <a:lnSpc>
                <a:spcPct val="120000"/>
              </a:lnSpc>
              <a:spcBef>
                <a:spcPct val="0"/>
              </a:spcBef>
              <a:spcAft>
                <a:spcPct val="0"/>
              </a:spcAft>
              <a:buClrTx/>
              <a:buSzTx/>
              <a:buFontTx/>
              <a:buNone/>
              <a:tabLst/>
            </a:pPr>
            <a:r>
              <a:rPr kumimoji="1" lang="zh-CN" altLang="en-US" sz="2000" b="0" i="0" u="none" strike="noStrike" cap="none" normalizeH="0" baseline="0" dirty="0" smtClean="0">
                <a:ln>
                  <a:noFill/>
                </a:ln>
                <a:solidFill>
                  <a:schemeClr val="tx1"/>
                </a:solidFill>
                <a:effectLst/>
                <a:latin typeface="Tahoma" pitchFamily="34" charset="0"/>
                <a:ea typeface="宋体" pitchFamily="2" charset="-122"/>
              </a:rPr>
              <a:t>制加</a:t>
            </a:r>
            <a:endParaRPr kumimoji="1" lang="en-US" altLang="zh-CN" sz="2000" b="0" i="0" u="none" strike="noStrike" cap="none" normalizeH="0" baseline="0" dirty="0" smtClean="0">
              <a:ln>
                <a:noFill/>
              </a:ln>
              <a:solidFill>
                <a:schemeClr val="tx1"/>
              </a:solidFill>
              <a:effectLst/>
              <a:latin typeface="Tahoma" pitchFamily="34" charset="0"/>
              <a:ea typeface="宋体" pitchFamily="2" charset="-122"/>
            </a:endParaRPr>
          </a:p>
          <a:p>
            <a:pPr marL="0" marR="0" indent="0" algn="ctr" defTabSz="914400" rtl="0" eaLnBrk="1" fontAlgn="base" latinLnBrk="0" hangingPunct="1">
              <a:lnSpc>
                <a:spcPct val="120000"/>
              </a:lnSpc>
              <a:spcBef>
                <a:spcPct val="0"/>
              </a:spcBef>
              <a:spcAft>
                <a:spcPct val="0"/>
              </a:spcAft>
              <a:buClrTx/>
              <a:buSzTx/>
              <a:buFontTx/>
              <a:buNone/>
              <a:tabLst/>
            </a:pPr>
            <a:r>
              <a:rPr kumimoji="1" lang="zh-CN" altLang="en-US" sz="2000" b="0" i="0" u="none" strike="noStrike" cap="none" normalizeH="0" baseline="0" dirty="0" smtClean="0">
                <a:ln>
                  <a:noFill/>
                </a:ln>
                <a:solidFill>
                  <a:schemeClr val="tx1"/>
                </a:solidFill>
                <a:effectLst/>
                <a:latin typeface="Tahoma" pitchFamily="34" charset="0"/>
                <a:ea typeface="宋体" pitchFamily="2" charset="-122"/>
              </a:rPr>
              <a:t>法器</a:t>
            </a:r>
          </a:p>
        </p:txBody>
      </p:sp>
      <p:sp>
        <p:nvSpPr>
          <p:cNvPr id="141" name="矩形 140"/>
          <p:cNvSpPr/>
          <p:nvPr/>
        </p:nvSpPr>
        <p:spPr bwMode="auto">
          <a:xfrm>
            <a:off x="6077651" y="1135815"/>
            <a:ext cx="828000" cy="1620000"/>
          </a:xfrm>
          <a:prstGeom prst="rect">
            <a:avLst/>
          </a:prstGeom>
          <a:noFill/>
          <a:ln w="28575" cap="flat" cmpd="sng" algn="ctr">
            <a:solidFill>
              <a:srgbClr val="FF0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cxnSp>
        <p:nvCxnSpPr>
          <p:cNvPr id="142" name="直接箭头连接符 141"/>
          <p:cNvCxnSpPr/>
          <p:nvPr/>
        </p:nvCxnSpPr>
        <p:spPr bwMode="auto">
          <a:xfrm>
            <a:off x="5487796" y="2058086"/>
            <a:ext cx="576000" cy="0"/>
          </a:xfrm>
          <a:prstGeom prst="straightConnector1">
            <a:avLst/>
          </a:prstGeom>
          <a:solidFill>
            <a:schemeClr val="accent1"/>
          </a:solidFill>
          <a:ln w="9525" cap="flat" cmpd="sng" algn="ctr">
            <a:solidFill>
              <a:schemeClr val="tx1"/>
            </a:solidFill>
            <a:prstDash val="solid"/>
            <a:miter lim="800000"/>
            <a:headEnd type="none" w="med" len="med"/>
            <a:tailEnd type="triangle" w="med" len="med"/>
          </a:ln>
          <a:effectLst/>
        </p:spPr>
      </p:cxnSp>
      <p:cxnSp>
        <p:nvCxnSpPr>
          <p:cNvPr id="143" name="直接箭头连接符 142"/>
          <p:cNvCxnSpPr/>
          <p:nvPr/>
        </p:nvCxnSpPr>
        <p:spPr bwMode="auto">
          <a:xfrm>
            <a:off x="5487796" y="2229338"/>
            <a:ext cx="576000" cy="0"/>
          </a:xfrm>
          <a:prstGeom prst="straightConnector1">
            <a:avLst/>
          </a:prstGeom>
          <a:solidFill>
            <a:schemeClr val="accent1"/>
          </a:solidFill>
          <a:ln w="9525" cap="flat" cmpd="sng" algn="ctr">
            <a:solidFill>
              <a:schemeClr val="tx1"/>
            </a:solidFill>
            <a:prstDash val="solid"/>
            <a:miter lim="800000"/>
            <a:headEnd type="none" w="med" len="med"/>
            <a:tailEnd type="triangle" w="med" len="med"/>
          </a:ln>
          <a:effectLst/>
        </p:spPr>
      </p:cxnSp>
      <p:cxnSp>
        <p:nvCxnSpPr>
          <p:cNvPr id="144" name="直接箭头连接符 143"/>
          <p:cNvCxnSpPr/>
          <p:nvPr/>
        </p:nvCxnSpPr>
        <p:spPr bwMode="auto">
          <a:xfrm>
            <a:off x="5487796" y="2381738"/>
            <a:ext cx="576000" cy="0"/>
          </a:xfrm>
          <a:prstGeom prst="straightConnector1">
            <a:avLst/>
          </a:prstGeom>
          <a:solidFill>
            <a:schemeClr val="accent1"/>
          </a:solidFill>
          <a:ln w="9525" cap="flat" cmpd="sng" algn="ctr">
            <a:solidFill>
              <a:schemeClr val="tx1"/>
            </a:solidFill>
            <a:prstDash val="solid"/>
            <a:miter lim="800000"/>
            <a:headEnd type="none" w="med" len="med"/>
            <a:tailEnd type="triangle" w="med" len="med"/>
          </a:ln>
          <a:effectLst/>
        </p:spPr>
      </p:cxnSp>
      <p:cxnSp>
        <p:nvCxnSpPr>
          <p:cNvPr id="145" name="直接箭头连接符 144"/>
          <p:cNvCxnSpPr/>
          <p:nvPr/>
        </p:nvCxnSpPr>
        <p:spPr bwMode="auto">
          <a:xfrm>
            <a:off x="5487796" y="2548277"/>
            <a:ext cx="576000" cy="0"/>
          </a:xfrm>
          <a:prstGeom prst="straightConnector1">
            <a:avLst/>
          </a:prstGeom>
          <a:solidFill>
            <a:schemeClr val="accent1"/>
          </a:solidFill>
          <a:ln w="9525" cap="flat" cmpd="sng" algn="ctr">
            <a:solidFill>
              <a:schemeClr val="tx1"/>
            </a:solidFill>
            <a:prstDash val="solid"/>
            <a:miter lim="800000"/>
            <a:headEnd type="none" w="med" len="med"/>
            <a:tailEnd type="triangle" w="med" len="med"/>
          </a:ln>
          <a:effectLst/>
        </p:spPr>
      </p:cxnSp>
      <p:sp>
        <p:nvSpPr>
          <p:cNvPr id="146" name="TextBox 145"/>
          <p:cNvSpPr txBox="1"/>
          <p:nvPr/>
        </p:nvSpPr>
        <p:spPr>
          <a:xfrm>
            <a:off x="5487080" y="1844824"/>
            <a:ext cx="529312" cy="769441"/>
          </a:xfrm>
          <a:prstGeom prst="rect">
            <a:avLst/>
          </a:prstGeom>
          <a:noFill/>
        </p:spPr>
        <p:txBody>
          <a:bodyPr wrap="none" rtlCol="0">
            <a:spAutoFit/>
          </a:bodyPr>
          <a:lstStyle/>
          <a:p>
            <a:pPr algn="ctr"/>
            <a:r>
              <a:rPr lang="en-US" altLang="zh-CN" sz="1100" dirty="0" smtClean="0"/>
              <a:t>0  </a:t>
            </a:r>
            <a:r>
              <a:rPr lang="en-US" altLang="zh-CN" sz="1100" b="1" dirty="0" smtClean="0">
                <a:solidFill>
                  <a:srgbClr val="0070C0"/>
                </a:solidFill>
              </a:rPr>
              <a:t>Z8</a:t>
            </a:r>
          </a:p>
          <a:p>
            <a:pPr algn="ctr"/>
            <a:r>
              <a:rPr lang="en-US" altLang="zh-CN" sz="1100" dirty="0" smtClean="0"/>
              <a:t>0  </a:t>
            </a:r>
            <a:r>
              <a:rPr lang="en-US" altLang="zh-CN" sz="1100" b="1" dirty="0" smtClean="0">
                <a:solidFill>
                  <a:srgbClr val="0070C0"/>
                </a:solidFill>
              </a:rPr>
              <a:t>Z4</a:t>
            </a:r>
          </a:p>
          <a:p>
            <a:pPr algn="ctr"/>
            <a:r>
              <a:rPr lang="en-US" altLang="zh-CN" sz="1100" dirty="0" smtClean="0"/>
              <a:t>0  </a:t>
            </a:r>
            <a:r>
              <a:rPr lang="en-US" altLang="zh-CN" sz="1100" b="1" dirty="0" smtClean="0">
                <a:solidFill>
                  <a:srgbClr val="0070C0"/>
                </a:solidFill>
              </a:rPr>
              <a:t>Z2</a:t>
            </a:r>
          </a:p>
          <a:p>
            <a:pPr algn="ctr"/>
            <a:r>
              <a:rPr lang="en-US" altLang="zh-CN" sz="1100" dirty="0" smtClean="0"/>
              <a:t>0  </a:t>
            </a:r>
            <a:r>
              <a:rPr lang="en-US" altLang="zh-CN" sz="1100" b="1" dirty="0" smtClean="0">
                <a:solidFill>
                  <a:srgbClr val="0070C0"/>
                </a:solidFill>
              </a:rPr>
              <a:t>Z1</a:t>
            </a:r>
            <a:endParaRPr lang="zh-CN" altLang="en-US" sz="1100" b="1" dirty="0">
              <a:solidFill>
                <a:srgbClr val="0070C0"/>
              </a:solidFill>
            </a:endParaRPr>
          </a:p>
        </p:txBody>
      </p:sp>
      <p:cxnSp>
        <p:nvCxnSpPr>
          <p:cNvPr id="147" name="直接箭头连接符 146"/>
          <p:cNvCxnSpPr/>
          <p:nvPr/>
        </p:nvCxnSpPr>
        <p:spPr bwMode="auto">
          <a:xfrm>
            <a:off x="5487732" y="1592504"/>
            <a:ext cx="576000" cy="0"/>
          </a:xfrm>
          <a:prstGeom prst="straightConnector1">
            <a:avLst/>
          </a:prstGeom>
          <a:solidFill>
            <a:schemeClr val="accent1"/>
          </a:solidFill>
          <a:ln w="9525" cap="flat" cmpd="sng" algn="ctr">
            <a:solidFill>
              <a:schemeClr val="tx1"/>
            </a:solidFill>
            <a:prstDash val="solid"/>
            <a:miter lim="800000"/>
            <a:headEnd type="none" w="med" len="med"/>
            <a:tailEnd type="triangle" w="med" len="med"/>
          </a:ln>
          <a:effectLst/>
        </p:spPr>
      </p:cxnSp>
      <p:sp>
        <p:nvSpPr>
          <p:cNvPr id="148" name="TextBox 147"/>
          <p:cNvSpPr txBox="1"/>
          <p:nvPr/>
        </p:nvSpPr>
        <p:spPr>
          <a:xfrm>
            <a:off x="5474196" y="1321023"/>
            <a:ext cx="529312" cy="307777"/>
          </a:xfrm>
          <a:prstGeom prst="rect">
            <a:avLst/>
          </a:prstGeom>
          <a:noFill/>
        </p:spPr>
        <p:txBody>
          <a:bodyPr wrap="none" rtlCol="0">
            <a:spAutoFit/>
          </a:bodyPr>
          <a:lstStyle/>
          <a:p>
            <a:r>
              <a:rPr lang="en-US" altLang="zh-CN" sz="1400" b="1" dirty="0" smtClean="0"/>
              <a:t>1  </a:t>
            </a:r>
            <a:r>
              <a:rPr lang="en-US" altLang="zh-CN" sz="1400" b="1" dirty="0" smtClean="0">
                <a:solidFill>
                  <a:srgbClr val="0070C0"/>
                </a:solidFill>
              </a:rPr>
              <a:t>K</a:t>
            </a:r>
            <a:endParaRPr lang="zh-CN" altLang="en-US" sz="1400" b="1" dirty="0">
              <a:solidFill>
                <a:srgbClr val="0070C0"/>
              </a:solidFill>
            </a:endParaRPr>
          </a:p>
        </p:txBody>
      </p:sp>
      <p:sp>
        <p:nvSpPr>
          <p:cNvPr id="149" name="TextBox 148"/>
          <p:cNvSpPr txBox="1"/>
          <p:nvPr/>
        </p:nvSpPr>
        <p:spPr>
          <a:xfrm>
            <a:off x="6063796" y="1407054"/>
            <a:ext cx="833653" cy="1015663"/>
          </a:xfrm>
          <a:prstGeom prst="rect">
            <a:avLst/>
          </a:prstGeom>
          <a:noFill/>
        </p:spPr>
        <p:txBody>
          <a:bodyPr wrap="square" rtlCol="0" anchor="ctr">
            <a:spAutoFit/>
          </a:bodyPr>
          <a:lstStyle/>
          <a:p>
            <a:pPr algn="ctr"/>
            <a:r>
              <a:rPr lang="en-US" altLang="zh-CN" sz="6000" b="1" dirty="0" smtClean="0">
                <a:solidFill>
                  <a:srgbClr val="FF0000"/>
                </a:solidFill>
                <a:latin typeface="+mn-ea"/>
                <a:ea typeface="+mn-ea"/>
              </a:rPr>
              <a:t>?</a:t>
            </a:r>
            <a:endParaRPr lang="zh-CN" altLang="en-US" b="1" dirty="0">
              <a:solidFill>
                <a:srgbClr val="FF0000"/>
              </a:solidFill>
              <a:latin typeface="+mn-ea"/>
              <a:ea typeface="+mn-ea"/>
            </a:endParaRPr>
          </a:p>
        </p:txBody>
      </p:sp>
      <p:sp>
        <p:nvSpPr>
          <p:cNvPr id="10" name="灯片编号占位符 9"/>
          <p:cNvSpPr>
            <a:spLocks noGrp="1"/>
          </p:cNvSpPr>
          <p:nvPr>
            <p:ph type="sldNum" sz="quarter" idx="12"/>
          </p:nvPr>
        </p:nvSpPr>
        <p:spPr/>
        <p:txBody>
          <a:bodyPr/>
          <a:lstStyle/>
          <a:p>
            <a:pPr>
              <a:defRPr/>
            </a:pPr>
            <a:fld id="{EF27CFC5-7FD8-49A5-BC14-6A12B5DF6A48}" type="slidenum">
              <a:rPr lang="en-US" altLang="zh-CN" smtClean="0"/>
              <a:pPr>
                <a:defRPr/>
              </a:pPr>
              <a:t>5</a:t>
            </a:fld>
            <a:endParaRPr lang="en-US" altLang="zh-CN"/>
          </a:p>
        </p:txBody>
      </p:sp>
      <p:grpSp>
        <p:nvGrpSpPr>
          <p:cNvPr id="73" name="组合 72"/>
          <p:cNvGrpSpPr/>
          <p:nvPr/>
        </p:nvGrpSpPr>
        <p:grpSpPr>
          <a:xfrm>
            <a:off x="323528" y="908960"/>
            <a:ext cx="1800200" cy="2160000"/>
            <a:chOff x="7236296" y="3861288"/>
            <a:chExt cx="1800200" cy="2160000"/>
          </a:xfrm>
        </p:grpSpPr>
        <p:sp>
          <p:nvSpPr>
            <p:cNvPr id="74" name="TextBox 73"/>
            <p:cNvSpPr txBox="1"/>
            <p:nvPr/>
          </p:nvSpPr>
          <p:spPr>
            <a:xfrm>
              <a:off x="7236296" y="3861288"/>
              <a:ext cx="1800200" cy="2160000"/>
            </a:xfrm>
            <a:prstGeom prst="rect">
              <a:avLst/>
            </a:prstGeom>
            <a:solidFill>
              <a:srgbClr val="00B050"/>
            </a:solidFill>
          </p:spPr>
          <p:style>
            <a:lnRef idx="0">
              <a:schemeClr val="accent1"/>
            </a:lnRef>
            <a:fillRef idx="3">
              <a:schemeClr val="accent1"/>
            </a:fillRef>
            <a:effectRef idx="3">
              <a:schemeClr val="accent1"/>
            </a:effectRef>
            <a:fontRef idx="minor">
              <a:schemeClr val="lt1"/>
            </a:fontRef>
          </p:style>
          <p:txBody>
            <a:bodyPr wrap="square" rtlCol="0">
              <a:spAutoFit/>
            </a:bodyPr>
            <a:lstStyle/>
            <a:p>
              <a:pPr algn="r"/>
              <a:endParaRPr lang="zh-CN" altLang="en-US" sz="1400" dirty="0"/>
            </a:p>
          </p:txBody>
        </p:sp>
        <p:cxnSp>
          <p:nvCxnSpPr>
            <p:cNvPr id="75" name="直接连接符 74"/>
            <p:cNvCxnSpPr/>
            <p:nvPr/>
          </p:nvCxnSpPr>
          <p:spPr bwMode="auto">
            <a:xfrm>
              <a:off x="7397710" y="5348292"/>
              <a:ext cx="1512168" cy="0"/>
            </a:xfrm>
            <a:prstGeom prst="line">
              <a:avLst/>
            </a:prstGeom>
            <a:solidFill>
              <a:schemeClr val="accent1"/>
            </a:solidFill>
            <a:ln w="28575" cap="flat" cmpd="sng" algn="ctr">
              <a:solidFill>
                <a:schemeClr val="bg1"/>
              </a:solidFill>
              <a:prstDash val="solid"/>
              <a:miter lim="800000"/>
              <a:headEnd type="none" w="med" len="med"/>
              <a:tailEnd type="none" w="med" len="med"/>
            </a:ln>
            <a:effectLst/>
          </p:spPr>
        </p:cxnSp>
        <p:sp>
          <p:nvSpPr>
            <p:cNvPr id="76" name="TextBox 75"/>
            <p:cNvSpPr txBox="1"/>
            <p:nvPr/>
          </p:nvSpPr>
          <p:spPr>
            <a:xfrm>
              <a:off x="7757933" y="3933056"/>
              <a:ext cx="1223548" cy="523220"/>
            </a:xfrm>
            <a:prstGeom prst="rect">
              <a:avLst/>
            </a:prstGeom>
            <a:noFill/>
          </p:spPr>
          <p:txBody>
            <a:bodyPr wrap="square" rtlCol="0">
              <a:spAutoFit/>
            </a:bodyPr>
            <a:lstStyle/>
            <a:p>
              <a:r>
                <a:rPr lang="en-US" altLang="zh-CN" sz="2800" spc="600" dirty="0" smtClean="0">
                  <a:solidFill>
                    <a:schemeClr val="bg1"/>
                  </a:solidFill>
                  <a:latin typeface="Calibri" panose="020F0502020204030204" pitchFamily="34" charset="0"/>
                </a:rPr>
                <a:t>1000</a:t>
              </a:r>
              <a:endParaRPr lang="zh-CN" altLang="en-US" sz="2800" spc="600" dirty="0">
                <a:solidFill>
                  <a:schemeClr val="bg1"/>
                </a:solidFill>
                <a:latin typeface="Calibri" panose="020F0502020204030204" pitchFamily="34" charset="0"/>
              </a:endParaRPr>
            </a:p>
          </p:txBody>
        </p:sp>
        <p:sp>
          <p:nvSpPr>
            <p:cNvPr id="77" name="TextBox 76"/>
            <p:cNvSpPr txBox="1"/>
            <p:nvPr/>
          </p:nvSpPr>
          <p:spPr>
            <a:xfrm>
              <a:off x="7757614" y="4345940"/>
              <a:ext cx="1223548" cy="523220"/>
            </a:xfrm>
            <a:prstGeom prst="rect">
              <a:avLst/>
            </a:prstGeom>
            <a:noFill/>
          </p:spPr>
          <p:txBody>
            <a:bodyPr wrap="square" rtlCol="0">
              <a:spAutoFit/>
            </a:bodyPr>
            <a:lstStyle/>
            <a:p>
              <a:r>
                <a:rPr lang="en-US" altLang="zh-CN" sz="2800" spc="600" dirty="0" smtClean="0">
                  <a:solidFill>
                    <a:schemeClr val="bg1"/>
                  </a:solidFill>
                  <a:latin typeface="Calibri" panose="020F0502020204030204" pitchFamily="34" charset="0"/>
                </a:rPr>
                <a:t>0111</a:t>
              </a:r>
              <a:endParaRPr lang="zh-CN" altLang="en-US" sz="2800" spc="600" dirty="0">
                <a:solidFill>
                  <a:schemeClr val="bg1"/>
                </a:solidFill>
                <a:latin typeface="Calibri" panose="020F0502020204030204" pitchFamily="34" charset="0"/>
              </a:endParaRPr>
            </a:p>
          </p:txBody>
        </p:sp>
        <p:sp>
          <p:nvSpPr>
            <p:cNvPr id="78" name="TextBox 77"/>
            <p:cNvSpPr txBox="1"/>
            <p:nvPr/>
          </p:nvSpPr>
          <p:spPr>
            <a:xfrm>
              <a:off x="8537485" y="4777988"/>
              <a:ext cx="444401" cy="523220"/>
            </a:xfrm>
            <a:prstGeom prst="rect">
              <a:avLst/>
            </a:prstGeom>
            <a:noFill/>
          </p:spPr>
          <p:txBody>
            <a:bodyPr wrap="square" rtlCol="0">
              <a:spAutoFit/>
            </a:bodyPr>
            <a:lstStyle/>
            <a:p>
              <a:r>
                <a:rPr lang="en-US" altLang="zh-CN" sz="2800" spc="600" dirty="0" smtClean="0">
                  <a:solidFill>
                    <a:srgbClr val="FF0000"/>
                  </a:solidFill>
                  <a:latin typeface="Calibri" panose="020F0502020204030204" pitchFamily="34" charset="0"/>
                </a:rPr>
                <a:t>1</a:t>
              </a:r>
              <a:endParaRPr lang="zh-CN" altLang="en-US" sz="2800" spc="600" dirty="0">
                <a:solidFill>
                  <a:srgbClr val="FF0000"/>
                </a:solidFill>
                <a:latin typeface="Calibri" panose="020F0502020204030204" pitchFamily="34" charset="0"/>
              </a:endParaRPr>
            </a:p>
          </p:txBody>
        </p:sp>
        <p:sp>
          <p:nvSpPr>
            <p:cNvPr id="79" name="矩形 78"/>
            <p:cNvSpPr/>
            <p:nvPr/>
          </p:nvSpPr>
          <p:spPr>
            <a:xfrm>
              <a:off x="7325654" y="4834847"/>
              <a:ext cx="436386" cy="461665"/>
            </a:xfrm>
            <a:prstGeom prst="rect">
              <a:avLst/>
            </a:prstGeom>
          </p:spPr>
          <p:txBody>
            <a:bodyPr wrap="square">
              <a:spAutoFit/>
            </a:bodyPr>
            <a:lstStyle/>
            <a:p>
              <a:r>
                <a:rPr lang="en-US" altLang="zh-CN" b="1" dirty="0">
                  <a:solidFill>
                    <a:schemeClr val="bg1"/>
                  </a:solidFill>
                </a:rPr>
                <a:t>+</a:t>
              </a:r>
              <a:endParaRPr lang="zh-CN" altLang="en-US" b="1" dirty="0">
                <a:solidFill>
                  <a:schemeClr val="bg1"/>
                </a:solidFill>
              </a:endParaRPr>
            </a:p>
          </p:txBody>
        </p:sp>
        <p:sp>
          <p:nvSpPr>
            <p:cNvPr id="80" name="TextBox 79"/>
            <p:cNvSpPr txBox="1"/>
            <p:nvPr/>
          </p:nvSpPr>
          <p:spPr>
            <a:xfrm>
              <a:off x="7541561" y="5426060"/>
              <a:ext cx="1483263" cy="523220"/>
            </a:xfrm>
            <a:prstGeom prst="rect">
              <a:avLst/>
            </a:prstGeom>
            <a:noFill/>
          </p:spPr>
          <p:txBody>
            <a:bodyPr wrap="square" rtlCol="0">
              <a:spAutoFit/>
            </a:bodyPr>
            <a:lstStyle/>
            <a:p>
              <a:r>
                <a:rPr lang="en-US" altLang="zh-CN" sz="2800" spc="600" dirty="0" smtClean="0">
                  <a:solidFill>
                    <a:srgbClr val="FF0000"/>
                  </a:solidFill>
                  <a:latin typeface="Calibri" panose="020F0502020204030204" pitchFamily="34" charset="0"/>
                </a:rPr>
                <a:t>1</a:t>
              </a:r>
              <a:r>
                <a:rPr lang="en-US" altLang="zh-CN" sz="2800" spc="600" dirty="0" smtClean="0">
                  <a:solidFill>
                    <a:schemeClr val="bg1"/>
                  </a:solidFill>
                  <a:latin typeface="Calibri" panose="020F0502020204030204" pitchFamily="34" charset="0"/>
                </a:rPr>
                <a:t>0000</a:t>
              </a:r>
              <a:endParaRPr lang="zh-CN" altLang="en-US" sz="2800" spc="600" dirty="0">
                <a:solidFill>
                  <a:schemeClr val="bg1"/>
                </a:solidFill>
                <a:latin typeface="Calibri" panose="020F0502020204030204" pitchFamily="34" charset="0"/>
              </a:endParaRPr>
            </a:p>
          </p:txBody>
        </p:sp>
      </p:grpSp>
      <p:sp>
        <p:nvSpPr>
          <p:cNvPr id="83" name="TextBox 82"/>
          <p:cNvSpPr txBox="1"/>
          <p:nvPr/>
        </p:nvSpPr>
        <p:spPr>
          <a:xfrm>
            <a:off x="6932031" y="1308381"/>
            <a:ext cx="524503" cy="307777"/>
          </a:xfrm>
          <a:prstGeom prst="rect">
            <a:avLst/>
          </a:prstGeom>
          <a:noFill/>
        </p:spPr>
        <p:txBody>
          <a:bodyPr wrap="none" rtlCol="0">
            <a:spAutoFit/>
          </a:bodyPr>
          <a:lstStyle/>
          <a:p>
            <a:r>
              <a:rPr lang="en-US" altLang="zh-CN" sz="1400" b="1" dirty="0" smtClean="0">
                <a:solidFill>
                  <a:srgbClr val="0070C0"/>
                </a:solidFill>
              </a:rPr>
              <a:t>C</a:t>
            </a:r>
            <a:r>
              <a:rPr lang="en-US" altLang="zh-CN" sz="1400" b="1" dirty="0" smtClean="0"/>
              <a:t>  1</a:t>
            </a:r>
            <a:endParaRPr lang="zh-CN" altLang="en-US" sz="1400" b="1" dirty="0"/>
          </a:p>
        </p:txBody>
      </p:sp>
    </p:spTree>
    <p:extLst>
      <p:ext uri="{BB962C8B-B14F-4D97-AF65-F5344CB8AC3E}">
        <p14:creationId xmlns:p14="http://schemas.microsoft.com/office/powerpoint/2010/main" val="37278127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传播延迟、最小延迟</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107504" y="1052736"/>
                <a:ext cx="8928992" cy="1368152"/>
              </a:xfrm>
            </p:spPr>
            <p:txBody>
              <a:bodyPr>
                <a:normAutofit fontScale="70000" lnSpcReduction="20000"/>
              </a:bodyPr>
              <a:lstStyle/>
              <a:p>
                <a:pPr>
                  <a:lnSpc>
                    <a:spcPct val="140000"/>
                  </a:lnSpc>
                  <a:spcBef>
                    <a:spcPts val="0"/>
                  </a:spcBef>
                </a:pPr>
                <a:r>
                  <a:rPr lang="zh-CN" altLang="en-US" sz="2800" b="1" dirty="0" smtClean="0"/>
                  <a:t>传播延迟 </a:t>
                </a:r>
                <a14:m>
                  <m:oMath xmlns:m="http://schemas.openxmlformats.org/officeDocument/2006/math">
                    <m:sSub>
                      <m:sSubPr>
                        <m:ctrlPr>
                          <a:rPr lang="en-US" altLang="zh-CN" sz="2800" i="1">
                            <a:solidFill>
                              <a:srgbClr val="0070C0"/>
                            </a:solidFill>
                            <a:latin typeface="Cambria Math" panose="02040503050406030204" pitchFamily="18" charset="0"/>
                          </a:rPr>
                        </m:ctrlPr>
                      </m:sSubPr>
                      <m:e>
                        <m:r>
                          <a:rPr lang="en-US" altLang="zh-CN" sz="2800" i="1">
                            <a:solidFill>
                              <a:srgbClr val="0070C0"/>
                            </a:solidFill>
                            <a:latin typeface="Cambria Math" panose="02040503050406030204" pitchFamily="18" charset="0"/>
                          </a:rPr>
                          <m:t>𝑡</m:t>
                        </m:r>
                      </m:e>
                      <m:sub>
                        <m:r>
                          <a:rPr lang="en-US" altLang="zh-CN" sz="2800" i="1">
                            <a:solidFill>
                              <a:srgbClr val="0070C0"/>
                            </a:solidFill>
                            <a:latin typeface="Cambria Math" panose="02040503050406030204" pitchFamily="18" charset="0"/>
                          </a:rPr>
                          <m:t>𝑝𝑑</m:t>
                        </m:r>
                      </m:sub>
                    </m:sSub>
                  </m:oMath>
                </a14:m>
                <a:r>
                  <a:rPr lang="zh-CN" altLang="en-US" sz="2800" dirty="0" smtClean="0"/>
                  <a:t>：当输入改变直到一个或多个输出达到它们得最终值所经历的</a:t>
                </a:r>
                <a:r>
                  <a:rPr lang="en-US" altLang="zh-CN" sz="2800" dirty="0" smtClean="0"/>
                  <a:t/>
                </a:r>
                <a:br>
                  <a:rPr lang="en-US" altLang="zh-CN" sz="2800" dirty="0" smtClean="0"/>
                </a:br>
                <a:r>
                  <a:rPr lang="en-US" altLang="zh-CN" sz="2800" dirty="0" smtClean="0"/>
                  <a:t>                             </a:t>
                </a:r>
                <a:r>
                  <a:rPr lang="zh-CN" altLang="en-US" sz="2800" dirty="0" smtClean="0"/>
                  <a:t>最长时间。</a:t>
                </a:r>
                <a:endParaRPr lang="en-US" altLang="zh-CN" sz="2800" dirty="0" smtClean="0"/>
              </a:p>
              <a:p>
                <a:pPr>
                  <a:lnSpc>
                    <a:spcPct val="140000"/>
                  </a:lnSpc>
                  <a:spcBef>
                    <a:spcPts val="0"/>
                  </a:spcBef>
                </a:pPr>
                <a:r>
                  <a:rPr lang="zh-CN" altLang="en-US" sz="2800" b="1" dirty="0" smtClean="0"/>
                  <a:t>最小延迟</a:t>
                </a:r>
                <a14:m>
                  <m:oMath xmlns:m="http://schemas.openxmlformats.org/officeDocument/2006/math">
                    <m:sSub>
                      <m:sSubPr>
                        <m:ctrlPr>
                          <a:rPr lang="en-US" altLang="zh-CN" sz="2800" i="1" smtClean="0">
                            <a:solidFill>
                              <a:schemeClr val="tx1">
                                <a:lumMod val="50000"/>
                                <a:lumOff val="50000"/>
                              </a:schemeClr>
                            </a:solidFill>
                            <a:latin typeface="Cambria Math" panose="02040503050406030204" pitchFamily="18" charset="0"/>
                          </a:rPr>
                        </m:ctrlPr>
                      </m:sSubPr>
                      <m:e>
                        <m:r>
                          <a:rPr lang="en-US" altLang="zh-CN" sz="2800" i="1">
                            <a:solidFill>
                              <a:schemeClr val="tx1">
                                <a:lumMod val="50000"/>
                                <a:lumOff val="50000"/>
                              </a:schemeClr>
                            </a:solidFill>
                            <a:latin typeface="Cambria Math" panose="02040503050406030204" pitchFamily="18" charset="0"/>
                          </a:rPr>
                          <m:t>𝑡</m:t>
                        </m:r>
                      </m:e>
                      <m:sub>
                        <m:r>
                          <a:rPr lang="en-US" altLang="zh-CN" sz="2800" b="0" i="1" smtClean="0">
                            <a:solidFill>
                              <a:schemeClr val="tx1">
                                <a:lumMod val="50000"/>
                                <a:lumOff val="50000"/>
                              </a:schemeClr>
                            </a:solidFill>
                            <a:latin typeface="Cambria Math" panose="02040503050406030204" pitchFamily="18" charset="0"/>
                          </a:rPr>
                          <m:t>𝑐</m:t>
                        </m:r>
                        <m:r>
                          <a:rPr lang="en-US" altLang="zh-CN" sz="2800" i="1">
                            <a:solidFill>
                              <a:schemeClr val="tx1">
                                <a:lumMod val="50000"/>
                                <a:lumOff val="50000"/>
                              </a:schemeClr>
                            </a:solidFill>
                            <a:latin typeface="Cambria Math" panose="02040503050406030204" pitchFamily="18" charset="0"/>
                          </a:rPr>
                          <m:t>𝑑</m:t>
                        </m:r>
                      </m:sub>
                    </m:sSub>
                  </m:oMath>
                </a14:m>
                <a:r>
                  <a:rPr lang="zh-CN" altLang="en-US" sz="2800" dirty="0" smtClean="0"/>
                  <a:t>：当一个输入发生改变直到任何一个输出开始改变得最短时间。</a:t>
                </a:r>
                <a:endParaRPr lang="en-US" altLang="zh-CN" sz="2800" dirty="0" smtClean="0"/>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107504" y="1052736"/>
                <a:ext cx="8928992" cy="1368152"/>
              </a:xfrm>
              <a:blipFill rotWithShape="0">
                <a:blip r:embed="rId2"/>
                <a:stretch>
                  <a:fillRect l="-615" t="-446" r="-3552"/>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pPr>
              <a:defRPr/>
            </a:pPr>
            <a:fld id="{3A3D0B72-06B4-4115-8855-F798220381FC}" type="slidenum">
              <a:rPr lang="en-US" altLang="zh-CN" smtClean="0"/>
              <a:pPr>
                <a:defRPr/>
              </a:pPr>
              <a:t>50</a:t>
            </a:fld>
            <a:endParaRPr lang="en-US" altLang="zh-CN"/>
          </a:p>
        </p:txBody>
      </p:sp>
      <p:pic>
        <p:nvPicPr>
          <p:cNvPr id="8"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95736" y="2492896"/>
            <a:ext cx="4343400" cy="417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436836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关键路径、最短路径</a:t>
            </a:r>
            <a:endParaRPr lang="zh-CN" altLang="en-US" dirty="0"/>
          </a:p>
        </p:txBody>
      </p:sp>
      <p:sp>
        <p:nvSpPr>
          <p:cNvPr id="4" name="灯片编号占位符 3"/>
          <p:cNvSpPr>
            <a:spLocks noGrp="1"/>
          </p:cNvSpPr>
          <p:nvPr>
            <p:ph type="sldNum" sz="quarter" idx="12"/>
          </p:nvPr>
        </p:nvSpPr>
        <p:spPr/>
        <p:txBody>
          <a:bodyPr/>
          <a:lstStyle/>
          <a:p>
            <a:pPr>
              <a:defRPr/>
            </a:pPr>
            <a:fld id="{3A3D0B72-06B4-4115-8855-F798220381FC}" type="slidenum">
              <a:rPr lang="en-US" altLang="zh-CN" smtClean="0"/>
              <a:pPr>
                <a:defRPr/>
              </a:pPr>
              <a:t>51</a:t>
            </a:fld>
            <a:endParaRPr lang="en-US" altLang="zh-CN"/>
          </a:p>
        </p:txBody>
      </p:sp>
      <p:pic>
        <p:nvPicPr>
          <p:cNvPr id="6"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1268760"/>
            <a:ext cx="7054235" cy="3888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8"/>
          <p:cNvSpPr/>
          <p:nvPr/>
        </p:nvSpPr>
        <p:spPr>
          <a:xfrm>
            <a:off x="1402373" y="5229200"/>
            <a:ext cx="6336704" cy="1207831"/>
          </a:xfrm>
          <a:prstGeom prst="rect">
            <a:avLst/>
          </a:prstGeom>
        </p:spPr>
        <p:txBody>
          <a:bodyPr wrap="square">
            <a:spAutoFit/>
          </a:bodyPr>
          <a:lstStyle/>
          <a:p>
            <a:pPr marL="342900" lvl="0" indent="-342900" fontAlgn="auto">
              <a:lnSpc>
                <a:spcPct val="150000"/>
              </a:lnSpc>
              <a:spcBef>
                <a:spcPct val="20000"/>
              </a:spcBef>
              <a:spcAft>
                <a:spcPts val="0"/>
              </a:spcAft>
            </a:pPr>
            <a:r>
              <a:rPr kumimoji="0" lang="en-US" altLang="zh-CN" b="1" dirty="0">
                <a:solidFill>
                  <a:srgbClr val="4F81BD"/>
                </a:solidFill>
                <a:latin typeface="Times New Roman" pitchFamily="18" charset="0"/>
                <a:ea typeface="+mn-ea"/>
                <a:cs typeface="Arial" charset="0"/>
              </a:rPr>
              <a:t>Critical (Long) Path: </a:t>
            </a:r>
            <a:r>
              <a:rPr kumimoji="0" lang="en-US" altLang="zh-CN" i="1" dirty="0" err="1">
                <a:solidFill>
                  <a:prstClr val="black"/>
                </a:solidFill>
                <a:latin typeface="Times New Roman" pitchFamily="18" charset="0"/>
                <a:ea typeface="+mn-ea"/>
                <a:cs typeface="Arial" charset="0"/>
              </a:rPr>
              <a:t>t</a:t>
            </a:r>
            <a:r>
              <a:rPr kumimoji="0" lang="en-US" altLang="zh-CN" i="1" baseline="-25000" dirty="0" err="1">
                <a:solidFill>
                  <a:prstClr val="black"/>
                </a:solidFill>
                <a:latin typeface="Times New Roman" pitchFamily="18" charset="0"/>
                <a:ea typeface="+mn-ea"/>
                <a:cs typeface="Arial" charset="0"/>
              </a:rPr>
              <a:t>pd</a:t>
            </a:r>
            <a:r>
              <a:rPr kumimoji="0" lang="en-US" altLang="zh-CN" dirty="0">
                <a:solidFill>
                  <a:prstClr val="black"/>
                </a:solidFill>
                <a:latin typeface="Times New Roman" pitchFamily="18" charset="0"/>
                <a:ea typeface="+mn-ea"/>
                <a:cs typeface="Arial" charset="0"/>
              </a:rPr>
              <a:t> = 2</a:t>
            </a:r>
            <a:r>
              <a:rPr kumimoji="0" lang="en-US" altLang="zh-CN" i="1" dirty="0">
                <a:solidFill>
                  <a:prstClr val="black"/>
                </a:solidFill>
                <a:latin typeface="Times New Roman" pitchFamily="18" charset="0"/>
                <a:ea typeface="+mn-ea"/>
                <a:cs typeface="Arial" charset="0"/>
              </a:rPr>
              <a:t>t</a:t>
            </a:r>
            <a:r>
              <a:rPr kumimoji="0" lang="en-US" altLang="zh-CN" i="1" baseline="-25000" dirty="0">
                <a:solidFill>
                  <a:prstClr val="black"/>
                </a:solidFill>
                <a:latin typeface="Times New Roman" pitchFamily="18" charset="0"/>
                <a:ea typeface="+mn-ea"/>
                <a:cs typeface="Arial" charset="0"/>
              </a:rPr>
              <a:t>pd</a:t>
            </a:r>
            <a:r>
              <a:rPr kumimoji="0" lang="en-US" altLang="zh-CN" baseline="-25000" dirty="0">
                <a:solidFill>
                  <a:prstClr val="black"/>
                </a:solidFill>
                <a:latin typeface="Times New Roman" pitchFamily="18" charset="0"/>
                <a:ea typeface="+mn-ea"/>
                <a:cs typeface="Arial" charset="0"/>
              </a:rPr>
              <a:t>_AND</a:t>
            </a:r>
            <a:r>
              <a:rPr kumimoji="0" lang="en-US" altLang="zh-CN" dirty="0">
                <a:solidFill>
                  <a:prstClr val="black"/>
                </a:solidFill>
                <a:latin typeface="Times New Roman" pitchFamily="18" charset="0"/>
                <a:ea typeface="+mn-ea"/>
                <a:cs typeface="Arial" charset="0"/>
              </a:rPr>
              <a:t> + </a:t>
            </a:r>
            <a:r>
              <a:rPr kumimoji="0" lang="en-US" altLang="zh-CN" i="1" dirty="0" err="1">
                <a:solidFill>
                  <a:prstClr val="black"/>
                </a:solidFill>
                <a:latin typeface="Times New Roman" pitchFamily="18" charset="0"/>
                <a:ea typeface="+mn-ea"/>
                <a:cs typeface="Arial" charset="0"/>
              </a:rPr>
              <a:t>t</a:t>
            </a:r>
            <a:r>
              <a:rPr kumimoji="0" lang="en-US" altLang="zh-CN" i="1" baseline="-25000" dirty="0" err="1">
                <a:solidFill>
                  <a:prstClr val="black"/>
                </a:solidFill>
                <a:latin typeface="Times New Roman" pitchFamily="18" charset="0"/>
                <a:ea typeface="+mn-ea"/>
                <a:cs typeface="Arial" charset="0"/>
              </a:rPr>
              <a:t>pd</a:t>
            </a:r>
            <a:r>
              <a:rPr kumimoji="0" lang="en-US" altLang="zh-CN" baseline="-25000" dirty="0" err="1">
                <a:solidFill>
                  <a:prstClr val="black"/>
                </a:solidFill>
                <a:latin typeface="Times New Roman" pitchFamily="18" charset="0"/>
                <a:ea typeface="+mn-ea"/>
                <a:cs typeface="Arial" charset="0"/>
              </a:rPr>
              <a:t>_OR</a:t>
            </a:r>
            <a:endParaRPr kumimoji="0" lang="en-US" altLang="zh-CN" baseline="-25000" dirty="0">
              <a:solidFill>
                <a:prstClr val="black"/>
              </a:solidFill>
              <a:latin typeface="Times New Roman" pitchFamily="18" charset="0"/>
              <a:ea typeface="+mn-ea"/>
              <a:cs typeface="Arial" charset="0"/>
            </a:endParaRPr>
          </a:p>
          <a:p>
            <a:pPr marL="342900" lvl="0" indent="-342900" fontAlgn="auto">
              <a:lnSpc>
                <a:spcPct val="150000"/>
              </a:lnSpc>
              <a:spcBef>
                <a:spcPct val="20000"/>
              </a:spcBef>
              <a:spcAft>
                <a:spcPts val="0"/>
              </a:spcAft>
            </a:pPr>
            <a:r>
              <a:rPr kumimoji="0" lang="en-US" altLang="zh-CN" b="1" dirty="0" smtClean="0">
                <a:solidFill>
                  <a:prstClr val="white">
                    <a:lumMod val="50000"/>
                  </a:prstClr>
                </a:solidFill>
                <a:latin typeface="Times New Roman" pitchFamily="18" charset="0"/>
                <a:ea typeface="+mn-ea"/>
                <a:cs typeface="Arial" charset="0"/>
              </a:rPr>
              <a:t>                Short </a:t>
            </a:r>
            <a:r>
              <a:rPr kumimoji="0" lang="en-US" altLang="zh-CN" b="1" dirty="0">
                <a:solidFill>
                  <a:prstClr val="white">
                    <a:lumMod val="50000"/>
                  </a:prstClr>
                </a:solidFill>
                <a:latin typeface="Times New Roman" pitchFamily="18" charset="0"/>
                <a:ea typeface="+mn-ea"/>
                <a:cs typeface="Arial" charset="0"/>
              </a:rPr>
              <a:t>Path:  </a:t>
            </a:r>
            <a:r>
              <a:rPr kumimoji="0" lang="en-US" altLang="zh-CN" i="1" dirty="0" err="1">
                <a:solidFill>
                  <a:prstClr val="black"/>
                </a:solidFill>
                <a:latin typeface="Times New Roman" pitchFamily="18" charset="0"/>
                <a:ea typeface="+mn-ea"/>
                <a:cs typeface="Arial" charset="0"/>
              </a:rPr>
              <a:t>t</a:t>
            </a:r>
            <a:r>
              <a:rPr kumimoji="0" lang="en-US" altLang="zh-CN" i="1" baseline="-25000" dirty="0" err="1">
                <a:solidFill>
                  <a:prstClr val="black"/>
                </a:solidFill>
                <a:latin typeface="Times New Roman" pitchFamily="18" charset="0"/>
                <a:ea typeface="+mn-ea"/>
                <a:cs typeface="Arial" charset="0"/>
              </a:rPr>
              <a:t>cd</a:t>
            </a:r>
            <a:r>
              <a:rPr kumimoji="0" lang="en-US" altLang="zh-CN" dirty="0">
                <a:solidFill>
                  <a:prstClr val="black"/>
                </a:solidFill>
                <a:latin typeface="Times New Roman" pitchFamily="18" charset="0"/>
                <a:ea typeface="+mn-ea"/>
                <a:cs typeface="Arial" charset="0"/>
              </a:rPr>
              <a:t> = </a:t>
            </a:r>
            <a:r>
              <a:rPr kumimoji="0" lang="en-US" altLang="zh-CN" i="1" dirty="0" err="1">
                <a:solidFill>
                  <a:prstClr val="black"/>
                </a:solidFill>
                <a:latin typeface="Times New Roman" pitchFamily="18" charset="0"/>
                <a:ea typeface="+mn-ea"/>
                <a:cs typeface="Arial" charset="0"/>
              </a:rPr>
              <a:t>t</a:t>
            </a:r>
            <a:r>
              <a:rPr kumimoji="0" lang="en-US" altLang="zh-CN" i="1" baseline="-25000" dirty="0" err="1">
                <a:solidFill>
                  <a:prstClr val="black"/>
                </a:solidFill>
                <a:latin typeface="Times New Roman" pitchFamily="18" charset="0"/>
                <a:ea typeface="+mn-ea"/>
                <a:cs typeface="Arial" charset="0"/>
              </a:rPr>
              <a:t>cd</a:t>
            </a:r>
            <a:r>
              <a:rPr kumimoji="0" lang="en-US" altLang="zh-CN" baseline="-25000" dirty="0" err="1">
                <a:solidFill>
                  <a:prstClr val="black"/>
                </a:solidFill>
                <a:latin typeface="Times New Roman" pitchFamily="18" charset="0"/>
                <a:ea typeface="+mn-ea"/>
                <a:cs typeface="Arial" charset="0"/>
              </a:rPr>
              <a:t>_AND</a:t>
            </a:r>
            <a:endParaRPr kumimoji="0" lang="en-US" altLang="zh-CN" baseline="-25000" dirty="0">
              <a:solidFill>
                <a:prstClr val="black"/>
              </a:solidFill>
              <a:latin typeface="Times New Roman" pitchFamily="18" charset="0"/>
              <a:ea typeface="+mn-ea"/>
              <a:cs typeface="Arial" charset="0"/>
            </a:endParaRPr>
          </a:p>
        </p:txBody>
      </p:sp>
    </p:spTree>
    <p:extLst>
      <p:ext uri="{BB962C8B-B14F-4D97-AF65-F5344CB8AC3E}">
        <p14:creationId xmlns:p14="http://schemas.microsoft.com/office/powerpoint/2010/main" val="425696655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关键路径、最短路径</a:t>
            </a:r>
            <a:endParaRPr lang="zh-CN" altLang="en-US" dirty="0"/>
          </a:p>
        </p:txBody>
      </p:sp>
      <p:sp>
        <p:nvSpPr>
          <p:cNvPr id="4" name="灯片编号占位符 3"/>
          <p:cNvSpPr>
            <a:spLocks noGrp="1"/>
          </p:cNvSpPr>
          <p:nvPr>
            <p:ph type="sldNum" sz="quarter" idx="12"/>
          </p:nvPr>
        </p:nvSpPr>
        <p:spPr/>
        <p:txBody>
          <a:bodyPr/>
          <a:lstStyle/>
          <a:p>
            <a:pPr>
              <a:defRPr/>
            </a:pPr>
            <a:fld id="{3A3D0B72-06B4-4115-8855-F798220381FC}" type="slidenum">
              <a:rPr lang="en-US" altLang="zh-CN" smtClean="0"/>
              <a:pPr>
                <a:defRPr/>
              </a:pPr>
              <a:t>52</a:t>
            </a:fld>
            <a:endParaRPr lang="en-US" altLang="zh-CN"/>
          </a:p>
        </p:txBody>
      </p:sp>
      <p:pic>
        <p:nvPicPr>
          <p:cNvPr id="5"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124744"/>
            <a:ext cx="7848872" cy="54933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0694920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a:t>
            </a:r>
            <a:r>
              <a:rPr lang="en-US" altLang="zh-CN" dirty="0" smtClean="0"/>
              <a:t>2.15 </a:t>
            </a:r>
            <a:r>
              <a:rPr lang="zh-CN" altLang="en-US" dirty="0" smtClean="0"/>
              <a:t>延迟计算</a:t>
            </a:r>
            <a:endParaRPr lang="zh-CN" altLang="en-US" dirty="0"/>
          </a:p>
        </p:txBody>
      </p:sp>
      <p:sp>
        <p:nvSpPr>
          <p:cNvPr id="4" name="灯片编号占位符 3"/>
          <p:cNvSpPr>
            <a:spLocks noGrp="1"/>
          </p:cNvSpPr>
          <p:nvPr>
            <p:ph type="sldNum" sz="quarter" idx="12"/>
          </p:nvPr>
        </p:nvSpPr>
        <p:spPr/>
        <p:txBody>
          <a:bodyPr/>
          <a:lstStyle/>
          <a:p>
            <a:pPr>
              <a:defRPr/>
            </a:pPr>
            <a:fld id="{3A3D0B72-06B4-4115-8855-F798220381FC}" type="slidenum">
              <a:rPr lang="en-US" altLang="zh-CN" smtClean="0"/>
              <a:pPr>
                <a:defRPr/>
              </a:pPr>
              <a:t>53</a:t>
            </a:fld>
            <a:endParaRPr lang="en-US" altLang="zh-CN"/>
          </a:p>
        </p:txBody>
      </p:sp>
      <p:pic>
        <p:nvPicPr>
          <p:cNvPr id="5"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2276872"/>
            <a:ext cx="6362700" cy="217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内容占位符 2"/>
          <p:cNvSpPr>
            <a:spLocks noGrp="1"/>
          </p:cNvSpPr>
          <p:nvPr>
            <p:ph idx="1"/>
          </p:nvPr>
        </p:nvSpPr>
        <p:spPr>
          <a:xfrm>
            <a:off x="107504" y="980728"/>
            <a:ext cx="8928992" cy="1368152"/>
          </a:xfrm>
        </p:spPr>
        <p:txBody>
          <a:bodyPr>
            <a:normAutofit/>
          </a:bodyPr>
          <a:lstStyle/>
          <a:p>
            <a:pPr>
              <a:lnSpc>
                <a:spcPct val="140000"/>
              </a:lnSpc>
              <a:spcBef>
                <a:spcPts val="0"/>
              </a:spcBef>
            </a:pPr>
            <a:r>
              <a:rPr lang="zh-CN" altLang="en-US" sz="2800" dirty="0" smtClean="0"/>
              <a:t>设每个门的传播延迟和最小延迟分别为</a:t>
            </a:r>
            <a:r>
              <a:rPr lang="en-US" altLang="zh-CN" sz="2800" dirty="0" smtClean="0"/>
              <a:t>100ps</a:t>
            </a:r>
            <a:r>
              <a:rPr lang="zh-CN" altLang="en-US" sz="2800" dirty="0" smtClean="0"/>
              <a:t>、</a:t>
            </a:r>
            <a:r>
              <a:rPr lang="en-US" altLang="zh-CN" sz="2800" dirty="0" smtClean="0"/>
              <a:t>60ps</a:t>
            </a:r>
            <a:r>
              <a:rPr lang="zh-CN" altLang="en-US" sz="2800" dirty="0" smtClean="0"/>
              <a:t>。</a:t>
            </a:r>
            <a:r>
              <a:rPr lang="en-US" altLang="zh-CN" sz="2800" dirty="0" smtClean="0"/>
              <a:t/>
            </a:r>
            <a:br>
              <a:rPr lang="en-US" altLang="zh-CN" sz="2800" dirty="0" smtClean="0"/>
            </a:br>
            <a:r>
              <a:rPr lang="zh-CN" altLang="en-US" sz="2800" dirty="0" smtClean="0"/>
              <a:t>计算下面电路的传播延迟和最小延迟。</a:t>
            </a:r>
            <a:endParaRPr lang="en-US" altLang="zh-CN" sz="2800" dirty="0" smtClean="0"/>
          </a:p>
        </p:txBody>
      </p:sp>
      <p:grpSp>
        <p:nvGrpSpPr>
          <p:cNvPr id="11" name="组合 10"/>
          <p:cNvGrpSpPr/>
          <p:nvPr/>
        </p:nvGrpSpPr>
        <p:grpSpPr>
          <a:xfrm>
            <a:off x="323528" y="4670308"/>
            <a:ext cx="8663254" cy="1956661"/>
            <a:chOff x="323528" y="4670308"/>
            <a:chExt cx="8663254" cy="1956661"/>
          </a:xfrm>
        </p:grpSpPr>
        <p:pic>
          <p:nvPicPr>
            <p:cNvPr id="7"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23528" y="4670309"/>
              <a:ext cx="4127866" cy="141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文本框 7"/>
            <p:cNvSpPr txBox="1"/>
            <p:nvPr/>
          </p:nvSpPr>
          <p:spPr>
            <a:xfrm>
              <a:off x="338321" y="6165304"/>
              <a:ext cx="4057521" cy="461665"/>
            </a:xfrm>
            <a:prstGeom prst="rect">
              <a:avLst/>
            </a:prstGeom>
            <a:noFill/>
          </p:spPr>
          <p:txBody>
            <a:bodyPr wrap="none" rtlCol="0">
              <a:spAutoFit/>
            </a:bodyPr>
            <a:lstStyle/>
            <a:p>
              <a:r>
                <a:rPr lang="zh-CN" altLang="en-US" b="1" dirty="0" smtClean="0">
                  <a:solidFill>
                    <a:srgbClr val="0070C0"/>
                  </a:solidFill>
                </a:rPr>
                <a:t>关键路径</a:t>
              </a:r>
              <a:r>
                <a:rPr lang="zh-CN" altLang="en-US" dirty="0" smtClean="0"/>
                <a:t>：传播延迟</a:t>
              </a:r>
              <a:r>
                <a:rPr lang="en-US" altLang="zh-CN" dirty="0" smtClean="0"/>
                <a:t>=300ps</a:t>
              </a:r>
              <a:endParaRPr lang="zh-CN" altLang="en-US" dirty="0"/>
            </a:p>
          </p:txBody>
        </p:sp>
        <p:pic>
          <p:nvPicPr>
            <p:cNvPr id="9" name="Picture 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860031" y="4670308"/>
              <a:ext cx="4126751" cy="1414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文本框 9"/>
            <p:cNvSpPr txBox="1"/>
            <p:nvPr/>
          </p:nvSpPr>
          <p:spPr>
            <a:xfrm>
              <a:off x="4894645" y="6151411"/>
              <a:ext cx="3998210" cy="461665"/>
            </a:xfrm>
            <a:prstGeom prst="rect">
              <a:avLst/>
            </a:prstGeom>
            <a:noFill/>
          </p:spPr>
          <p:txBody>
            <a:bodyPr wrap="none" rtlCol="0">
              <a:spAutoFit/>
            </a:bodyPr>
            <a:lstStyle/>
            <a:p>
              <a:r>
                <a:rPr lang="zh-CN" altLang="en-US" b="1" dirty="0" smtClean="0">
                  <a:solidFill>
                    <a:schemeClr val="tx1">
                      <a:lumMod val="50000"/>
                      <a:lumOff val="50000"/>
                    </a:schemeClr>
                  </a:solidFill>
                </a:rPr>
                <a:t>最短路径</a:t>
              </a:r>
              <a:r>
                <a:rPr lang="zh-CN" altLang="en-US" dirty="0" smtClean="0"/>
                <a:t>：最小延迟</a:t>
              </a:r>
              <a:r>
                <a:rPr lang="en-US" altLang="zh-CN" dirty="0" smtClean="0"/>
                <a:t>=120ps</a:t>
              </a:r>
              <a:endParaRPr lang="zh-CN" altLang="en-US" dirty="0"/>
            </a:p>
          </p:txBody>
        </p:sp>
      </p:grpSp>
    </p:spTree>
    <p:extLst>
      <p:ext uri="{BB962C8B-B14F-4D97-AF65-F5344CB8AC3E}">
        <p14:creationId xmlns:p14="http://schemas.microsoft.com/office/powerpoint/2010/main" val="3100594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a:t>
            </a:r>
            <a:r>
              <a:rPr lang="en-US" altLang="zh-CN" dirty="0" smtClean="0"/>
              <a:t>2.16 </a:t>
            </a:r>
            <a:r>
              <a:rPr lang="zh-CN" altLang="en-US" dirty="0" smtClean="0"/>
              <a:t>电路延迟分析</a:t>
            </a:r>
            <a:endParaRPr lang="zh-CN" altLang="en-US" dirty="0"/>
          </a:p>
        </p:txBody>
      </p:sp>
      <p:sp>
        <p:nvSpPr>
          <p:cNvPr id="4" name="灯片编号占位符 3"/>
          <p:cNvSpPr>
            <a:spLocks noGrp="1"/>
          </p:cNvSpPr>
          <p:nvPr>
            <p:ph type="sldNum" sz="quarter" idx="12"/>
          </p:nvPr>
        </p:nvSpPr>
        <p:spPr/>
        <p:txBody>
          <a:bodyPr/>
          <a:lstStyle/>
          <a:p>
            <a:pPr>
              <a:defRPr/>
            </a:pPr>
            <a:fld id="{3A3D0B72-06B4-4115-8855-F798220381FC}" type="slidenum">
              <a:rPr lang="en-US" altLang="zh-CN" smtClean="0"/>
              <a:pPr>
                <a:defRPr/>
              </a:pPr>
              <a:t>54</a:t>
            </a:fld>
            <a:endParaRPr lang="en-US" altLang="zh-CN"/>
          </a:p>
        </p:txBody>
      </p:sp>
      <p:pic>
        <p:nvPicPr>
          <p:cNvPr id="5"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866" y="1052736"/>
            <a:ext cx="5904656" cy="5176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921437" y="1062849"/>
            <a:ext cx="3196991" cy="3876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4921920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毛刺 </a:t>
            </a:r>
            <a:r>
              <a:rPr lang="en-US" altLang="zh-CN" dirty="0" smtClean="0"/>
              <a:t>/ </a:t>
            </a:r>
            <a:r>
              <a:rPr lang="zh-CN" altLang="en-US" dirty="0" smtClean="0"/>
              <a:t>冒险</a:t>
            </a:r>
            <a:endParaRPr lang="zh-CN" altLang="en-US" dirty="0"/>
          </a:p>
        </p:txBody>
      </p:sp>
      <p:sp>
        <p:nvSpPr>
          <p:cNvPr id="3" name="内容占位符 2"/>
          <p:cNvSpPr>
            <a:spLocks noGrp="1"/>
          </p:cNvSpPr>
          <p:nvPr>
            <p:ph idx="1"/>
          </p:nvPr>
        </p:nvSpPr>
        <p:spPr>
          <a:xfrm>
            <a:off x="107504" y="1052736"/>
            <a:ext cx="8928992" cy="648072"/>
          </a:xfrm>
        </p:spPr>
        <p:txBody>
          <a:bodyPr>
            <a:normAutofit/>
          </a:bodyPr>
          <a:lstStyle/>
          <a:p>
            <a:r>
              <a:rPr lang="zh-CN" altLang="en-US" sz="2800" dirty="0" smtClean="0"/>
              <a:t>一个输入信号的改变可能会导致多个输出信号的改变。</a:t>
            </a:r>
            <a:endParaRPr lang="zh-CN" altLang="en-US" sz="2800" dirty="0"/>
          </a:p>
        </p:txBody>
      </p:sp>
      <p:sp>
        <p:nvSpPr>
          <p:cNvPr id="4" name="灯片编号占位符 3"/>
          <p:cNvSpPr>
            <a:spLocks noGrp="1"/>
          </p:cNvSpPr>
          <p:nvPr>
            <p:ph type="sldNum" sz="quarter" idx="12"/>
          </p:nvPr>
        </p:nvSpPr>
        <p:spPr/>
        <p:txBody>
          <a:bodyPr/>
          <a:lstStyle/>
          <a:p>
            <a:pPr>
              <a:defRPr/>
            </a:pPr>
            <a:fld id="{3A3D0B72-06B4-4115-8855-F798220381FC}" type="slidenum">
              <a:rPr lang="en-US" altLang="zh-CN" smtClean="0"/>
              <a:pPr>
                <a:defRPr/>
              </a:pPr>
              <a:t>55</a:t>
            </a:fld>
            <a:endParaRPr lang="en-US" altLang="zh-CN"/>
          </a:p>
        </p:txBody>
      </p:sp>
      <p:pic>
        <p:nvPicPr>
          <p:cNvPr id="5"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4732" y="2030412"/>
            <a:ext cx="3810000" cy="432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211960" y="1700807"/>
            <a:ext cx="4838850" cy="5020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4020567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避免</a:t>
            </a:r>
            <a:r>
              <a:rPr lang="zh-CN" altLang="en-US" dirty="0" smtClean="0"/>
              <a:t> 毛刺 </a:t>
            </a:r>
            <a:r>
              <a:rPr lang="en-US" altLang="zh-CN" dirty="0" smtClean="0"/>
              <a:t>/ </a:t>
            </a:r>
            <a:r>
              <a:rPr lang="zh-CN" altLang="en-US" dirty="0" smtClean="0"/>
              <a:t>冒险</a:t>
            </a:r>
            <a:endParaRPr lang="zh-CN" altLang="en-US" dirty="0"/>
          </a:p>
        </p:txBody>
      </p:sp>
      <p:sp>
        <p:nvSpPr>
          <p:cNvPr id="3" name="内容占位符 2"/>
          <p:cNvSpPr>
            <a:spLocks noGrp="1"/>
          </p:cNvSpPr>
          <p:nvPr>
            <p:ph idx="1"/>
          </p:nvPr>
        </p:nvSpPr>
        <p:spPr>
          <a:xfrm>
            <a:off x="364928" y="3717032"/>
            <a:ext cx="3486978" cy="470668"/>
          </a:xfrm>
        </p:spPr>
        <p:txBody>
          <a:bodyPr>
            <a:normAutofit/>
          </a:bodyPr>
          <a:lstStyle/>
          <a:p>
            <a:pPr marL="0" indent="0">
              <a:buNone/>
            </a:pPr>
            <a:r>
              <a:rPr lang="zh-CN" altLang="en-US" sz="2400" dirty="0" smtClean="0"/>
              <a:t>穿越</a:t>
            </a:r>
            <a:r>
              <a:rPr lang="en-US" altLang="zh-CN" sz="2400" dirty="0" smtClean="0"/>
              <a:t>K</a:t>
            </a:r>
            <a:r>
              <a:rPr lang="zh-CN" altLang="en-US" sz="2400" dirty="0" smtClean="0"/>
              <a:t>图两个蕴含的边界</a:t>
            </a:r>
            <a:endParaRPr lang="zh-CN" altLang="en-US" sz="2800" dirty="0"/>
          </a:p>
        </p:txBody>
      </p:sp>
      <p:sp>
        <p:nvSpPr>
          <p:cNvPr id="4" name="灯片编号占位符 3"/>
          <p:cNvSpPr>
            <a:spLocks noGrp="1"/>
          </p:cNvSpPr>
          <p:nvPr>
            <p:ph type="sldNum" sz="quarter" idx="12"/>
          </p:nvPr>
        </p:nvSpPr>
        <p:spPr/>
        <p:txBody>
          <a:bodyPr/>
          <a:lstStyle/>
          <a:p>
            <a:pPr>
              <a:defRPr/>
            </a:pPr>
            <a:fld id="{3A3D0B72-06B4-4115-8855-F798220381FC}" type="slidenum">
              <a:rPr lang="en-US" altLang="zh-CN" smtClean="0"/>
              <a:pPr>
                <a:defRPr/>
              </a:pPr>
              <a:t>56</a:t>
            </a:fld>
            <a:endParaRPr lang="en-US" altLang="zh-CN"/>
          </a:p>
        </p:txBody>
      </p:sp>
      <p:pic>
        <p:nvPicPr>
          <p:cNvPr id="7"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3418" y="980728"/>
            <a:ext cx="3744416" cy="26725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770435" y="1052736"/>
            <a:ext cx="4301557" cy="3070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979712" y="4293096"/>
            <a:ext cx="5830001" cy="2538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2425252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8768" y="980728"/>
            <a:ext cx="9036496" cy="1043544"/>
          </a:xfrm>
        </p:spPr>
        <p:txBody>
          <a:bodyPr/>
          <a:lstStyle/>
          <a:p>
            <a:r>
              <a:rPr lang="zh-CN" altLang="en-US" sz="2800" b="1" dirty="0" smtClean="0"/>
              <a:t>竞争</a:t>
            </a:r>
            <a:r>
              <a:rPr lang="zh-CN" altLang="en-US" sz="2800" dirty="0" smtClean="0"/>
              <a:t>：</a:t>
            </a:r>
            <a:r>
              <a:rPr lang="zh-CN" altLang="en-US" sz="2600" dirty="0" smtClean="0"/>
              <a:t>门电路两个输入信号</a:t>
            </a:r>
            <a:r>
              <a:rPr lang="zh-CN" altLang="en-US" sz="2600" b="1" dirty="0" smtClean="0"/>
              <a:t>同时</a:t>
            </a:r>
            <a:r>
              <a:rPr lang="zh-CN" altLang="en-US" sz="2600" b="1" dirty="0" smtClean="0">
                <a:solidFill>
                  <a:srgbClr val="FF0000"/>
                </a:solidFill>
              </a:rPr>
              <a:t>向相反的逻辑电平跳变</a:t>
            </a:r>
            <a:r>
              <a:rPr lang="en-US" altLang="zh-CN" sz="2600" b="1" dirty="0" smtClean="0">
                <a:solidFill>
                  <a:srgbClr val="FF0000"/>
                </a:solidFill>
              </a:rPr>
              <a:t/>
            </a:r>
            <a:br>
              <a:rPr lang="en-US" altLang="zh-CN" sz="2600" b="1" dirty="0" smtClean="0">
                <a:solidFill>
                  <a:srgbClr val="FF0000"/>
                </a:solidFill>
              </a:rPr>
            </a:br>
            <a:r>
              <a:rPr lang="en-US" altLang="zh-CN" sz="2600" b="1" dirty="0" smtClean="0">
                <a:solidFill>
                  <a:srgbClr val="FF0000"/>
                </a:solidFill>
              </a:rPr>
              <a:t>         </a:t>
            </a:r>
            <a:r>
              <a:rPr lang="zh-CN" altLang="en-US" sz="2600" dirty="0" smtClean="0"/>
              <a:t>（</a:t>
            </a:r>
            <a:r>
              <a:rPr lang="zh-CN" altLang="en-US" sz="2600" dirty="0" smtClean="0">
                <a:latin typeface="楷体" panose="02010609060101010101" pitchFamily="49" charset="-122"/>
                <a:ea typeface="楷体" panose="02010609060101010101" pitchFamily="49" charset="-122"/>
              </a:rPr>
              <a:t>一个从</a:t>
            </a:r>
            <a:r>
              <a:rPr lang="en-US" altLang="zh-CN" sz="2600" dirty="0" smtClean="0">
                <a:latin typeface="楷体" panose="02010609060101010101" pitchFamily="49" charset="-122"/>
                <a:ea typeface="楷体" panose="02010609060101010101" pitchFamily="49" charset="-122"/>
              </a:rPr>
              <a:t>1</a:t>
            </a:r>
            <a:r>
              <a:rPr lang="zh-CN" altLang="en-US" sz="2600" dirty="0" smtClean="0">
                <a:latin typeface="楷体" panose="02010609060101010101" pitchFamily="49" charset="-122"/>
                <a:ea typeface="楷体" panose="02010609060101010101" pitchFamily="49" charset="-122"/>
              </a:rPr>
              <a:t>变为</a:t>
            </a:r>
            <a:r>
              <a:rPr lang="en-US" altLang="zh-CN" sz="2600" dirty="0" smtClean="0">
                <a:latin typeface="楷体" panose="02010609060101010101" pitchFamily="49" charset="-122"/>
                <a:ea typeface="楷体" panose="02010609060101010101" pitchFamily="49" charset="-122"/>
              </a:rPr>
              <a:t>0</a:t>
            </a:r>
            <a:r>
              <a:rPr lang="zh-CN" altLang="en-US" sz="2600" dirty="0" smtClean="0">
                <a:latin typeface="楷体" panose="02010609060101010101" pitchFamily="49" charset="-122"/>
                <a:ea typeface="楷体" panose="02010609060101010101" pitchFamily="49" charset="-122"/>
              </a:rPr>
              <a:t>，另一个从</a:t>
            </a:r>
            <a:r>
              <a:rPr lang="en-US" altLang="zh-CN" sz="2600" dirty="0" smtClean="0">
                <a:latin typeface="楷体" panose="02010609060101010101" pitchFamily="49" charset="-122"/>
                <a:ea typeface="楷体" panose="02010609060101010101" pitchFamily="49" charset="-122"/>
              </a:rPr>
              <a:t>0</a:t>
            </a:r>
            <a:r>
              <a:rPr lang="zh-CN" altLang="en-US" sz="2600" dirty="0" smtClean="0">
                <a:latin typeface="楷体" panose="02010609060101010101" pitchFamily="49" charset="-122"/>
                <a:ea typeface="楷体" panose="02010609060101010101" pitchFamily="49" charset="-122"/>
              </a:rPr>
              <a:t>变为</a:t>
            </a:r>
            <a:r>
              <a:rPr lang="en-US" altLang="zh-CN" sz="2600" dirty="0" smtClean="0">
                <a:latin typeface="楷体" panose="02010609060101010101" pitchFamily="49" charset="-122"/>
                <a:ea typeface="楷体" panose="02010609060101010101" pitchFamily="49" charset="-122"/>
              </a:rPr>
              <a:t>1</a:t>
            </a:r>
            <a:r>
              <a:rPr lang="zh-CN" altLang="en-US" sz="2600" dirty="0" smtClean="0"/>
              <a:t>）的现象。</a:t>
            </a:r>
            <a:endParaRPr lang="zh-CN" altLang="en-US" sz="2600" dirty="0"/>
          </a:p>
        </p:txBody>
      </p:sp>
      <p:sp>
        <p:nvSpPr>
          <p:cNvPr id="3" name="标题 2"/>
          <p:cNvSpPr>
            <a:spLocks noGrp="1"/>
          </p:cNvSpPr>
          <p:nvPr>
            <p:ph type="title"/>
          </p:nvPr>
        </p:nvSpPr>
        <p:spPr/>
        <p:txBody>
          <a:bodyPr/>
          <a:lstStyle/>
          <a:p>
            <a:r>
              <a:rPr lang="zh-CN" altLang="en-US" dirty="0" smtClean="0"/>
              <a:t>组合逻辑电路中的竞争：冒险现象</a:t>
            </a:r>
            <a:endParaRPr lang="zh-CN" altLang="en-US" dirty="0"/>
          </a:p>
        </p:txBody>
      </p:sp>
      <p:pic>
        <p:nvPicPr>
          <p:cNvPr id="798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902145"/>
            <a:ext cx="4464496" cy="4911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5292080" y="2492896"/>
            <a:ext cx="3672408" cy="1421928"/>
          </a:xfrm>
          <a:prstGeom prst="rect">
            <a:avLst/>
          </a:prstGeom>
          <a:noFill/>
        </p:spPr>
        <p:txBody>
          <a:bodyPr wrap="square" rtlCol="0">
            <a:spAutoFit/>
          </a:bodyPr>
          <a:lstStyle/>
          <a:p>
            <a:pPr>
              <a:lnSpc>
                <a:spcPct val="120000"/>
              </a:lnSpc>
            </a:pPr>
            <a:r>
              <a:rPr lang="zh-CN" altLang="en-US" dirty="0" smtClean="0"/>
              <a:t>只要存在竞争现象，输出就有可能出现违背稳态下逻辑关系的尖峰脉冲。</a:t>
            </a:r>
            <a:endParaRPr lang="zh-CN" altLang="en-US" dirty="0"/>
          </a:p>
        </p:txBody>
      </p:sp>
      <p:sp>
        <p:nvSpPr>
          <p:cNvPr id="6" name="TextBox 5"/>
          <p:cNvSpPr txBox="1"/>
          <p:nvPr/>
        </p:nvSpPr>
        <p:spPr>
          <a:xfrm>
            <a:off x="5292080" y="4455344"/>
            <a:ext cx="3672408" cy="1421928"/>
          </a:xfrm>
          <a:prstGeom prst="rect">
            <a:avLst/>
          </a:prstGeom>
          <a:noFill/>
        </p:spPr>
        <p:txBody>
          <a:bodyPr wrap="square" rtlCol="0">
            <a:spAutoFit/>
          </a:bodyPr>
          <a:lstStyle/>
          <a:p>
            <a:pPr>
              <a:lnSpc>
                <a:spcPct val="120000"/>
              </a:lnSpc>
            </a:pPr>
            <a:r>
              <a:rPr lang="zh-CN" altLang="en-US" dirty="0" smtClean="0"/>
              <a:t>由于竞争而在电路输出端可能产生尖峰脉冲的现象：</a:t>
            </a:r>
            <a:r>
              <a:rPr lang="zh-CN" altLang="en-US" b="1" dirty="0" smtClean="0"/>
              <a:t>竞争</a:t>
            </a:r>
            <a:r>
              <a:rPr lang="en-US" altLang="zh-CN" b="1" dirty="0" smtClean="0"/>
              <a:t>—</a:t>
            </a:r>
            <a:r>
              <a:rPr lang="zh-CN" altLang="en-US" b="1" dirty="0" smtClean="0"/>
              <a:t>冒险</a:t>
            </a:r>
            <a:r>
              <a:rPr lang="zh-CN" altLang="en-US" dirty="0" smtClean="0"/>
              <a:t>。</a:t>
            </a:r>
            <a:endParaRPr lang="zh-CN" altLang="en-US" dirty="0"/>
          </a:p>
        </p:txBody>
      </p:sp>
      <p:sp>
        <p:nvSpPr>
          <p:cNvPr id="5" name="灯片编号占位符 4"/>
          <p:cNvSpPr>
            <a:spLocks noGrp="1"/>
          </p:cNvSpPr>
          <p:nvPr>
            <p:ph type="sldNum" sz="quarter" idx="12"/>
          </p:nvPr>
        </p:nvSpPr>
        <p:spPr/>
        <p:txBody>
          <a:bodyPr/>
          <a:lstStyle/>
          <a:p>
            <a:pPr>
              <a:defRPr/>
            </a:pPr>
            <a:fld id="{EF27CFC5-7FD8-49A5-BC14-6A12B5DF6A48}" type="slidenum">
              <a:rPr lang="en-US" altLang="zh-CN" smtClean="0"/>
              <a:pPr>
                <a:defRPr/>
              </a:pPr>
              <a:t>57</a:t>
            </a:fld>
            <a:endParaRPr lang="en-US" altLang="zh-CN"/>
          </a:p>
        </p:txBody>
      </p:sp>
    </p:spTree>
    <p:extLst>
      <p:ext uri="{BB962C8B-B14F-4D97-AF65-F5344CB8AC3E}">
        <p14:creationId xmlns:p14="http://schemas.microsoft.com/office/powerpoint/2010/main" val="22913232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p:cNvSpPr>
                <a:spLocks noGrp="1"/>
              </p:cNvSpPr>
              <p:nvPr>
                <p:ph idx="1"/>
              </p:nvPr>
            </p:nvSpPr>
            <p:spPr/>
            <p:txBody>
              <a:bodyPr/>
              <a:lstStyle/>
              <a:p>
                <a:r>
                  <a:rPr lang="zh-CN" altLang="en-US" sz="2800" dirty="0" smtClean="0"/>
                  <a:t>由于竞争冒险而产生的尖峰脉冲一般都很窄（多在几十纳秒以内），所以只要</a:t>
                </a:r>
                <a:r>
                  <a:rPr lang="zh-CN" altLang="en-US" sz="2800" b="1" dirty="0" smtClean="0"/>
                  <a:t>在输出端并接一个很小的滤波电容</a:t>
                </a:r>
                <a14:m>
                  <m:oMath xmlns:m="http://schemas.openxmlformats.org/officeDocument/2006/math">
                    <m:r>
                      <a:rPr lang="en-US" altLang="zh-CN" sz="2800" b="1" i="1" dirty="0" smtClean="0">
                        <a:latin typeface="Cambria Math"/>
                      </a:rPr>
                      <m:t>𝑪</m:t>
                    </m:r>
                    <m:r>
                      <a:rPr lang="en-US" altLang="zh-CN" sz="2800" b="1" i="1" baseline="-25000" dirty="0" err="1" smtClean="0">
                        <a:latin typeface="Cambria Math"/>
                      </a:rPr>
                      <m:t>𝒇</m:t>
                    </m:r>
                  </m:oMath>
                </a14:m>
                <a:r>
                  <a:rPr lang="zh-CN" altLang="en-US" sz="2800" dirty="0" smtClean="0"/>
                  <a:t>，就足以把尖峰脉冲的幅度削弱至门电路的阈值电压以下。</a:t>
                </a:r>
                <a:endParaRPr lang="en-US" altLang="zh-CN" sz="2800" dirty="0" smtClean="0"/>
              </a:p>
              <a:p>
                <a:r>
                  <a:rPr lang="zh-CN" altLang="en-US" sz="2800" b="1" dirty="0" smtClean="0"/>
                  <a:t>优点</a:t>
                </a:r>
                <a:r>
                  <a:rPr lang="zh-CN" altLang="en-US" sz="2800" dirty="0" smtClean="0"/>
                  <a:t>：简单</a:t>
                </a:r>
                <a:r>
                  <a:rPr lang="en-US" altLang="zh-CN" sz="2800" dirty="0" smtClean="0"/>
                  <a:t/>
                </a:r>
                <a:br>
                  <a:rPr lang="en-US" altLang="zh-CN" sz="2800" dirty="0" smtClean="0"/>
                </a:br>
                <a:r>
                  <a:rPr lang="en-US" altLang="zh-CN" sz="2800" dirty="0" smtClean="0"/>
                  <a:t>          </a:t>
                </a:r>
                <a:r>
                  <a:rPr lang="zh-CN" altLang="en-US" sz="2800" dirty="0" smtClean="0"/>
                  <a:t>易行</a:t>
                </a:r>
                <a:endParaRPr lang="en-US" altLang="zh-CN" sz="2800" dirty="0" smtClean="0"/>
              </a:p>
              <a:p>
                <a:r>
                  <a:rPr lang="zh-CN" altLang="en-US" sz="2800" b="1" dirty="0" smtClean="0"/>
                  <a:t>缺点</a:t>
                </a:r>
                <a:r>
                  <a:rPr lang="zh-CN" altLang="en-US" sz="2800" dirty="0" smtClean="0"/>
                  <a:t>：增加</a:t>
                </a:r>
                <a:r>
                  <a:rPr lang="en-US" altLang="zh-CN" sz="2800" dirty="0" smtClean="0"/>
                  <a:t/>
                </a:r>
                <a:br>
                  <a:rPr lang="en-US" altLang="zh-CN" sz="2800" dirty="0" smtClean="0"/>
                </a:br>
                <a:r>
                  <a:rPr lang="zh-CN" altLang="en-US" sz="2800" dirty="0" smtClean="0"/>
                  <a:t>了输出电压</a:t>
                </a:r>
                <a:r>
                  <a:rPr lang="en-US" altLang="zh-CN" sz="2800" dirty="0" smtClean="0"/>
                  <a:t/>
                </a:r>
                <a:br>
                  <a:rPr lang="en-US" altLang="zh-CN" sz="2800" dirty="0" smtClean="0"/>
                </a:br>
                <a:r>
                  <a:rPr lang="zh-CN" altLang="en-US" sz="2800" dirty="0" smtClean="0"/>
                  <a:t>波形的上升</a:t>
                </a:r>
                <a:r>
                  <a:rPr lang="en-US" altLang="zh-CN" sz="2800" dirty="0" smtClean="0"/>
                  <a:t/>
                </a:r>
                <a:br>
                  <a:rPr lang="en-US" altLang="zh-CN" sz="2800" dirty="0" smtClean="0"/>
                </a:br>
                <a:r>
                  <a:rPr lang="zh-CN" altLang="en-US" sz="2800" dirty="0" smtClean="0"/>
                  <a:t>时间和下降</a:t>
                </a:r>
                <a:r>
                  <a:rPr lang="en-US" altLang="zh-CN" sz="2800" dirty="0" smtClean="0"/>
                  <a:t/>
                </a:r>
                <a:br>
                  <a:rPr lang="en-US" altLang="zh-CN" sz="2800" dirty="0" smtClean="0"/>
                </a:br>
                <a:r>
                  <a:rPr lang="zh-CN" altLang="en-US" sz="2800" dirty="0" smtClean="0"/>
                  <a:t>时间，使波</a:t>
                </a:r>
                <a:r>
                  <a:rPr lang="en-US" altLang="zh-CN" sz="2800" dirty="0" smtClean="0"/>
                  <a:t/>
                </a:r>
                <a:br>
                  <a:rPr lang="en-US" altLang="zh-CN" sz="2800" dirty="0" smtClean="0"/>
                </a:br>
                <a:r>
                  <a:rPr lang="zh-CN" altLang="en-US" sz="2800" dirty="0" smtClean="0"/>
                  <a:t>形变坏。</a:t>
                </a:r>
                <a:endParaRPr lang="zh-CN" altLang="en-US" sz="2800" dirty="0"/>
              </a:p>
            </p:txBody>
          </p:sp>
        </mc:Choice>
        <mc:Fallback xmlns="">
          <p:sp>
            <p:nvSpPr>
              <p:cNvPr id="2" name="内容占位符 1"/>
              <p:cNvSpPr>
                <a:spLocks noGrp="1" noRot="1" noChangeAspect="1" noMove="1" noResize="1" noEditPoints="1" noAdjustHandles="1" noChangeArrowheads="1" noChangeShapeType="1" noTextEdit="1"/>
              </p:cNvSpPr>
              <p:nvPr>
                <p:ph idx="1"/>
              </p:nvPr>
            </p:nvSpPr>
            <p:spPr>
              <a:blipFill rotWithShape="0">
                <a:blip r:embed="rId2"/>
                <a:stretch>
                  <a:fillRect l="-270" t="-1164"/>
                </a:stretch>
              </a:blipFill>
            </p:spPr>
            <p:txBody>
              <a:bodyPr/>
              <a:lstStyle/>
              <a:p>
                <a:r>
                  <a:rPr lang="zh-CN" altLang="en-US">
                    <a:noFill/>
                  </a:rPr>
                  <a:t> </a:t>
                </a:r>
              </a:p>
            </p:txBody>
          </p:sp>
        </mc:Fallback>
      </mc:AlternateContent>
      <p:sp>
        <p:nvSpPr>
          <p:cNvPr id="3" name="标题 2"/>
          <p:cNvSpPr>
            <a:spLocks noGrp="1"/>
          </p:cNvSpPr>
          <p:nvPr>
            <p:ph type="title"/>
          </p:nvPr>
        </p:nvSpPr>
        <p:spPr/>
        <p:txBody>
          <a:bodyPr/>
          <a:lstStyle/>
          <a:p>
            <a:r>
              <a:rPr lang="zh-CN" altLang="en-US" dirty="0" smtClean="0"/>
              <a:t>消除竞争冒险的方法</a:t>
            </a:r>
            <a:r>
              <a:rPr lang="en-US" altLang="zh-CN" dirty="0" smtClean="0"/>
              <a:t>1</a:t>
            </a:r>
            <a:r>
              <a:rPr lang="zh-CN" altLang="en-US" dirty="0" smtClean="0"/>
              <a:t>：接入滤波电容</a:t>
            </a:r>
            <a:endParaRPr lang="zh-CN" altLang="en-US" dirty="0"/>
          </a:p>
        </p:txBody>
      </p:sp>
      <p:pic>
        <p:nvPicPr>
          <p:cNvPr id="819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7784" y="2770090"/>
            <a:ext cx="6480720" cy="39438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灯片编号占位符 3"/>
          <p:cNvSpPr>
            <a:spLocks noGrp="1"/>
          </p:cNvSpPr>
          <p:nvPr>
            <p:ph type="sldNum" sz="quarter" idx="12"/>
          </p:nvPr>
        </p:nvSpPr>
        <p:spPr/>
        <p:txBody>
          <a:bodyPr/>
          <a:lstStyle/>
          <a:p>
            <a:pPr>
              <a:defRPr/>
            </a:pPr>
            <a:fld id="{EF27CFC5-7FD8-49A5-BC14-6A12B5DF6A48}" type="slidenum">
              <a:rPr lang="en-US" altLang="zh-CN" smtClean="0"/>
              <a:pPr>
                <a:defRPr/>
              </a:pPr>
              <a:t>58</a:t>
            </a:fld>
            <a:endParaRPr lang="en-US" altLang="zh-CN"/>
          </a:p>
        </p:txBody>
      </p:sp>
    </p:spTree>
    <p:extLst>
      <p:ext uri="{BB962C8B-B14F-4D97-AF65-F5344CB8AC3E}">
        <p14:creationId xmlns:p14="http://schemas.microsoft.com/office/powerpoint/2010/main" val="23059909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消除竞争冒险的方法</a:t>
            </a:r>
            <a:r>
              <a:rPr lang="en-US" altLang="zh-CN" dirty="0" smtClean="0"/>
              <a:t>2</a:t>
            </a:r>
            <a:r>
              <a:rPr lang="zh-CN" altLang="en-US" dirty="0" smtClean="0"/>
              <a:t>：修改逻辑设计</a:t>
            </a:r>
            <a:endParaRPr lang="zh-CN" altLang="en-US" dirty="0"/>
          </a:p>
        </p:txBody>
      </p:sp>
      <p:pic>
        <p:nvPicPr>
          <p:cNvPr id="829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044" y="980728"/>
            <a:ext cx="4024114" cy="1944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4" name="TextBox 3"/>
              <p:cNvSpPr txBox="1"/>
              <p:nvPr/>
            </p:nvSpPr>
            <p:spPr>
              <a:xfrm>
                <a:off x="683568" y="2924944"/>
                <a:ext cx="8352928" cy="461665"/>
              </a:xfrm>
              <a:prstGeom prst="rect">
                <a:avLst/>
              </a:prstGeom>
              <a:noFill/>
            </p:spPr>
            <p:txBody>
              <a:bodyPr wrap="square" rtlCol="0">
                <a:spAutoFit/>
              </a:bodyPr>
              <a:lstStyle/>
              <a:p>
                <a14:m>
                  <m:oMath xmlns:m="http://schemas.openxmlformats.org/officeDocument/2006/math">
                    <m:r>
                      <a:rPr lang="en-US" altLang="zh-CN" i="1" dirty="0" smtClean="0">
                        <a:latin typeface="Cambria Math"/>
                      </a:rPr>
                      <m:t>𝐴</m:t>
                    </m:r>
                  </m:oMath>
                </a14:m>
                <a:r>
                  <a:rPr lang="zh-CN" altLang="en-US" dirty="0" smtClean="0"/>
                  <a:t>和</a:t>
                </a:r>
                <a14:m>
                  <m:oMath xmlns:m="http://schemas.openxmlformats.org/officeDocument/2006/math">
                    <m:r>
                      <a:rPr lang="en-US" altLang="zh-CN" i="1" dirty="0" smtClean="0">
                        <a:latin typeface="Cambria Math"/>
                      </a:rPr>
                      <m:t>𝐴</m:t>
                    </m:r>
                    <m:r>
                      <a:rPr lang="en-US" altLang="zh-CN" b="0" i="1" dirty="0" smtClean="0">
                        <a:latin typeface="Cambria Math"/>
                      </a:rPr>
                      <m:t>′</m:t>
                    </m:r>
                  </m:oMath>
                </a14:m>
                <a:r>
                  <a:rPr lang="zh-CN" altLang="en-US" dirty="0" smtClean="0"/>
                  <a:t>是从两个不同的传输途径而来的，有可能产生尖峰脉冲。</a:t>
                </a:r>
                <a:endParaRPr lang="zh-CN" altLang="en-US" dirty="0"/>
              </a:p>
            </p:txBody>
          </p:sp>
        </mc:Choice>
        <mc:Fallback xmlns="">
          <p:sp>
            <p:nvSpPr>
              <p:cNvPr id="4" name="TextBox 3"/>
              <p:cNvSpPr txBox="1">
                <a:spLocks noRot="1" noChangeAspect="1" noMove="1" noResize="1" noEditPoints="1" noAdjustHandles="1" noChangeArrowheads="1" noChangeShapeType="1" noTextEdit="1"/>
              </p:cNvSpPr>
              <p:nvPr/>
            </p:nvSpPr>
            <p:spPr>
              <a:xfrm>
                <a:off x="683568" y="2924944"/>
                <a:ext cx="8352928" cy="461665"/>
              </a:xfrm>
              <a:prstGeom prst="rect">
                <a:avLst/>
              </a:prstGeom>
              <a:blipFill rotWithShape="1">
                <a:blip r:embed="rId3"/>
                <a:stretch>
                  <a:fillRect l="-146" t="-14474" r="-4818" b="-25000"/>
                </a:stretch>
              </a:blipFill>
            </p:spPr>
            <p:txBody>
              <a:bodyPr/>
              <a:lstStyle/>
              <a:p>
                <a:r>
                  <a:rPr lang="zh-CN" altLang="en-US">
                    <a:noFill/>
                  </a:rPr>
                  <a:t> </a:t>
                </a:r>
              </a:p>
            </p:txBody>
          </p:sp>
        </mc:Fallback>
      </mc:AlternateContent>
      <p:sp>
        <p:nvSpPr>
          <p:cNvPr id="6" name="TextBox 5"/>
          <p:cNvSpPr txBox="1"/>
          <p:nvPr/>
        </p:nvSpPr>
        <p:spPr>
          <a:xfrm>
            <a:off x="107504" y="6165304"/>
            <a:ext cx="8856984" cy="461665"/>
          </a:xfrm>
          <a:prstGeom prst="rect">
            <a:avLst/>
          </a:prstGeom>
          <a:ln>
            <a:solidFill>
              <a:srgbClr val="FF0000"/>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pc="-150" dirty="0" smtClean="0"/>
              <a:t>如果</a:t>
            </a:r>
            <a:r>
              <a:rPr lang="en-US" altLang="zh-CN" spc="-150" dirty="0" smtClean="0"/>
              <a:t>A</a:t>
            </a:r>
            <a:r>
              <a:rPr lang="zh-CN" altLang="en-US" spc="-150" dirty="0" smtClean="0"/>
              <a:t>和</a:t>
            </a:r>
            <a:r>
              <a:rPr lang="en-US" altLang="zh-CN" spc="-150" dirty="0" smtClean="0"/>
              <a:t>B</a:t>
            </a:r>
            <a:r>
              <a:rPr lang="zh-CN" altLang="en-US" spc="-150" dirty="0" smtClean="0"/>
              <a:t>同时改变状态，即</a:t>
            </a:r>
            <a:r>
              <a:rPr lang="en-US" altLang="zh-CN" spc="-150" dirty="0" smtClean="0"/>
              <a:t>AB</a:t>
            </a:r>
            <a:r>
              <a:rPr lang="zh-CN" altLang="en-US" spc="-150" dirty="0" smtClean="0"/>
              <a:t>从</a:t>
            </a:r>
            <a:r>
              <a:rPr lang="en-US" altLang="zh-CN" spc="-150" dirty="0" smtClean="0"/>
              <a:t>10</a:t>
            </a:r>
            <a:r>
              <a:rPr lang="zh-CN" altLang="en-US" spc="-150" dirty="0" smtClean="0"/>
              <a:t>变为</a:t>
            </a:r>
            <a:r>
              <a:rPr lang="en-US" altLang="zh-CN" spc="-150" dirty="0" smtClean="0"/>
              <a:t>01</a:t>
            </a:r>
            <a:r>
              <a:rPr lang="zh-CN" altLang="en-US" spc="-150" dirty="0" smtClean="0"/>
              <a:t>时，电路仍存在竞争冒险！</a:t>
            </a:r>
            <a:endParaRPr lang="zh-CN" altLang="en-US" spc="-150" dirty="0"/>
          </a:p>
        </p:txBody>
      </p:sp>
      <p:sp>
        <p:nvSpPr>
          <p:cNvPr id="8" name="灯片编号占位符 7"/>
          <p:cNvSpPr>
            <a:spLocks noGrp="1"/>
          </p:cNvSpPr>
          <p:nvPr>
            <p:ph type="sldNum" sz="quarter" idx="12"/>
          </p:nvPr>
        </p:nvSpPr>
        <p:spPr/>
        <p:txBody>
          <a:bodyPr/>
          <a:lstStyle/>
          <a:p>
            <a:pPr>
              <a:defRPr/>
            </a:pPr>
            <a:fld id="{EF27CFC5-7FD8-49A5-BC14-6A12B5DF6A48}" type="slidenum">
              <a:rPr lang="en-US" altLang="zh-CN" smtClean="0"/>
              <a:pPr>
                <a:defRPr/>
              </a:pPr>
              <a:t>59</a:t>
            </a:fld>
            <a:endParaRPr lang="en-US" altLang="zh-CN"/>
          </a:p>
        </p:txBody>
      </p:sp>
      <mc:AlternateContent xmlns:mc="http://schemas.openxmlformats.org/markup-compatibility/2006" xmlns:a14="http://schemas.microsoft.com/office/drawing/2010/main">
        <mc:Choice Requires="a14">
          <p:sp>
            <p:nvSpPr>
              <p:cNvPr id="2" name="TextBox 1"/>
              <p:cNvSpPr txBox="1"/>
              <p:nvPr/>
            </p:nvSpPr>
            <p:spPr>
              <a:xfrm>
                <a:off x="5652120" y="2467942"/>
                <a:ext cx="1714828"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a:rPr>
                        <m:t>𝑌</m:t>
                      </m:r>
                      <m:r>
                        <a:rPr lang="en-US" altLang="zh-CN" b="0" i="1" smtClean="0">
                          <a:latin typeface="Cambria Math"/>
                        </a:rPr>
                        <m:t>=</m:t>
                      </m:r>
                      <m:r>
                        <a:rPr lang="en-US" altLang="zh-CN" b="0" i="1" smtClean="0">
                          <a:latin typeface="Cambria Math"/>
                        </a:rPr>
                        <m:t>𝐴</m:t>
                      </m:r>
                      <m:r>
                        <a:rPr lang="en-US" altLang="zh-CN" b="0" i="1" smtClean="0">
                          <a:latin typeface="Cambria Math"/>
                        </a:rPr>
                        <m:t>+</m:t>
                      </m:r>
                      <m:r>
                        <a:rPr lang="en-US" altLang="zh-CN" b="0" i="1" smtClean="0">
                          <a:latin typeface="Cambria Math"/>
                        </a:rPr>
                        <m:t>𝐴</m:t>
                      </m:r>
                      <m:r>
                        <a:rPr lang="en-US" altLang="zh-CN" b="0" i="1" smtClean="0">
                          <a:latin typeface="Cambria Math"/>
                        </a:rPr>
                        <m:t>′</m:t>
                      </m:r>
                    </m:oMath>
                  </m:oMathPara>
                </a14:m>
                <a:endParaRPr lang="zh-CN" altLang="en-US" dirty="0"/>
              </a:p>
            </p:txBody>
          </p:sp>
        </mc:Choice>
        <mc:Fallback xmlns="">
          <p:sp>
            <p:nvSpPr>
              <p:cNvPr id="2" name="TextBox 1"/>
              <p:cNvSpPr txBox="1">
                <a:spLocks noRot="1" noChangeAspect="1" noMove="1" noResize="1" noEditPoints="1" noAdjustHandles="1" noChangeArrowheads="1" noChangeShapeType="1" noTextEdit="1"/>
              </p:cNvSpPr>
              <p:nvPr/>
            </p:nvSpPr>
            <p:spPr>
              <a:xfrm>
                <a:off x="5652120" y="2467942"/>
                <a:ext cx="1714828" cy="461665"/>
              </a:xfrm>
              <a:prstGeom prst="rect">
                <a:avLst/>
              </a:prstGeom>
              <a:blipFill rotWithShape="1">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4454500" y="2052674"/>
                <a:ext cx="4333046" cy="461665"/>
              </a:xfrm>
              <a:prstGeom prst="rect">
                <a:avLst/>
              </a:prstGeom>
              <a:noFill/>
            </p:spPr>
            <p:txBody>
              <a:bodyPr wrap="none" rtlCol="0">
                <a:spAutoFit/>
              </a:bodyPr>
              <a:lstStyle/>
              <a:p>
                <a:r>
                  <a:rPr lang="zh-CN" altLang="en-US" dirty="0" smtClean="0"/>
                  <a:t>当</a:t>
                </a:r>
                <a14:m>
                  <m:oMath xmlns:m="http://schemas.openxmlformats.org/officeDocument/2006/math">
                    <m:r>
                      <a:rPr lang="en-US" altLang="zh-CN" b="0" i="1" smtClean="0">
                        <a:latin typeface="Cambria Math"/>
                      </a:rPr>
                      <m:t>𝐵</m:t>
                    </m:r>
                    <m:r>
                      <a:rPr lang="en-US" altLang="zh-CN" b="0" i="1" smtClean="0">
                        <a:latin typeface="Cambria Math"/>
                      </a:rPr>
                      <m:t>=</m:t>
                    </m:r>
                    <m:r>
                      <a:rPr lang="en-US" altLang="zh-CN" b="0" i="1" smtClean="0">
                        <a:latin typeface="Cambria Math"/>
                      </a:rPr>
                      <m:t>𝐶</m:t>
                    </m:r>
                    <m:r>
                      <a:rPr lang="en-US" altLang="zh-CN" b="0" i="1" smtClean="0">
                        <a:latin typeface="Cambria Math"/>
                      </a:rPr>
                      <m:t>=1</m:t>
                    </m:r>
                  </m:oMath>
                </a14:m>
                <a:r>
                  <a:rPr lang="zh-CN" altLang="en-US" dirty="0" smtClean="0"/>
                  <a:t>时，上式将成为：</a:t>
                </a:r>
                <a:endParaRPr lang="zh-CN" alt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4454500" y="2052674"/>
                <a:ext cx="4333046" cy="461665"/>
              </a:xfrm>
              <a:prstGeom prst="rect">
                <a:avLst/>
              </a:prstGeom>
              <a:blipFill rotWithShape="1">
                <a:blip r:embed="rId5"/>
                <a:stretch>
                  <a:fillRect l="-2250" t="-14667" r="-1125" b="-2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5556180" y="1535261"/>
                <a:ext cx="2129686"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a:rPr>
                        <m:t>𝑌</m:t>
                      </m:r>
                      <m:r>
                        <a:rPr lang="en-US" altLang="zh-CN" b="0" i="1" smtClean="0">
                          <a:latin typeface="Cambria Math"/>
                        </a:rPr>
                        <m:t>=</m:t>
                      </m:r>
                      <m:r>
                        <a:rPr lang="en-US" altLang="zh-CN" b="0" i="1" smtClean="0">
                          <a:latin typeface="Cambria Math"/>
                        </a:rPr>
                        <m:t>𝐴𝐵</m:t>
                      </m:r>
                      <m:r>
                        <a:rPr lang="en-US" altLang="zh-CN" b="0" i="1" smtClean="0">
                          <a:latin typeface="Cambria Math"/>
                        </a:rPr>
                        <m:t>+</m:t>
                      </m:r>
                      <m:sSup>
                        <m:sSupPr>
                          <m:ctrlPr>
                            <a:rPr lang="en-US" altLang="zh-CN" b="0" i="1" smtClean="0">
                              <a:latin typeface="Cambria Math" panose="02040503050406030204" pitchFamily="18" charset="0"/>
                            </a:rPr>
                          </m:ctrlPr>
                        </m:sSupPr>
                        <m:e>
                          <m:r>
                            <a:rPr lang="en-US" altLang="zh-CN" b="0" i="1" smtClean="0">
                              <a:latin typeface="Cambria Math"/>
                            </a:rPr>
                            <m:t>𝐴</m:t>
                          </m:r>
                        </m:e>
                        <m:sup>
                          <m:r>
                            <a:rPr lang="en-US" altLang="zh-CN" b="0" i="1" smtClean="0">
                              <a:latin typeface="Cambria Math"/>
                            </a:rPr>
                            <m:t>′</m:t>
                          </m:r>
                        </m:sup>
                      </m:sSup>
                      <m:r>
                        <a:rPr lang="en-US" altLang="zh-CN" b="0" i="1" smtClean="0">
                          <a:latin typeface="Cambria Math"/>
                        </a:rPr>
                        <m:t>𝐶</m:t>
                      </m:r>
                    </m:oMath>
                  </m:oMathPara>
                </a14:m>
                <a:endParaRPr lang="zh-CN" altLang="en-US" dirty="0"/>
              </a:p>
            </p:txBody>
          </p:sp>
        </mc:Choice>
        <mc:Fallback xmlns="">
          <p:sp>
            <p:nvSpPr>
              <p:cNvPr id="17" name="TextBox 16"/>
              <p:cNvSpPr txBox="1">
                <a:spLocks noRot="1" noChangeAspect="1" noMove="1" noResize="1" noEditPoints="1" noAdjustHandles="1" noChangeArrowheads="1" noChangeShapeType="1" noTextEdit="1"/>
              </p:cNvSpPr>
              <p:nvPr/>
            </p:nvSpPr>
            <p:spPr>
              <a:xfrm>
                <a:off x="5556180" y="1535261"/>
                <a:ext cx="2129686" cy="461665"/>
              </a:xfrm>
              <a:prstGeom prst="rect">
                <a:avLst/>
              </a:prstGeom>
              <a:blipFill rotWithShape="1">
                <a:blip r:embed="rId6"/>
                <a:stretch>
                  <a:fillRect/>
                </a:stretch>
              </a:blipFill>
            </p:spPr>
            <p:txBody>
              <a:bodyPr/>
              <a:lstStyle/>
              <a:p>
                <a:r>
                  <a:rPr lang="zh-CN" altLang="en-US">
                    <a:noFill/>
                  </a:rPr>
                  <a:t> </a:t>
                </a:r>
              </a:p>
            </p:txBody>
          </p:sp>
        </mc:Fallback>
      </mc:AlternateContent>
      <p:sp>
        <p:nvSpPr>
          <p:cNvPr id="9" name="TextBox 8"/>
          <p:cNvSpPr txBox="1"/>
          <p:nvPr/>
        </p:nvSpPr>
        <p:spPr>
          <a:xfrm>
            <a:off x="4835919" y="1052736"/>
            <a:ext cx="3570208" cy="461665"/>
          </a:xfrm>
          <a:prstGeom prst="rect">
            <a:avLst/>
          </a:prstGeom>
          <a:noFill/>
        </p:spPr>
        <p:txBody>
          <a:bodyPr wrap="none" rtlCol="0">
            <a:spAutoFit/>
          </a:bodyPr>
          <a:lstStyle/>
          <a:p>
            <a:r>
              <a:rPr lang="zh-CN" altLang="en-US" dirty="0" smtClean="0"/>
              <a:t>电路输出的逻辑函数式：</a:t>
            </a:r>
            <a:endParaRPr lang="zh-CN" altLang="en-US" dirty="0"/>
          </a:p>
        </p:txBody>
      </p:sp>
      <p:grpSp>
        <p:nvGrpSpPr>
          <p:cNvPr id="11" name="组合 10"/>
          <p:cNvGrpSpPr/>
          <p:nvPr/>
        </p:nvGrpSpPr>
        <p:grpSpPr>
          <a:xfrm>
            <a:off x="77044" y="3573016"/>
            <a:ext cx="8959452" cy="2390012"/>
            <a:chOff x="77044" y="3573016"/>
            <a:chExt cx="8959452" cy="2390012"/>
          </a:xfrm>
        </p:grpSpPr>
        <p:pic>
          <p:nvPicPr>
            <p:cNvPr id="82946"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044" y="3573016"/>
              <a:ext cx="4024114" cy="2390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21" name="TextBox 20"/>
                <p:cNvSpPr txBox="1"/>
                <p:nvPr/>
              </p:nvSpPr>
              <p:spPr>
                <a:xfrm>
                  <a:off x="4334346" y="3573016"/>
                  <a:ext cx="455098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a:rPr>
                          <m:t>𝑌</m:t>
                        </m:r>
                        <m:r>
                          <a:rPr lang="en-US" altLang="zh-CN" b="0" i="1" smtClean="0">
                            <a:latin typeface="Cambria Math"/>
                          </a:rPr>
                          <m:t>=</m:t>
                        </m:r>
                        <m:r>
                          <a:rPr lang="en-US" altLang="zh-CN" b="0" i="1" smtClean="0">
                            <a:latin typeface="Cambria Math"/>
                          </a:rPr>
                          <m:t>𝐴𝐵</m:t>
                        </m:r>
                        <m:r>
                          <a:rPr lang="en-US" altLang="zh-CN" b="0" i="1" smtClean="0">
                            <a:latin typeface="Cambria Math"/>
                          </a:rPr>
                          <m:t>+</m:t>
                        </m:r>
                        <m:sSup>
                          <m:sSupPr>
                            <m:ctrlPr>
                              <a:rPr lang="en-US" altLang="zh-CN" b="0" i="1" smtClean="0">
                                <a:latin typeface="Cambria Math" panose="02040503050406030204" pitchFamily="18" charset="0"/>
                              </a:rPr>
                            </m:ctrlPr>
                          </m:sSupPr>
                          <m:e>
                            <m:r>
                              <a:rPr lang="en-US" altLang="zh-CN" b="0" i="1" smtClean="0">
                                <a:latin typeface="Cambria Math"/>
                              </a:rPr>
                              <m:t>𝐴</m:t>
                            </m:r>
                          </m:e>
                          <m:sup>
                            <m:r>
                              <a:rPr lang="en-US" altLang="zh-CN" b="0" i="1" smtClean="0">
                                <a:latin typeface="Cambria Math"/>
                              </a:rPr>
                              <m:t>′</m:t>
                            </m:r>
                          </m:sup>
                        </m:sSup>
                        <m:r>
                          <a:rPr lang="en-US" altLang="zh-CN" b="0" i="1" smtClean="0">
                            <a:latin typeface="Cambria Math"/>
                          </a:rPr>
                          <m:t>𝐶</m:t>
                        </m:r>
                        <m:r>
                          <a:rPr lang="en-US" altLang="zh-CN" b="0" i="1" smtClean="0">
                            <a:latin typeface="Cambria Math"/>
                          </a:rPr>
                          <m:t>=</m:t>
                        </m:r>
                        <m:r>
                          <a:rPr lang="en-US" altLang="zh-CN" b="0" i="1" smtClean="0">
                            <a:latin typeface="Cambria Math"/>
                          </a:rPr>
                          <m:t>𝐴𝐵</m:t>
                        </m:r>
                        <m:r>
                          <a:rPr lang="en-US" altLang="zh-CN" b="0" i="1" smtClean="0">
                            <a:latin typeface="Cambria Math"/>
                          </a:rPr>
                          <m:t>+</m:t>
                        </m:r>
                        <m:sSup>
                          <m:sSupPr>
                            <m:ctrlPr>
                              <a:rPr lang="en-US" altLang="zh-CN" b="0" i="1" smtClean="0">
                                <a:latin typeface="Cambria Math" panose="02040503050406030204" pitchFamily="18" charset="0"/>
                              </a:rPr>
                            </m:ctrlPr>
                          </m:sSupPr>
                          <m:e>
                            <m:r>
                              <a:rPr lang="en-US" altLang="zh-CN" b="0" i="1" smtClean="0">
                                <a:latin typeface="Cambria Math"/>
                              </a:rPr>
                              <m:t>𝐴</m:t>
                            </m:r>
                          </m:e>
                          <m:sup>
                            <m:r>
                              <a:rPr lang="en-US" altLang="zh-CN" b="0" i="1" smtClean="0">
                                <a:latin typeface="Cambria Math"/>
                              </a:rPr>
                              <m:t>′</m:t>
                            </m:r>
                          </m:sup>
                        </m:sSup>
                        <m:r>
                          <a:rPr lang="en-US" altLang="zh-CN" b="0" i="1" smtClean="0">
                            <a:latin typeface="Cambria Math"/>
                          </a:rPr>
                          <m:t>𝐶</m:t>
                        </m:r>
                        <m:r>
                          <a:rPr lang="en-US" altLang="zh-CN" b="0" i="1" smtClean="0">
                            <a:latin typeface="Cambria Math"/>
                          </a:rPr>
                          <m:t>+</m:t>
                        </m:r>
                        <m:r>
                          <a:rPr lang="en-US" altLang="zh-CN" b="1" i="1" smtClean="0">
                            <a:solidFill>
                              <a:srgbClr val="FF0000"/>
                            </a:solidFill>
                            <a:latin typeface="Cambria Math"/>
                          </a:rPr>
                          <m:t>𝑩𝑪</m:t>
                        </m:r>
                      </m:oMath>
                    </m:oMathPara>
                  </a14:m>
                  <a:endParaRPr lang="zh-CN" altLang="en-US" b="1" dirty="0"/>
                </a:p>
              </p:txBody>
            </p:sp>
          </mc:Choice>
          <mc:Fallback xmlns="">
            <p:sp>
              <p:nvSpPr>
                <p:cNvPr id="21" name="TextBox 20"/>
                <p:cNvSpPr txBox="1">
                  <a:spLocks noRot="1" noChangeAspect="1" noMove="1" noResize="1" noEditPoints="1" noAdjustHandles="1" noChangeArrowheads="1" noChangeShapeType="1" noTextEdit="1"/>
                </p:cNvSpPr>
                <p:nvPr/>
              </p:nvSpPr>
              <p:spPr>
                <a:xfrm>
                  <a:off x="4334346" y="3573016"/>
                  <a:ext cx="4550989" cy="461665"/>
                </a:xfrm>
                <a:prstGeom prst="rect">
                  <a:avLst/>
                </a:prstGeom>
                <a:blipFill rotWithShape="1">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TextBox 21"/>
                <p:cNvSpPr txBox="1"/>
                <p:nvPr/>
              </p:nvSpPr>
              <p:spPr>
                <a:xfrm>
                  <a:off x="4273153" y="4077072"/>
                  <a:ext cx="4763343" cy="1865126"/>
                </a:xfrm>
                <a:prstGeom prst="rect">
                  <a:avLst/>
                </a:prstGeom>
                <a:noFill/>
              </p:spPr>
              <p:txBody>
                <a:bodyPr wrap="square" rtlCol="0">
                  <a:spAutoFit/>
                </a:bodyPr>
                <a:lstStyle/>
                <a:p>
                  <a:pPr>
                    <a:lnSpc>
                      <a:spcPct val="120000"/>
                    </a:lnSpc>
                  </a:pPr>
                  <a:r>
                    <a:rPr lang="zh-CN" altLang="en-US" dirty="0" smtClean="0"/>
                    <a:t>当增加了</a:t>
                  </a:r>
                  <a14:m>
                    <m:oMath xmlns:m="http://schemas.openxmlformats.org/officeDocument/2006/math">
                      <m:r>
                        <a:rPr lang="en-US" altLang="zh-CN" i="1" dirty="0" smtClean="0">
                          <a:latin typeface="Cambria Math"/>
                        </a:rPr>
                        <m:t>𝐵𝐶</m:t>
                      </m:r>
                    </m:oMath>
                  </a14:m>
                  <a:r>
                    <a:rPr lang="zh-CN" altLang="en-US" dirty="0" smtClean="0"/>
                    <a:t>项后，在</a:t>
                  </a:r>
                  <a14:m>
                    <m:oMath xmlns:m="http://schemas.openxmlformats.org/officeDocument/2006/math">
                      <m:r>
                        <a:rPr lang="en-US" altLang="zh-CN" i="1" dirty="0" smtClean="0">
                          <a:latin typeface="Cambria Math"/>
                        </a:rPr>
                        <m:t>𝐵</m:t>
                      </m:r>
                      <m:r>
                        <a:rPr lang="en-US" altLang="zh-CN" i="1" dirty="0" smtClean="0">
                          <a:latin typeface="Cambria Math"/>
                        </a:rPr>
                        <m:t>=</m:t>
                      </m:r>
                      <m:r>
                        <a:rPr lang="en-US" altLang="zh-CN" i="1" dirty="0" smtClean="0">
                          <a:latin typeface="Cambria Math"/>
                        </a:rPr>
                        <m:t>𝐶</m:t>
                      </m:r>
                      <m:r>
                        <a:rPr lang="en-US" altLang="zh-CN" i="1" dirty="0" smtClean="0">
                          <a:latin typeface="Cambria Math"/>
                        </a:rPr>
                        <m:t>=1</m:t>
                      </m:r>
                    </m:oMath>
                  </a14:m>
                  <a:r>
                    <a:rPr lang="zh-CN" altLang="en-US" dirty="0" smtClean="0"/>
                    <a:t>时，无论</a:t>
                  </a:r>
                  <a14:m>
                    <m:oMath xmlns:m="http://schemas.openxmlformats.org/officeDocument/2006/math">
                      <m:r>
                        <a:rPr lang="en-US" altLang="zh-CN" i="1" dirty="0" smtClean="0">
                          <a:latin typeface="Cambria Math"/>
                        </a:rPr>
                        <m:t>𝐴</m:t>
                      </m:r>
                    </m:oMath>
                  </a14:m>
                  <a:r>
                    <a:rPr lang="zh-CN" altLang="en-US" dirty="0" smtClean="0"/>
                    <a:t>如何改变，输出始终保持</a:t>
                  </a:r>
                  <a14:m>
                    <m:oMath xmlns:m="http://schemas.openxmlformats.org/officeDocument/2006/math">
                      <m:r>
                        <a:rPr lang="en-US" altLang="zh-CN" i="1" dirty="0" smtClean="0">
                          <a:latin typeface="Cambria Math"/>
                        </a:rPr>
                        <m:t>𝑌</m:t>
                      </m:r>
                      <m:r>
                        <a:rPr lang="en-US" altLang="zh-CN" i="1" dirty="0" smtClean="0">
                          <a:latin typeface="Cambria Math"/>
                        </a:rPr>
                        <m:t>=1</m:t>
                      </m:r>
                    </m:oMath>
                  </a14:m>
                  <a:r>
                    <a:rPr lang="zh-CN" altLang="en-US" dirty="0" smtClean="0"/>
                    <a:t>。因此</a:t>
                  </a:r>
                  <a14:m>
                    <m:oMath xmlns:m="http://schemas.openxmlformats.org/officeDocument/2006/math">
                      <m:r>
                        <a:rPr lang="en-US" altLang="zh-CN" i="1" dirty="0" smtClean="0">
                          <a:latin typeface="Cambria Math"/>
                        </a:rPr>
                        <m:t>𝐴</m:t>
                      </m:r>
                    </m:oMath>
                  </a14:m>
                  <a:r>
                    <a:rPr lang="zh-CN" altLang="en-US" dirty="0" smtClean="0"/>
                    <a:t>的状态变化不再会引起竞争</a:t>
                  </a:r>
                  <a:r>
                    <a:rPr lang="en-US" altLang="zh-CN" dirty="0" smtClean="0"/>
                    <a:t>-</a:t>
                  </a:r>
                  <a:r>
                    <a:rPr lang="zh-CN" altLang="en-US" dirty="0" smtClean="0"/>
                    <a:t>冒险现象。</a:t>
                  </a:r>
                  <a:endParaRPr lang="zh-CN" altLang="en-US" dirty="0"/>
                </a:p>
              </p:txBody>
            </p:sp>
          </mc:Choice>
          <mc:Fallback xmlns="">
            <p:sp>
              <p:nvSpPr>
                <p:cNvPr id="22" name="TextBox 21"/>
                <p:cNvSpPr txBox="1">
                  <a:spLocks noRot="1" noChangeAspect="1" noMove="1" noResize="1" noEditPoints="1" noAdjustHandles="1" noChangeArrowheads="1" noChangeShapeType="1" noTextEdit="1"/>
                </p:cNvSpPr>
                <p:nvPr/>
              </p:nvSpPr>
              <p:spPr>
                <a:xfrm>
                  <a:off x="4273153" y="4077072"/>
                  <a:ext cx="4763343" cy="1865126"/>
                </a:xfrm>
                <a:prstGeom prst="rect">
                  <a:avLst/>
                </a:prstGeom>
                <a:blipFill rotWithShape="1">
                  <a:blip r:embed="rId9"/>
                  <a:stretch>
                    <a:fillRect l="-2049" t="-1961" r="-8323" b="-3922"/>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27613727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32"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ircle(out)">
                                      <p:cBhvr>
                                        <p:cTn id="12"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pPr algn="r" eaLnBrk="1" hangingPunct="1"/>
            <a:r>
              <a:rPr lang="zh-CN" altLang="en-US" dirty="0" smtClean="0"/>
              <a:t>输入输出</a:t>
            </a:r>
            <a:endParaRPr lang="en-US" altLang="zh-CN" dirty="0" smtClean="0"/>
          </a:p>
        </p:txBody>
      </p:sp>
      <p:sp>
        <p:nvSpPr>
          <p:cNvPr id="106" name="矩形 105"/>
          <p:cNvSpPr/>
          <p:nvPr/>
        </p:nvSpPr>
        <p:spPr bwMode="auto">
          <a:xfrm>
            <a:off x="4860032" y="1077790"/>
            <a:ext cx="2088232" cy="1728192"/>
          </a:xfrm>
          <a:prstGeom prst="rect">
            <a:avLst/>
          </a:prstGeom>
          <a:ln w="38100">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1" lang="zh-CN" altLang="en-US" sz="8800" b="0" i="0" u="none" strike="noStrike" cap="none" normalizeH="0" baseline="0" dirty="0" smtClean="0">
                <a:ln>
                  <a:noFill/>
                </a:ln>
                <a:solidFill>
                  <a:srgbClr val="FF0000"/>
                </a:solidFill>
                <a:effectLst/>
                <a:latin typeface="Arial" pitchFamily="34" charset="0"/>
                <a:ea typeface="宋体" pitchFamily="2" charset="-122"/>
                <a:cs typeface="Arial" pitchFamily="34" charset="0"/>
              </a:rPr>
              <a:t> </a:t>
            </a:r>
          </a:p>
        </p:txBody>
      </p:sp>
      <p:sp>
        <p:nvSpPr>
          <p:cNvPr id="107" name="矩形 106"/>
          <p:cNvSpPr/>
          <p:nvPr/>
        </p:nvSpPr>
        <p:spPr bwMode="auto">
          <a:xfrm>
            <a:off x="3584180" y="1149798"/>
            <a:ext cx="699788" cy="612068"/>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dirty="0" smtClean="0">
                <a:ln>
                  <a:noFill/>
                </a:ln>
                <a:solidFill>
                  <a:schemeClr val="tx1"/>
                </a:solidFill>
                <a:effectLst/>
                <a:latin typeface="Tahoma" pitchFamily="34" charset="0"/>
                <a:ea typeface="宋体" pitchFamily="2" charset="-122"/>
              </a:rPr>
              <a:t>BCD</a:t>
            </a:r>
            <a:endParaRPr kumimoji="1" lang="zh-CN" altLang="en-US" sz="2000" b="0" i="0" u="none" strike="noStrike" cap="none" normalizeH="0" baseline="0" dirty="0" smtClean="0">
              <a:ln>
                <a:noFill/>
              </a:ln>
              <a:solidFill>
                <a:schemeClr val="tx1"/>
              </a:solidFill>
              <a:effectLst/>
              <a:latin typeface="Tahoma" pitchFamily="34" charset="0"/>
              <a:ea typeface="宋体" pitchFamily="2" charset="-122"/>
            </a:endParaRPr>
          </a:p>
        </p:txBody>
      </p:sp>
      <p:cxnSp>
        <p:nvCxnSpPr>
          <p:cNvPr id="108" name="直接箭头连接符 107"/>
          <p:cNvCxnSpPr/>
          <p:nvPr/>
        </p:nvCxnSpPr>
        <p:spPr bwMode="auto">
          <a:xfrm>
            <a:off x="2843808" y="1455832"/>
            <a:ext cx="740372" cy="0"/>
          </a:xfrm>
          <a:prstGeom prst="straightConnector1">
            <a:avLst/>
          </a:prstGeom>
          <a:solidFill>
            <a:schemeClr val="accent1"/>
          </a:solidFill>
          <a:ln w="9525" cap="flat" cmpd="sng" algn="ctr">
            <a:solidFill>
              <a:schemeClr val="tx1"/>
            </a:solidFill>
            <a:prstDash val="solid"/>
            <a:miter lim="800000"/>
            <a:headEnd type="none" w="med" len="med"/>
            <a:tailEnd type="triangle" w="med" len="med"/>
          </a:ln>
          <a:effectLst/>
        </p:spPr>
      </p:cxnSp>
      <p:sp>
        <p:nvSpPr>
          <p:cNvPr id="109" name="TextBox 108"/>
          <p:cNvSpPr txBox="1"/>
          <p:nvPr/>
        </p:nvSpPr>
        <p:spPr>
          <a:xfrm>
            <a:off x="2490826" y="1264197"/>
            <a:ext cx="352982" cy="461665"/>
          </a:xfrm>
          <a:prstGeom prst="rect">
            <a:avLst/>
          </a:prstGeom>
          <a:noFill/>
        </p:spPr>
        <p:txBody>
          <a:bodyPr wrap="none" rtlCol="0">
            <a:spAutoFit/>
          </a:bodyPr>
          <a:lstStyle/>
          <a:p>
            <a:r>
              <a:rPr lang="en-US" altLang="zh-CN" dirty="0"/>
              <a:t>8</a:t>
            </a:r>
            <a:endParaRPr lang="zh-CN" altLang="en-US" dirty="0"/>
          </a:p>
        </p:txBody>
      </p:sp>
      <p:cxnSp>
        <p:nvCxnSpPr>
          <p:cNvPr id="110" name="直接箭头连接符 109"/>
          <p:cNvCxnSpPr/>
          <p:nvPr/>
        </p:nvCxnSpPr>
        <p:spPr bwMode="auto">
          <a:xfrm>
            <a:off x="4270177" y="1216111"/>
            <a:ext cx="576000" cy="0"/>
          </a:xfrm>
          <a:prstGeom prst="straightConnector1">
            <a:avLst/>
          </a:prstGeom>
          <a:solidFill>
            <a:schemeClr val="accent1"/>
          </a:solidFill>
          <a:ln w="9525" cap="flat" cmpd="sng" algn="ctr">
            <a:solidFill>
              <a:schemeClr val="tx1"/>
            </a:solidFill>
            <a:prstDash val="solid"/>
            <a:miter lim="800000"/>
            <a:headEnd type="none" w="med" len="med"/>
            <a:tailEnd type="triangle" w="med" len="med"/>
          </a:ln>
          <a:effectLst/>
        </p:spPr>
      </p:cxnSp>
      <p:cxnSp>
        <p:nvCxnSpPr>
          <p:cNvPr id="111" name="直接箭头连接符 110"/>
          <p:cNvCxnSpPr/>
          <p:nvPr/>
        </p:nvCxnSpPr>
        <p:spPr bwMode="auto">
          <a:xfrm>
            <a:off x="4270177" y="1376939"/>
            <a:ext cx="576000" cy="0"/>
          </a:xfrm>
          <a:prstGeom prst="straightConnector1">
            <a:avLst/>
          </a:prstGeom>
          <a:solidFill>
            <a:schemeClr val="accent1"/>
          </a:solidFill>
          <a:ln w="9525" cap="flat" cmpd="sng" algn="ctr">
            <a:solidFill>
              <a:schemeClr val="tx1"/>
            </a:solidFill>
            <a:prstDash val="solid"/>
            <a:miter lim="800000"/>
            <a:headEnd type="none" w="med" len="med"/>
            <a:tailEnd type="triangle" w="med" len="med"/>
          </a:ln>
          <a:effectLst/>
        </p:spPr>
      </p:cxnSp>
      <p:cxnSp>
        <p:nvCxnSpPr>
          <p:cNvPr id="112" name="直接箭头连接符 111"/>
          <p:cNvCxnSpPr/>
          <p:nvPr/>
        </p:nvCxnSpPr>
        <p:spPr bwMode="auto">
          <a:xfrm>
            <a:off x="4270177" y="1529339"/>
            <a:ext cx="576000" cy="0"/>
          </a:xfrm>
          <a:prstGeom prst="straightConnector1">
            <a:avLst/>
          </a:prstGeom>
          <a:solidFill>
            <a:schemeClr val="accent1"/>
          </a:solidFill>
          <a:ln w="9525" cap="flat" cmpd="sng" algn="ctr">
            <a:solidFill>
              <a:schemeClr val="tx1"/>
            </a:solidFill>
            <a:prstDash val="solid"/>
            <a:miter lim="800000"/>
            <a:headEnd type="none" w="med" len="med"/>
            <a:tailEnd type="triangle" w="med" len="med"/>
          </a:ln>
          <a:effectLst/>
        </p:spPr>
      </p:cxnSp>
      <p:cxnSp>
        <p:nvCxnSpPr>
          <p:cNvPr id="113" name="直接箭头连接符 112"/>
          <p:cNvCxnSpPr/>
          <p:nvPr/>
        </p:nvCxnSpPr>
        <p:spPr bwMode="auto">
          <a:xfrm>
            <a:off x="4270177" y="1681739"/>
            <a:ext cx="576000" cy="0"/>
          </a:xfrm>
          <a:prstGeom prst="straightConnector1">
            <a:avLst/>
          </a:prstGeom>
          <a:solidFill>
            <a:schemeClr val="accent1"/>
          </a:solidFill>
          <a:ln w="9525" cap="flat" cmpd="sng" algn="ctr">
            <a:solidFill>
              <a:schemeClr val="tx1"/>
            </a:solidFill>
            <a:prstDash val="solid"/>
            <a:miter lim="800000"/>
            <a:headEnd type="none" w="med" len="med"/>
            <a:tailEnd type="triangle" w="med" len="med"/>
          </a:ln>
          <a:effectLst/>
        </p:spPr>
      </p:cxnSp>
      <p:sp>
        <p:nvSpPr>
          <p:cNvPr id="114" name="矩形 113"/>
          <p:cNvSpPr/>
          <p:nvPr/>
        </p:nvSpPr>
        <p:spPr bwMode="auto">
          <a:xfrm>
            <a:off x="3577122" y="1905882"/>
            <a:ext cx="699788" cy="612068"/>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dirty="0" smtClean="0">
                <a:ln>
                  <a:noFill/>
                </a:ln>
                <a:solidFill>
                  <a:schemeClr val="tx1"/>
                </a:solidFill>
                <a:effectLst/>
                <a:latin typeface="Tahoma" pitchFamily="34" charset="0"/>
                <a:ea typeface="宋体" pitchFamily="2" charset="-122"/>
              </a:rPr>
              <a:t>BCD</a:t>
            </a:r>
            <a:endParaRPr kumimoji="1" lang="zh-CN" altLang="en-US" sz="2000" b="0" i="0" u="none" strike="noStrike" cap="none" normalizeH="0" baseline="0" dirty="0" smtClean="0">
              <a:ln>
                <a:noFill/>
              </a:ln>
              <a:solidFill>
                <a:schemeClr val="tx1"/>
              </a:solidFill>
              <a:effectLst/>
              <a:latin typeface="Tahoma" pitchFamily="34" charset="0"/>
              <a:ea typeface="宋体" pitchFamily="2" charset="-122"/>
            </a:endParaRPr>
          </a:p>
        </p:txBody>
      </p:sp>
      <p:cxnSp>
        <p:nvCxnSpPr>
          <p:cNvPr id="115" name="直接箭头连接符 114"/>
          <p:cNvCxnSpPr/>
          <p:nvPr/>
        </p:nvCxnSpPr>
        <p:spPr bwMode="auto">
          <a:xfrm>
            <a:off x="2836750" y="2211916"/>
            <a:ext cx="740372" cy="0"/>
          </a:xfrm>
          <a:prstGeom prst="straightConnector1">
            <a:avLst/>
          </a:prstGeom>
          <a:solidFill>
            <a:schemeClr val="accent1"/>
          </a:solidFill>
          <a:ln w="9525" cap="flat" cmpd="sng" algn="ctr">
            <a:solidFill>
              <a:schemeClr val="tx1"/>
            </a:solidFill>
            <a:prstDash val="solid"/>
            <a:miter lim="800000"/>
            <a:headEnd type="none" w="med" len="med"/>
            <a:tailEnd type="triangle" w="med" len="med"/>
          </a:ln>
          <a:effectLst/>
        </p:spPr>
      </p:cxnSp>
      <p:sp>
        <p:nvSpPr>
          <p:cNvPr id="116" name="TextBox 115"/>
          <p:cNvSpPr txBox="1"/>
          <p:nvPr/>
        </p:nvSpPr>
        <p:spPr>
          <a:xfrm>
            <a:off x="2483768" y="1964861"/>
            <a:ext cx="352982" cy="461665"/>
          </a:xfrm>
          <a:prstGeom prst="rect">
            <a:avLst/>
          </a:prstGeom>
          <a:noFill/>
        </p:spPr>
        <p:txBody>
          <a:bodyPr wrap="none" rtlCol="0">
            <a:spAutoFit/>
          </a:bodyPr>
          <a:lstStyle/>
          <a:p>
            <a:r>
              <a:rPr lang="en-US" altLang="zh-CN" dirty="0"/>
              <a:t>7</a:t>
            </a:r>
            <a:endParaRPr lang="zh-CN" altLang="en-US" dirty="0"/>
          </a:p>
        </p:txBody>
      </p:sp>
      <p:cxnSp>
        <p:nvCxnSpPr>
          <p:cNvPr id="117" name="直接箭头连接符 116"/>
          <p:cNvCxnSpPr/>
          <p:nvPr/>
        </p:nvCxnSpPr>
        <p:spPr bwMode="auto">
          <a:xfrm>
            <a:off x="4263119" y="1980623"/>
            <a:ext cx="576000" cy="0"/>
          </a:xfrm>
          <a:prstGeom prst="straightConnector1">
            <a:avLst/>
          </a:prstGeom>
          <a:solidFill>
            <a:schemeClr val="accent1"/>
          </a:solidFill>
          <a:ln w="9525" cap="flat" cmpd="sng" algn="ctr">
            <a:solidFill>
              <a:schemeClr val="tx1"/>
            </a:solidFill>
            <a:prstDash val="solid"/>
            <a:miter lim="800000"/>
            <a:headEnd type="none" w="med" len="med"/>
            <a:tailEnd type="triangle" w="med" len="med"/>
          </a:ln>
          <a:effectLst/>
        </p:spPr>
      </p:cxnSp>
      <p:cxnSp>
        <p:nvCxnSpPr>
          <p:cNvPr id="118" name="直接箭头连接符 117"/>
          <p:cNvCxnSpPr/>
          <p:nvPr/>
        </p:nvCxnSpPr>
        <p:spPr bwMode="auto">
          <a:xfrm>
            <a:off x="4263119" y="2133023"/>
            <a:ext cx="576000" cy="0"/>
          </a:xfrm>
          <a:prstGeom prst="straightConnector1">
            <a:avLst/>
          </a:prstGeom>
          <a:solidFill>
            <a:schemeClr val="accent1"/>
          </a:solidFill>
          <a:ln w="9525" cap="flat" cmpd="sng" algn="ctr">
            <a:solidFill>
              <a:schemeClr val="tx1"/>
            </a:solidFill>
            <a:prstDash val="solid"/>
            <a:miter lim="800000"/>
            <a:headEnd type="none" w="med" len="med"/>
            <a:tailEnd type="triangle" w="med" len="med"/>
          </a:ln>
          <a:effectLst/>
        </p:spPr>
      </p:cxnSp>
      <p:cxnSp>
        <p:nvCxnSpPr>
          <p:cNvPr id="119" name="直接箭头连接符 118"/>
          <p:cNvCxnSpPr/>
          <p:nvPr/>
        </p:nvCxnSpPr>
        <p:spPr bwMode="auto">
          <a:xfrm>
            <a:off x="4263119" y="2285423"/>
            <a:ext cx="576000" cy="0"/>
          </a:xfrm>
          <a:prstGeom prst="straightConnector1">
            <a:avLst/>
          </a:prstGeom>
          <a:solidFill>
            <a:schemeClr val="accent1"/>
          </a:solidFill>
          <a:ln w="9525" cap="flat" cmpd="sng" algn="ctr">
            <a:solidFill>
              <a:schemeClr val="tx1"/>
            </a:solidFill>
            <a:prstDash val="solid"/>
            <a:miter lim="800000"/>
            <a:headEnd type="none" w="med" len="med"/>
            <a:tailEnd type="triangle" w="med" len="med"/>
          </a:ln>
          <a:effectLst/>
        </p:spPr>
      </p:cxnSp>
      <p:cxnSp>
        <p:nvCxnSpPr>
          <p:cNvPr id="120" name="直接箭头连接符 119"/>
          <p:cNvCxnSpPr/>
          <p:nvPr/>
        </p:nvCxnSpPr>
        <p:spPr bwMode="auto">
          <a:xfrm>
            <a:off x="4263119" y="2446251"/>
            <a:ext cx="576000" cy="0"/>
          </a:xfrm>
          <a:prstGeom prst="straightConnector1">
            <a:avLst/>
          </a:prstGeom>
          <a:solidFill>
            <a:schemeClr val="accent1"/>
          </a:solidFill>
          <a:ln w="9525" cap="flat" cmpd="sng" algn="ctr">
            <a:solidFill>
              <a:schemeClr val="tx1"/>
            </a:solidFill>
            <a:prstDash val="solid"/>
            <a:miter lim="800000"/>
            <a:headEnd type="none" w="med" len="med"/>
            <a:tailEnd type="triangle" w="med" len="med"/>
          </a:ln>
          <a:effectLst/>
        </p:spPr>
      </p:cxnSp>
      <p:sp>
        <p:nvSpPr>
          <p:cNvPr id="121" name="TextBox 120"/>
          <p:cNvSpPr txBox="1"/>
          <p:nvPr/>
        </p:nvSpPr>
        <p:spPr>
          <a:xfrm>
            <a:off x="4400963" y="980728"/>
            <a:ext cx="261610" cy="769441"/>
          </a:xfrm>
          <a:prstGeom prst="rect">
            <a:avLst/>
          </a:prstGeom>
          <a:noFill/>
        </p:spPr>
        <p:txBody>
          <a:bodyPr wrap="none" rtlCol="0">
            <a:spAutoFit/>
          </a:bodyPr>
          <a:lstStyle/>
          <a:p>
            <a:pPr algn="ctr"/>
            <a:r>
              <a:rPr lang="en-US" altLang="zh-CN" sz="1100" dirty="0" smtClean="0"/>
              <a:t>1</a:t>
            </a:r>
          </a:p>
          <a:p>
            <a:pPr algn="ctr"/>
            <a:r>
              <a:rPr lang="en-US" altLang="zh-CN" sz="1100" dirty="0" smtClean="0"/>
              <a:t>0</a:t>
            </a:r>
          </a:p>
          <a:p>
            <a:pPr algn="ctr"/>
            <a:r>
              <a:rPr lang="en-US" altLang="zh-CN" sz="1100" dirty="0" smtClean="0"/>
              <a:t>0</a:t>
            </a:r>
          </a:p>
          <a:p>
            <a:pPr algn="ctr"/>
            <a:r>
              <a:rPr lang="en-US" altLang="zh-CN" sz="1100" dirty="0"/>
              <a:t>0</a:t>
            </a:r>
            <a:endParaRPr lang="zh-CN" altLang="en-US" sz="1100" dirty="0"/>
          </a:p>
        </p:txBody>
      </p:sp>
      <p:sp>
        <p:nvSpPr>
          <p:cNvPr id="122" name="TextBox 121"/>
          <p:cNvSpPr txBox="1"/>
          <p:nvPr/>
        </p:nvSpPr>
        <p:spPr>
          <a:xfrm>
            <a:off x="4396253" y="1748509"/>
            <a:ext cx="261610" cy="769441"/>
          </a:xfrm>
          <a:prstGeom prst="rect">
            <a:avLst/>
          </a:prstGeom>
          <a:noFill/>
        </p:spPr>
        <p:txBody>
          <a:bodyPr wrap="none" rtlCol="0">
            <a:spAutoFit/>
          </a:bodyPr>
          <a:lstStyle/>
          <a:p>
            <a:pPr algn="ctr"/>
            <a:r>
              <a:rPr lang="en-US" altLang="zh-CN" sz="1100" dirty="0"/>
              <a:t>0</a:t>
            </a:r>
            <a:endParaRPr lang="en-US" altLang="zh-CN" sz="1100" dirty="0" smtClean="0"/>
          </a:p>
          <a:p>
            <a:pPr algn="ctr"/>
            <a:r>
              <a:rPr lang="en-US" altLang="zh-CN" sz="1100" dirty="0"/>
              <a:t>1</a:t>
            </a:r>
            <a:endParaRPr lang="en-US" altLang="zh-CN" sz="1100" dirty="0" smtClean="0"/>
          </a:p>
          <a:p>
            <a:pPr algn="ctr"/>
            <a:r>
              <a:rPr lang="en-US" altLang="zh-CN" sz="1100" dirty="0"/>
              <a:t>1</a:t>
            </a:r>
            <a:endParaRPr lang="en-US" altLang="zh-CN" sz="1100" dirty="0" smtClean="0"/>
          </a:p>
          <a:p>
            <a:pPr algn="ctr"/>
            <a:r>
              <a:rPr lang="en-US" altLang="zh-CN" sz="1100" dirty="0"/>
              <a:t>1</a:t>
            </a:r>
            <a:endParaRPr lang="zh-CN" altLang="en-US" sz="1100" dirty="0"/>
          </a:p>
        </p:txBody>
      </p:sp>
      <p:cxnSp>
        <p:nvCxnSpPr>
          <p:cNvPr id="123" name="直接箭头连接符 122"/>
          <p:cNvCxnSpPr/>
          <p:nvPr/>
        </p:nvCxnSpPr>
        <p:spPr bwMode="auto">
          <a:xfrm>
            <a:off x="2807899" y="2679968"/>
            <a:ext cx="2016000" cy="0"/>
          </a:xfrm>
          <a:prstGeom prst="straightConnector1">
            <a:avLst/>
          </a:prstGeom>
          <a:solidFill>
            <a:schemeClr val="accent1"/>
          </a:solidFill>
          <a:ln w="9525" cap="flat" cmpd="sng" algn="ctr">
            <a:solidFill>
              <a:schemeClr val="tx1"/>
            </a:solidFill>
            <a:prstDash val="solid"/>
            <a:miter lim="800000"/>
            <a:headEnd type="none" w="med" len="med"/>
            <a:tailEnd type="triangle" w="med" len="med"/>
          </a:ln>
          <a:effectLst/>
        </p:spPr>
      </p:cxnSp>
      <p:sp>
        <p:nvSpPr>
          <p:cNvPr id="124" name="TextBox 123"/>
          <p:cNvSpPr txBox="1"/>
          <p:nvPr/>
        </p:nvSpPr>
        <p:spPr>
          <a:xfrm>
            <a:off x="2500356" y="2446768"/>
            <a:ext cx="352982" cy="461665"/>
          </a:xfrm>
          <a:prstGeom prst="rect">
            <a:avLst/>
          </a:prstGeom>
          <a:noFill/>
        </p:spPr>
        <p:txBody>
          <a:bodyPr wrap="none" rtlCol="0">
            <a:spAutoFit/>
          </a:bodyPr>
          <a:lstStyle/>
          <a:p>
            <a:r>
              <a:rPr lang="en-US" altLang="zh-CN" dirty="0" smtClean="0">
                <a:solidFill>
                  <a:srgbClr val="FF0000"/>
                </a:solidFill>
              </a:rPr>
              <a:t>1</a:t>
            </a:r>
            <a:endParaRPr lang="zh-CN" altLang="en-US" dirty="0">
              <a:solidFill>
                <a:srgbClr val="FF0000"/>
              </a:solidFill>
            </a:endParaRPr>
          </a:p>
        </p:txBody>
      </p:sp>
      <p:sp>
        <p:nvSpPr>
          <p:cNvPr id="125" name="TextBox 124"/>
          <p:cNvSpPr txBox="1"/>
          <p:nvPr/>
        </p:nvSpPr>
        <p:spPr>
          <a:xfrm>
            <a:off x="2803984" y="1140506"/>
            <a:ext cx="646331" cy="369332"/>
          </a:xfrm>
          <a:prstGeom prst="rect">
            <a:avLst/>
          </a:prstGeom>
          <a:noFill/>
        </p:spPr>
        <p:txBody>
          <a:bodyPr wrap="none" rtlCol="0">
            <a:spAutoFit/>
          </a:bodyPr>
          <a:lstStyle/>
          <a:p>
            <a:r>
              <a:rPr lang="zh-CN" altLang="en-US" sz="1800" dirty="0" smtClean="0"/>
              <a:t>加数</a:t>
            </a:r>
            <a:endParaRPr lang="zh-CN" altLang="en-US" sz="1800" dirty="0"/>
          </a:p>
        </p:txBody>
      </p:sp>
      <p:sp>
        <p:nvSpPr>
          <p:cNvPr id="126" name="TextBox 125"/>
          <p:cNvSpPr txBox="1"/>
          <p:nvPr/>
        </p:nvSpPr>
        <p:spPr>
          <a:xfrm>
            <a:off x="2803984" y="1860586"/>
            <a:ext cx="800219" cy="338554"/>
          </a:xfrm>
          <a:prstGeom prst="rect">
            <a:avLst/>
          </a:prstGeom>
          <a:noFill/>
        </p:spPr>
        <p:txBody>
          <a:bodyPr wrap="none" rtlCol="0">
            <a:spAutoFit/>
          </a:bodyPr>
          <a:lstStyle/>
          <a:p>
            <a:r>
              <a:rPr lang="zh-CN" altLang="en-US" sz="1600" dirty="0" smtClean="0"/>
              <a:t>被加数</a:t>
            </a:r>
            <a:endParaRPr lang="zh-CN" altLang="en-US" sz="1600" dirty="0"/>
          </a:p>
        </p:txBody>
      </p:sp>
      <p:sp>
        <p:nvSpPr>
          <p:cNvPr id="127" name="矩形 126"/>
          <p:cNvSpPr/>
          <p:nvPr/>
        </p:nvSpPr>
        <p:spPr bwMode="auto">
          <a:xfrm>
            <a:off x="7542698" y="2014124"/>
            <a:ext cx="699788" cy="612068"/>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dirty="0" smtClean="0">
                <a:ln>
                  <a:noFill/>
                </a:ln>
                <a:solidFill>
                  <a:schemeClr val="tx1"/>
                </a:solidFill>
                <a:effectLst/>
                <a:latin typeface="Tahoma" pitchFamily="34" charset="0"/>
                <a:ea typeface="宋体" pitchFamily="2" charset="-122"/>
              </a:rPr>
              <a:t>BCD</a:t>
            </a:r>
            <a:endParaRPr kumimoji="1" lang="zh-CN" altLang="en-US" sz="2000" b="0" i="0" u="none" strike="noStrike" cap="none" normalizeH="0" baseline="0" dirty="0" smtClean="0">
              <a:ln>
                <a:noFill/>
              </a:ln>
              <a:solidFill>
                <a:schemeClr val="tx1"/>
              </a:solidFill>
              <a:effectLst/>
              <a:latin typeface="Tahoma" pitchFamily="34" charset="0"/>
              <a:ea typeface="宋体" pitchFamily="2" charset="-122"/>
            </a:endParaRPr>
          </a:p>
        </p:txBody>
      </p:sp>
      <p:cxnSp>
        <p:nvCxnSpPr>
          <p:cNvPr id="128" name="直接箭头连接符 127"/>
          <p:cNvCxnSpPr/>
          <p:nvPr/>
        </p:nvCxnSpPr>
        <p:spPr bwMode="auto">
          <a:xfrm>
            <a:off x="8226079" y="2319875"/>
            <a:ext cx="576000" cy="0"/>
          </a:xfrm>
          <a:prstGeom prst="straightConnector1">
            <a:avLst/>
          </a:prstGeom>
          <a:solidFill>
            <a:schemeClr val="accent1"/>
          </a:solidFill>
          <a:ln w="9525" cap="flat" cmpd="sng" algn="ctr">
            <a:solidFill>
              <a:schemeClr val="tx1"/>
            </a:solidFill>
            <a:prstDash val="solid"/>
            <a:miter lim="800000"/>
            <a:headEnd type="none" w="med" len="med"/>
            <a:tailEnd type="triangle" w="med" len="med"/>
          </a:ln>
          <a:effectLst/>
        </p:spPr>
      </p:cxnSp>
      <p:sp>
        <p:nvSpPr>
          <p:cNvPr id="129" name="TextBox 128"/>
          <p:cNvSpPr txBox="1"/>
          <p:nvPr/>
        </p:nvSpPr>
        <p:spPr>
          <a:xfrm>
            <a:off x="8745033" y="2090594"/>
            <a:ext cx="352982" cy="461665"/>
          </a:xfrm>
          <a:prstGeom prst="rect">
            <a:avLst/>
          </a:prstGeom>
          <a:noFill/>
        </p:spPr>
        <p:txBody>
          <a:bodyPr wrap="none" rtlCol="0">
            <a:spAutoFit/>
          </a:bodyPr>
          <a:lstStyle/>
          <a:p>
            <a:r>
              <a:rPr lang="en-US" altLang="zh-CN" dirty="0" smtClean="0"/>
              <a:t>6</a:t>
            </a:r>
            <a:endParaRPr lang="zh-CN" altLang="en-US" dirty="0"/>
          </a:p>
        </p:txBody>
      </p:sp>
      <p:cxnSp>
        <p:nvCxnSpPr>
          <p:cNvPr id="130" name="直接箭头连接符 129"/>
          <p:cNvCxnSpPr/>
          <p:nvPr/>
        </p:nvCxnSpPr>
        <p:spPr bwMode="auto">
          <a:xfrm>
            <a:off x="6948264" y="2094426"/>
            <a:ext cx="576000" cy="0"/>
          </a:xfrm>
          <a:prstGeom prst="straightConnector1">
            <a:avLst/>
          </a:prstGeom>
          <a:solidFill>
            <a:schemeClr val="accent1"/>
          </a:solidFill>
          <a:ln w="9525" cap="flat" cmpd="sng" algn="ctr">
            <a:solidFill>
              <a:schemeClr val="tx1"/>
            </a:solidFill>
            <a:prstDash val="solid"/>
            <a:miter lim="800000"/>
            <a:headEnd type="none" w="med" len="med"/>
            <a:tailEnd type="triangle" w="med" len="med"/>
          </a:ln>
          <a:effectLst/>
        </p:spPr>
      </p:cxnSp>
      <p:cxnSp>
        <p:nvCxnSpPr>
          <p:cNvPr id="131" name="直接箭头连接符 130"/>
          <p:cNvCxnSpPr/>
          <p:nvPr/>
        </p:nvCxnSpPr>
        <p:spPr bwMode="auto">
          <a:xfrm>
            <a:off x="6948264" y="2263682"/>
            <a:ext cx="576000" cy="0"/>
          </a:xfrm>
          <a:prstGeom prst="straightConnector1">
            <a:avLst/>
          </a:prstGeom>
          <a:solidFill>
            <a:schemeClr val="accent1"/>
          </a:solidFill>
          <a:ln w="9525" cap="flat" cmpd="sng" algn="ctr">
            <a:solidFill>
              <a:schemeClr val="tx1"/>
            </a:solidFill>
            <a:prstDash val="solid"/>
            <a:miter lim="800000"/>
            <a:headEnd type="none" w="med" len="med"/>
            <a:tailEnd type="triangle" w="med" len="med"/>
          </a:ln>
          <a:effectLst/>
        </p:spPr>
      </p:cxnSp>
      <p:cxnSp>
        <p:nvCxnSpPr>
          <p:cNvPr id="132" name="直接箭头连接符 131"/>
          <p:cNvCxnSpPr/>
          <p:nvPr/>
        </p:nvCxnSpPr>
        <p:spPr bwMode="auto">
          <a:xfrm>
            <a:off x="6948264" y="2416082"/>
            <a:ext cx="576000" cy="0"/>
          </a:xfrm>
          <a:prstGeom prst="straightConnector1">
            <a:avLst/>
          </a:prstGeom>
          <a:solidFill>
            <a:schemeClr val="accent1"/>
          </a:solidFill>
          <a:ln w="9525" cap="flat" cmpd="sng" algn="ctr">
            <a:solidFill>
              <a:schemeClr val="tx1"/>
            </a:solidFill>
            <a:prstDash val="solid"/>
            <a:miter lim="800000"/>
            <a:headEnd type="none" w="med" len="med"/>
            <a:tailEnd type="triangle" w="med" len="med"/>
          </a:ln>
          <a:effectLst/>
        </p:spPr>
      </p:cxnSp>
      <p:cxnSp>
        <p:nvCxnSpPr>
          <p:cNvPr id="133" name="直接箭头连接符 132"/>
          <p:cNvCxnSpPr/>
          <p:nvPr/>
        </p:nvCxnSpPr>
        <p:spPr bwMode="auto">
          <a:xfrm>
            <a:off x="6948264" y="2568482"/>
            <a:ext cx="576000" cy="0"/>
          </a:xfrm>
          <a:prstGeom prst="straightConnector1">
            <a:avLst/>
          </a:prstGeom>
          <a:solidFill>
            <a:schemeClr val="accent1"/>
          </a:solidFill>
          <a:ln w="9525" cap="flat" cmpd="sng" algn="ctr">
            <a:solidFill>
              <a:schemeClr val="tx1"/>
            </a:solidFill>
            <a:prstDash val="solid"/>
            <a:miter lim="800000"/>
            <a:headEnd type="none" w="med" len="med"/>
            <a:tailEnd type="triangle" w="med" len="med"/>
          </a:ln>
          <a:effectLst/>
        </p:spPr>
      </p:cxnSp>
      <p:sp>
        <p:nvSpPr>
          <p:cNvPr id="134" name="TextBox 133"/>
          <p:cNvSpPr txBox="1"/>
          <p:nvPr/>
        </p:nvSpPr>
        <p:spPr>
          <a:xfrm>
            <a:off x="6944398" y="1867471"/>
            <a:ext cx="530915" cy="769441"/>
          </a:xfrm>
          <a:prstGeom prst="rect">
            <a:avLst/>
          </a:prstGeom>
          <a:noFill/>
        </p:spPr>
        <p:txBody>
          <a:bodyPr wrap="none" rtlCol="0">
            <a:spAutoFit/>
          </a:bodyPr>
          <a:lstStyle/>
          <a:p>
            <a:pPr algn="ctr"/>
            <a:r>
              <a:rPr lang="en-US" altLang="zh-CN" sz="1100" b="1" dirty="0" smtClean="0">
                <a:solidFill>
                  <a:srgbClr val="0070C0"/>
                </a:solidFill>
              </a:rPr>
              <a:t>S8</a:t>
            </a:r>
            <a:r>
              <a:rPr lang="en-US" altLang="zh-CN" sz="1100" dirty="0" smtClean="0"/>
              <a:t>  0</a:t>
            </a:r>
          </a:p>
          <a:p>
            <a:pPr algn="ctr"/>
            <a:r>
              <a:rPr lang="en-US" altLang="zh-CN" sz="1100" b="1" dirty="0" smtClean="0">
                <a:solidFill>
                  <a:srgbClr val="0070C0"/>
                </a:solidFill>
              </a:rPr>
              <a:t>S4</a:t>
            </a:r>
            <a:r>
              <a:rPr lang="en-US" altLang="zh-CN" sz="1100" dirty="0" smtClean="0"/>
              <a:t>  1</a:t>
            </a:r>
          </a:p>
          <a:p>
            <a:pPr algn="ctr"/>
            <a:r>
              <a:rPr lang="en-US" altLang="zh-CN" sz="1100" b="1" dirty="0" smtClean="0">
                <a:solidFill>
                  <a:srgbClr val="0070C0"/>
                </a:solidFill>
              </a:rPr>
              <a:t>S2</a:t>
            </a:r>
            <a:r>
              <a:rPr lang="en-US" altLang="zh-CN" sz="1100" dirty="0" smtClean="0"/>
              <a:t>  1</a:t>
            </a:r>
          </a:p>
          <a:p>
            <a:pPr algn="ctr"/>
            <a:r>
              <a:rPr lang="en-US" altLang="zh-CN" sz="1100" b="1" dirty="0" smtClean="0">
                <a:solidFill>
                  <a:srgbClr val="0070C0"/>
                </a:solidFill>
              </a:rPr>
              <a:t>S1</a:t>
            </a:r>
            <a:r>
              <a:rPr lang="en-US" altLang="zh-CN" sz="1100" dirty="0" smtClean="0"/>
              <a:t>  0</a:t>
            </a:r>
            <a:endParaRPr lang="zh-CN" altLang="en-US" sz="1100" dirty="0"/>
          </a:p>
        </p:txBody>
      </p:sp>
      <p:sp>
        <p:nvSpPr>
          <p:cNvPr id="135" name="TextBox 134"/>
          <p:cNvSpPr txBox="1"/>
          <p:nvPr/>
        </p:nvSpPr>
        <p:spPr>
          <a:xfrm>
            <a:off x="8406937" y="2004549"/>
            <a:ext cx="415498" cy="369332"/>
          </a:xfrm>
          <a:prstGeom prst="rect">
            <a:avLst/>
          </a:prstGeom>
          <a:noFill/>
        </p:spPr>
        <p:txBody>
          <a:bodyPr wrap="none" rtlCol="0">
            <a:spAutoFit/>
          </a:bodyPr>
          <a:lstStyle/>
          <a:p>
            <a:r>
              <a:rPr lang="zh-CN" altLang="en-US" sz="1800" dirty="0" smtClean="0"/>
              <a:t>和</a:t>
            </a:r>
            <a:endParaRPr lang="zh-CN" altLang="en-US" sz="1800" dirty="0"/>
          </a:p>
        </p:txBody>
      </p:sp>
      <p:sp>
        <p:nvSpPr>
          <p:cNvPr id="136" name="TextBox 135"/>
          <p:cNvSpPr txBox="1"/>
          <p:nvPr/>
        </p:nvSpPr>
        <p:spPr>
          <a:xfrm>
            <a:off x="3136512" y="2677600"/>
            <a:ext cx="1005403" cy="338554"/>
          </a:xfrm>
          <a:prstGeom prst="rect">
            <a:avLst/>
          </a:prstGeom>
          <a:noFill/>
        </p:spPr>
        <p:txBody>
          <a:bodyPr wrap="none" rtlCol="0">
            <a:spAutoFit/>
          </a:bodyPr>
          <a:lstStyle/>
          <a:p>
            <a:r>
              <a:rPr lang="zh-CN" altLang="en-US" sz="1600" dirty="0" smtClean="0"/>
              <a:t>进位输入</a:t>
            </a:r>
            <a:endParaRPr lang="zh-CN" altLang="en-US" sz="1600" dirty="0"/>
          </a:p>
        </p:txBody>
      </p:sp>
      <p:cxnSp>
        <p:nvCxnSpPr>
          <p:cNvPr id="137" name="直接箭头连接符 136"/>
          <p:cNvCxnSpPr/>
          <p:nvPr/>
        </p:nvCxnSpPr>
        <p:spPr bwMode="auto">
          <a:xfrm>
            <a:off x="6975066" y="1571625"/>
            <a:ext cx="1872000" cy="0"/>
          </a:xfrm>
          <a:prstGeom prst="straightConnector1">
            <a:avLst/>
          </a:prstGeom>
          <a:solidFill>
            <a:schemeClr val="accent1"/>
          </a:solidFill>
          <a:ln w="9525" cap="flat" cmpd="sng" algn="ctr">
            <a:solidFill>
              <a:schemeClr val="tx1"/>
            </a:solidFill>
            <a:prstDash val="solid"/>
            <a:miter lim="800000"/>
            <a:headEnd type="none" w="med" len="med"/>
            <a:tailEnd type="triangle" w="med" len="med"/>
          </a:ln>
          <a:effectLst/>
        </p:spPr>
      </p:cxnSp>
      <p:sp>
        <p:nvSpPr>
          <p:cNvPr id="138" name="TextBox 137"/>
          <p:cNvSpPr txBox="1"/>
          <p:nvPr/>
        </p:nvSpPr>
        <p:spPr>
          <a:xfrm>
            <a:off x="8775476" y="1313727"/>
            <a:ext cx="352982" cy="461665"/>
          </a:xfrm>
          <a:prstGeom prst="rect">
            <a:avLst/>
          </a:prstGeom>
          <a:noFill/>
        </p:spPr>
        <p:txBody>
          <a:bodyPr wrap="none" rtlCol="0">
            <a:spAutoFit/>
          </a:bodyPr>
          <a:lstStyle/>
          <a:p>
            <a:r>
              <a:rPr lang="en-US" altLang="zh-CN" dirty="0" smtClean="0">
                <a:solidFill>
                  <a:srgbClr val="FF0000"/>
                </a:solidFill>
              </a:rPr>
              <a:t>1</a:t>
            </a:r>
            <a:endParaRPr lang="zh-CN" altLang="en-US" dirty="0">
              <a:solidFill>
                <a:srgbClr val="FF0000"/>
              </a:solidFill>
            </a:endParaRPr>
          </a:p>
        </p:txBody>
      </p:sp>
      <p:sp>
        <p:nvSpPr>
          <p:cNvPr id="139" name="TextBox 138"/>
          <p:cNvSpPr txBox="1"/>
          <p:nvPr/>
        </p:nvSpPr>
        <p:spPr>
          <a:xfrm>
            <a:off x="7653660" y="1196752"/>
            <a:ext cx="595035" cy="338554"/>
          </a:xfrm>
          <a:prstGeom prst="rect">
            <a:avLst/>
          </a:prstGeom>
          <a:noFill/>
        </p:spPr>
        <p:txBody>
          <a:bodyPr wrap="none" rtlCol="0">
            <a:spAutoFit/>
          </a:bodyPr>
          <a:lstStyle/>
          <a:p>
            <a:r>
              <a:rPr lang="zh-CN" altLang="en-US" sz="1600" dirty="0" smtClean="0"/>
              <a:t>进位</a:t>
            </a:r>
            <a:endParaRPr lang="zh-CN" altLang="en-US" sz="1600" b="1" dirty="0"/>
          </a:p>
        </p:txBody>
      </p:sp>
      <p:sp>
        <p:nvSpPr>
          <p:cNvPr id="140" name="矩形 139"/>
          <p:cNvSpPr/>
          <p:nvPr/>
        </p:nvSpPr>
        <p:spPr bwMode="auto">
          <a:xfrm>
            <a:off x="4916355" y="1132540"/>
            <a:ext cx="571377" cy="1620000"/>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20000"/>
              </a:lnSpc>
              <a:spcBef>
                <a:spcPct val="0"/>
              </a:spcBef>
              <a:spcAft>
                <a:spcPct val="0"/>
              </a:spcAft>
              <a:buClrTx/>
              <a:buSzTx/>
              <a:buFontTx/>
              <a:buNone/>
              <a:tabLst/>
            </a:pPr>
            <a:r>
              <a:rPr kumimoji="1" lang="en-US" altLang="zh-CN" sz="2000" b="0" i="0" u="none" strike="noStrike" cap="none" normalizeH="0" baseline="0" dirty="0" smtClean="0">
                <a:ln>
                  <a:noFill/>
                </a:ln>
                <a:solidFill>
                  <a:schemeClr val="tx1"/>
                </a:solidFill>
                <a:effectLst/>
                <a:latin typeface="Tahoma" pitchFamily="34" charset="0"/>
                <a:ea typeface="宋体" pitchFamily="2" charset="-122"/>
              </a:rPr>
              <a:t>4</a:t>
            </a:r>
            <a:r>
              <a:rPr kumimoji="1" lang="zh-CN" altLang="en-US" sz="2000" b="0" i="0" u="none" strike="noStrike" cap="none" normalizeH="0" baseline="0" dirty="0" smtClean="0">
                <a:ln>
                  <a:noFill/>
                </a:ln>
                <a:solidFill>
                  <a:schemeClr val="tx1"/>
                </a:solidFill>
                <a:effectLst/>
                <a:latin typeface="Tahoma" pitchFamily="34" charset="0"/>
                <a:ea typeface="宋体" pitchFamily="2" charset="-122"/>
              </a:rPr>
              <a:t>位</a:t>
            </a:r>
            <a:endParaRPr kumimoji="1" lang="en-US" altLang="zh-CN" sz="2000" b="0" i="0" u="none" strike="noStrike" cap="none" normalizeH="0" baseline="0" dirty="0" smtClean="0">
              <a:ln>
                <a:noFill/>
              </a:ln>
              <a:solidFill>
                <a:schemeClr val="tx1"/>
              </a:solidFill>
              <a:effectLst/>
              <a:latin typeface="Tahoma" pitchFamily="34" charset="0"/>
              <a:ea typeface="宋体" pitchFamily="2" charset="-122"/>
            </a:endParaRPr>
          </a:p>
          <a:p>
            <a:pPr marL="0" marR="0" indent="0" algn="ctr" defTabSz="914400" rtl="0" eaLnBrk="1" fontAlgn="base" latinLnBrk="0" hangingPunct="1">
              <a:lnSpc>
                <a:spcPct val="120000"/>
              </a:lnSpc>
              <a:spcBef>
                <a:spcPct val="0"/>
              </a:spcBef>
              <a:spcAft>
                <a:spcPct val="0"/>
              </a:spcAft>
              <a:buClrTx/>
              <a:buSzTx/>
              <a:buFontTx/>
              <a:buNone/>
              <a:tabLst/>
            </a:pPr>
            <a:r>
              <a:rPr kumimoji="1" lang="zh-CN" altLang="en-US" sz="2000" b="0" i="0" u="none" strike="noStrike" cap="none" normalizeH="0" baseline="0" dirty="0" smtClean="0">
                <a:ln>
                  <a:noFill/>
                </a:ln>
                <a:solidFill>
                  <a:schemeClr val="tx1"/>
                </a:solidFill>
                <a:effectLst/>
                <a:latin typeface="Tahoma" pitchFamily="34" charset="0"/>
                <a:ea typeface="宋体" pitchFamily="2" charset="-122"/>
              </a:rPr>
              <a:t>二进</a:t>
            </a:r>
            <a:endParaRPr kumimoji="1" lang="en-US" altLang="zh-CN" sz="2000" b="0" i="0" u="none" strike="noStrike" cap="none" normalizeH="0" baseline="0" dirty="0" smtClean="0">
              <a:ln>
                <a:noFill/>
              </a:ln>
              <a:solidFill>
                <a:schemeClr val="tx1"/>
              </a:solidFill>
              <a:effectLst/>
              <a:latin typeface="Tahoma" pitchFamily="34" charset="0"/>
              <a:ea typeface="宋体" pitchFamily="2" charset="-122"/>
            </a:endParaRPr>
          </a:p>
          <a:p>
            <a:pPr marL="0" marR="0" indent="0" algn="ctr" defTabSz="914400" rtl="0" eaLnBrk="1" fontAlgn="base" latinLnBrk="0" hangingPunct="1">
              <a:lnSpc>
                <a:spcPct val="120000"/>
              </a:lnSpc>
              <a:spcBef>
                <a:spcPct val="0"/>
              </a:spcBef>
              <a:spcAft>
                <a:spcPct val="0"/>
              </a:spcAft>
              <a:buClrTx/>
              <a:buSzTx/>
              <a:buFontTx/>
              <a:buNone/>
              <a:tabLst/>
            </a:pPr>
            <a:r>
              <a:rPr kumimoji="1" lang="zh-CN" altLang="en-US" sz="2000" b="0" i="0" u="none" strike="noStrike" cap="none" normalizeH="0" baseline="0" dirty="0" smtClean="0">
                <a:ln>
                  <a:noFill/>
                </a:ln>
                <a:solidFill>
                  <a:schemeClr val="tx1"/>
                </a:solidFill>
                <a:effectLst/>
                <a:latin typeface="Tahoma" pitchFamily="34" charset="0"/>
                <a:ea typeface="宋体" pitchFamily="2" charset="-122"/>
              </a:rPr>
              <a:t>制加</a:t>
            </a:r>
            <a:endParaRPr kumimoji="1" lang="en-US" altLang="zh-CN" sz="2000" b="0" i="0" u="none" strike="noStrike" cap="none" normalizeH="0" baseline="0" dirty="0" smtClean="0">
              <a:ln>
                <a:noFill/>
              </a:ln>
              <a:solidFill>
                <a:schemeClr val="tx1"/>
              </a:solidFill>
              <a:effectLst/>
              <a:latin typeface="Tahoma" pitchFamily="34" charset="0"/>
              <a:ea typeface="宋体" pitchFamily="2" charset="-122"/>
            </a:endParaRPr>
          </a:p>
          <a:p>
            <a:pPr marL="0" marR="0" indent="0" algn="ctr" defTabSz="914400" rtl="0" eaLnBrk="1" fontAlgn="base" latinLnBrk="0" hangingPunct="1">
              <a:lnSpc>
                <a:spcPct val="120000"/>
              </a:lnSpc>
              <a:spcBef>
                <a:spcPct val="0"/>
              </a:spcBef>
              <a:spcAft>
                <a:spcPct val="0"/>
              </a:spcAft>
              <a:buClrTx/>
              <a:buSzTx/>
              <a:buFontTx/>
              <a:buNone/>
              <a:tabLst/>
            </a:pPr>
            <a:r>
              <a:rPr kumimoji="1" lang="zh-CN" altLang="en-US" sz="2000" b="0" i="0" u="none" strike="noStrike" cap="none" normalizeH="0" baseline="0" dirty="0" smtClean="0">
                <a:ln>
                  <a:noFill/>
                </a:ln>
                <a:solidFill>
                  <a:schemeClr val="tx1"/>
                </a:solidFill>
                <a:effectLst/>
                <a:latin typeface="Tahoma" pitchFamily="34" charset="0"/>
                <a:ea typeface="宋体" pitchFamily="2" charset="-122"/>
              </a:rPr>
              <a:t>法器</a:t>
            </a:r>
          </a:p>
        </p:txBody>
      </p:sp>
      <p:sp>
        <p:nvSpPr>
          <p:cNvPr id="141" name="矩形 140"/>
          <p:cNvSpPr/>
          <p:nvPr/>
        </p:nvSpPr>
        <p:spPr bwMode="auto">
          <a:xfrm>
            <a:off x="6077651" y="1135815"/>
            <a:ext cx="828000" cy="1620000"/>
          </a:xfrm>
          <a:prstGeom prst="rect">
            <a:avLst/>
          </a:prstGeom>
          <a:noFill/>
          <a:ln w="28575" cap="flat" cmpd="sng" algn="ctr">
            <a:solidFill>
              <a:srgbClr val="FF0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cxnSp>
        <p:nvCxnSpPr>
          <p:cNvPr id="142" name="直接箭头连接符 141"/>
          <p:cNvCxnSpPr/>
          <p:nvPr/>
        </p:nvCxnSpPr>
        <p:spPr bwMode="auto">
          <a:xfrm>
            <a:off x="5487796" y="2058086"/>
            <a:ext cx="576000" cy="0"/>
          </a:xfrm>
          <a:prstGeom prst="straightConnector1">
            <a:avLst/>
          </a:prstGeom>
          <a:solidFill>
            <a:schemeClr val="accent1"/>
          </a:solidFill>
          <a:ln w="9525" cap="flat" cmpd="sng" algn="ctr">
            <a:solidFill>
              <a:schemeClr val="tx1"/>
            </a:solidFill>
            <a:prstDash val="solid"/>
            <a:miter lim="800000"/>
            <a:headEnd type="none" w="med" len="med"/>
            <a:tailEnd type="triangle" w="med" len="med"/>
          </a:ln>
          <a:effectLst/>
        </p:spPr>
      </p:cxnSp>
      <p:cxnSp>
        <p:nvCxnSpPr>
          <p:cNvPr id="143" name="直接箭头连接符 142"/>
          <p:cNvCxnSpPr/>
          <p:nvPr/>
        </p:nvCxnSpPr>
        <p:spPr bwMode="auto">
          <a:xfrm>
            <a:off x="5487796" y="2229338"/>
            <a:ext cx="576000" cy="0"/>
          </a:xfrm>
          <a:prstGeom prst="straightConnector1">
            <a:avLst/>
          </a:prstGeom>
          <a:solidFill>
            <a:schemeClr val="accent1"/>
          </a:solidFill>
          <a:ln w="9525" cap="flat" cmpd="sng" algn="ctr">
            <a:solidFill>
              <a:schemeClr val="tx1"/>
            </a:solidFill>
            <a:prstDash val="solid"/>
            <a:miter lim="800000"/>
            <a:headEnd type="none" w="med" len="med"/>
            <a:tailEnd type="triangle" w="med" len="med"/>
          </a:ln>
          <a:effectLst/>
        </p:spPr>
      </p:cxnSp>
      <p:cxnSp>
        <p:nvCxnSpPr>
          <p:cNvPr id="144" name="直接箭头连接符 143"/>
          <p:cNvCxnSpPr/>
          <p:nvPr/>
        </p:nvCxnSpPr>
        <p:spPr bwMode="auto">
          <a:xfrm>
            <a:off x="5487796" y="2381738"/>
            <a:ext cx="576000" cy="0"/>
          </a:xfrm>
          <a:prstGeom prst="straightConnector1">
            <a:avLst/>
          </a:prstGeom>
          <a:solidFill>
            <a:schemeClr val="accent1"/>
          </a:solidFill>
          <a:ln w="9525" cap="flat" cmpd="sng" algn="ctr">
            <a:solidFill>
              <a:schemeClr val="tx1"/>
            </a:solidFill>
            <a:prstDash val="solid"/>
            <a:miter lim="800000"/>
            <a:headEnd type="none" w="med" len="med"/>
            <a:tailEnd type="triangle" w="med" len="med"/>
          </a:ln>
          <a:effectLst/>
        </p:spPr>
      </p:cxnSp>
      <p:cxnSp>
        <p:nvCxnSpPr>
          <p:cNvPr id="145" name="直接箭头连接符 144"/>
          <p:cNvCxnSpPr/>
          <p:nvPr/>
        </p:nvCxnSpPr>
        <p:spPr bwMode="auto">
          <a:xfrm>
            <a:off x="5487796" y="2548277"/>
            <a:ext cx="576000" cy="0"/>
          </a:xfrm>
          <a:prstGeom prst="straightConnector1">
            <a:avLst/>
          </a:prstGeom>
          <a:solidFill>
            <a:schemeClr val="accent1"/>
          </a:solidFill>
          <a:ln w="9525" cap="flat" cmpd="sng" algn="ctr">
            <a:solidFill>
              <a:schemeClr val="tx1"/>
            </a:solidFill>
            <a:prstDash val="solid"/>
            <a:miter lim="800000"/>
            <a:headEnd type="none" w="med" len="med"/>
            <a:tailEnd type="triangle" w="med" len="med"/>
          </a:ln>
          <a:effectLst/>
        </p:spPr>
      </p:cxnSp>
      <p:sp>
        <p:nvSpPr>
          <p:cNvPr id="146" name="TextBox 145"/>
          <p:cNvSpPr txBox="1"/>
          <p:nvPr/>
        </p:nvSpPr>
        <p:spPr>
          <a:xfrm>
            <a:off x="5487080" y="1844824"/>
            <a:ext cx="529312" cy="769441"/>
          </a:xfrm>
          <a:prstGeom prst="rect">
            <a:avLst/>
          </a:prstGeom>
          <a:noFill/>
        </p:spPr>
        <p:txBody>
          <a:bodyPr wrap="none" rtlCol="0">
            <a:spAutoFit/>
          </a:bodyPr>
          <a:lstStyle/>
          <a:p>
            <a:pPr algn="ctr"/>
            <a:r>
              <a:rPr lang="en-US" altLang="zh-CN" sz="1100" dirty="0" smtClean="0"/>
              <a:t>0  </a:t>
            </a:r>
            <a:r>
              <a:rPr lang="en-US" altLang="zh-CN" sz="1100" b="1" dirty="0" smtClean="0">
                <a:solidFill>
                  <a:srgbClr val="0070C0"/>
                </a:solidFill>
              </a:rPr>
              <a:t>Z8</a:t>
            </a:r>
          </a:p>
          <a:p>
            <a:pPr algn="ctr"/>
            <a:r>
              <a:rPr lang="en-US" altLang="zh-CN" sz="1100" dirty="0" smtClean="0"/>
              <a:t>0  </a:t>
            </a:r>
            <a:r>
              <a:rPr lang="en-US" altLang="zh-CN" sz="1100" b="1" dirty="0" smtClean="0">
                <a:solidFill>
                  <a:srgbClr val="0070C0"/>
                </a:solidFill>
              </a:rPr>
              <a:t>Z4</a:t>
            </a:r>
          </a:p>
          <a:p>
            <a:pPr algn="ctr"/>
            <a:r>
              <a:rPr lang="en-US" altLang="zh-CN" sz="1100" dirty="0" smtClean="0"/>
              <a:t>0  </a:t>
            </a:r>
            <a:r>
              <a:rPr lang="en-US" altLang="zh-CN" sz="1100" b="1" dirty="0" smtClean="0">
                <a:solidFill>
                  <a:srgbClr val="0070C0"/>
                </a:solidFill>
              </a:rPr>
              <a:t>Z2</a:t>
            </a:r>
          </a:p>
          <a:p>
            <a:pPr algn="ctr"/>
            <a:r>
              <a:rPr lang="en-US" altLang="zh-CN" sz="1100" dirty="0" smtClean="0"/>
              <a:t>0  </a:t>
            </a:r>
            <a:r>
              <a:rPr lang="en-US" altLang="zh-CN" sz="1100" b="1" dirty="0" smtClean="0">
                <a:solidFill>
                  <a:srgbClr val="0070C0"/>
                </a:solidFill>
              </a:rPr>
              <a:t>Z1</a:t>
            </a:r>
            <a:endParaRPr lang="zh-CN" altLang="en-US" sz="1100" b="1" dirty="0">
              <a:solidFill>
                <a:srgbClr val="0070C0"/>
              </a:solidFill>
            </a:endParaRPr>
          </a:p>
        </p:txBody>
      </p:sp>
      <p:cxnSp>
        <p:nvCxnSpPr>
          <p:cNvPr id="147" name="直接箭头连接符 146"/>
          <p:cNvCxnSpPr/>
          <p:nvPr/>
        </p:nvCxnSpPr>
        <p:spPr bwMode="auto">
          <a:xfrm>
            <a:off x="5487732" y="1592504"/>
            <a:ext cx="576000" cy="0"/>
          </a:xfrm>
          <a:prstGeom prst="straightConnector1">
            <a:avLst/>
          </a:prstGeom>
          <a:solidFill>
            <a:schemeClr val="accent1"/>
          </a:solidFill>
          <a:ln w="9525" cap="flat" cmpd="sng" algn="ctr">
            <a:solidFill>
              <a:schemeClr val="tx1"/>
            </a:solidFill>
            <a:prstDash val="solid"/>
            <a:miter lim="800000"/>
            <a:headEnd type="none" w="med" len="med"/>
            <a:tailEnd type="triangle" w="med" len="med"/>
          </a:ln>
          <a:effectLst/>
        </p:spPr>
      </p:cxnSp>
      <p:sp>
        <p:nvSpPr>
          <p:cNvPr id="148" name="TextBox 147"/>
          <p:cNvSpPr txBox="1"/>
          <p:nvPr/>
        </p:nvSpPr>
        <p:spPr>
          <a:xfrm>
            <a:off x="5474196" y="1321023"/>
            <a:ext cx="529312" cy="307777"/>
          </a:xfrm>
          <a:prstGeom prst="rect">
            <a:avLst/>
          </a:prstGeom>
          <a:noFill/>
        </p:spPr>
        <p:txBody>
          <a:bodyPr wrap="none" rtlCol="0">
            <a:spAutoFit/>
          </a:bodyPr>
          <a:lstStyle/>
          <a:p>
            <a:r>
              <a:rPr lang="en-US" altLang="zh-CN" sz="1400" b="1" dirty="0" smtClean="0"/>
              <a:t>1  </a:t>
            </a:r>
            <a:r>
              <a:rPr lang="en-US" altLang="zh-CN" sz="1400" b="1" dirty="0" smtClean="0">
                <a:solidFill>
                  <a:srgbClr val="0070C0"/>
                </a:solidFill>
              </a:rPr>
              <a:t>K</a:t>
            </a:r>
            <a:endParaRPr lang="zh-CN" altLang="en-US" sz="1400" b="1" dirty="0">
              <a:solidFill>
                <a:srgbClr val="0070C0"/>
              </a:solidFill>
            </a:endParaRPr>
          </a:p>
        </p:txBody>
      </p:sp>
      <p:sp>
        <p:nvSpPr>
          <p:cNvPr id="149" name="TextBox 148"/>
          <p:cNvSpPr txBox="1"/>
          <p:nvPr/>
        </p:nvSpPr>
        <p:spPr>
          <a:xfrm>
            <a:off x="6063796" y="1407054"/>
            <a:ext cx="833653" cy="1015663"/>
          </a:xfrm>
          <a:prstGeom prst="rect">
            <a:avLst/>
          </a:prstGeom>
          <a:noFill/>
        </p:spPr>
        <p:txBody>
          <a:bodyPr wrap="square" rtlCol="0" anchor="ctr">
            <a:spAutoFit/>
          </a:bodyPr>
          <a:lstStyle/>
          <a:p>
            <a:pPr algn="ctr"/>
            <a:r>
              <a:rPr lang="en-US" altLang="zh-CN" sz="6000" b="1" dirty="0" smtClean="0">
                <a:solidFill>
                  <a:srgbClr val="FF0000"/>
                </a:solidFill>
                <a:latin typeface="+mn-ea"/>
                <a:ea typeface="+mn-ea"/>
              </a:rPr>
              <a:t>?</a:t>
            </a:r>
            <a:endParaRPr lang="zh-CN" altLang="en-US" b="1" dirty="0">
              <a:solidFill>
                <a:srgbClr val="FF0000"/>
              </a:solidFill>
              <a:latin typeface="+mn-ea"/>
              <a:ea typeface="+mn-ea"/>
            </a:endParaRPr>
          </a:p>
        </p:txBody>
      </p:sp>
      <p:sp>
        <p:nvSpPr>
          <p:cNvPr id="10" name="灯片编号占位符 9"/>
          <p:cNvSpPr>
            <a:spLocks noGrp="1"/>
          </p:cNvSpPr>
          <p:nvPr>
            <p:ph type="sldNum" sz="quarter" idx="12"/>
          </p:nvPr>
        </p:nvSpPr>
        <p:spPr/>
        <p:txBody>
          <a:bodyPr/>
          <a:lstStyle/>
          <a:p>
            <a:pPr>
              <a:defRPr/>
            </a:pPr>
            <a:fld id="{EF27CFC5-7FD8-49A5-BC14-6A12B5DF6A48}" type="slidenum">
              <a:rPr lang="en-US" altLang="zh-CN" smtClean="0"/>
              <a:pPr>
                <a:defRPr/>
              </a:pPr>
              <a:t>6</a:t>
            </a:fld>
            <a:endParaRPr lang="en-US" altLang="zh-CN"/>
          </a:p>
        </p:txBody>
      </p:sp>
      <p:grpSp>
        <p:nvGrpSpPr>
          <p:cNvPr id="4" name="组合 3"/>
          <p:cNvGrpSpPr/>
          <p:nvPr/>
        </p:nvGrpSpPr>
        <p:grpSpPr>
          <a:xfrm>
            <a:off x="7281459" y="4221088"/>
            <a:ext cx="1539013" cy="1656184"/>
            <a:chOff x="6975066" y="4797152"/>
            <a:chExt cx="1539013" cy="1656184"/>
          </a:xfrm>
        </p:grpSpPr>
        <p:grpSp>
          <p:nvGrpSpPr>
            <p:cNvPr id="90" name="组合 89"/>
            <p:cNvGrpSpPr/>
            <p:nvPr/>
          </p:nvGrpSpPr>
          <p:grpSpPr>
            <a:xfrm>
              <a:off x="7054653" y="4797152"/>
              <a:ext cx="1308371" cy="1656184"/>
              <a:chOff x="1149997" y="4422824"/>
              <a:chExt cx="1308371" cy="1656184"/>
            </a:xfrm>
          </p:grpSpPr>
          <p:sp>
            <p:nvSpPr>
              <p:cNvPr id="91" name="矩形 90"/>
              <p:cNvSpPr/>
              <p:nvPr/>
            </p:nvSpPr>
            <p:spPr bwMode="auto">
              <a:xfrm>
                <a:off x="1619608" y="4422824"/>
                <a:ext cx="720144" cy="432048"/>
              </a:xfrm>
              <a:prstGeom prst="rect">
                <a:avLst/>
              </a:prstGeom>
              <a:noFill/>
              <a:ln w="38100" cap="flat" cmpd="sng" algn="ctr">
                <a:solidFill>
                  <a:srgbClr val="00B05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sp>
            <p:nvSpPr>
              <p:cNvPr id="92" name="矩形 91"/>
              <p:cNvSpPr/>
              <p:nvPr/>
            </p:nvSpPr>
            <p:spPr bwMode="auto">
              <a:xfrm>
                <a:off x="1638042" y="5716814"/>
                <a:ext cx="701710" cy="362194"/>
              </a:xfrm>
              <a:prstGeom prst="rect">
                <a:avLst/>
              </a:prstGeom>
              <a:noFill/>
              <a:ln w="38100" cap="flat" cmpd="sng" algn="ctr">
                <a:solidFill>
                  <a:srgbClr val="0070C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sp>
            <p:nvSpPr>
              <p:cNvPr id="94" name="TextBox 93"/>
              <p:cNvSpPr txBox="1"/>
              <p:nvPr/>
            </p:nvSpPr>
            <p:spPr>
              <a:xfrm>
                <a:off x="1149997" y="4997847"/>
                <a:ext cx="1308371" cy="461665"/>
              </a:xfrm>
              <a:prstGeom prst="rect">
                <a:avLst/>
              </a:prstGeom>
              <a:noFill/>
            </p:spPr>
            <p:txBody>
              <a:bodyPr wrap="none" rtlCol="0">
                <a:spAutoFit/>
              </a:bodyPr>
              <a:lstStyle/>
              <a:p>
                <a:r>
                  <a:rPr lang="en-US" altLang="zh-CN" b="1" dirty="0" smtClean="0"/>
                  <a:t>+</a:t>
                </a:r>
                <a:r>
                  <a:rPr lang="en-US" altLang="zh-CN" sz="600" b="1" dirty="0" smtClean="0"/>
                  <a:t>    </a:t>
                </a:r>
                <a:r>
                  <a:rPr lang="en-US" altLang="zh-CN" b="1" dirty="0" smtClean="0"/>
                  <a:t>0110</a:t>
                </a:r>
                <a:endParaRPr lang="zh-CN" altLang="en-US" b="1" dirty="0"/>
              </a:p>
            </p:txBody>
          </p:sp>
        </p:grpSp>
        <p:cxnSp>
          <p:nvCxnSpPr>
            <p:cNvPr id="3" name="直接连接符 2"/>
            <p:cNvCxnSpPr/>
            <p:nvPr/>
          </p:nvCxnSpPr>
          <p:spPr bwMode="auto">
            <a:xfrm>
              <a:off x="6975066" y="5833840"/>
              <a:ext cx="1539013" cy="0"/>
            </a:xfrm>
            <a:prstGeom prst="line">
              <a:avLst/>
            </a:prstGeom>
            <a:solidFill>
              <a:schemeClr val="accent1"/>
            </a:solidFill>
            <a:ln w="38100" cap="flat" cmpd="sng" algn="ctr">
              <a:solidFill>
                <a:schemeClr val="tx1"/>
              </a:solidFill>
              <a:prstDash val="solid"/>
              <a:miter lim="800000"/>
              <a:headEnd type="none" w="med" len="med"/>
              <a:tailEnd type="none" w="med" len="med"/>
            </a:ln>
            <a:effectLst/>
          </p:spPr>
        </p:cxnSp>
      </p:grpSp>
      <p:grpSp>
        <p:nvGrpSpPr>
          <p:cNvPr id="73" name="组合 72"/>
          <p:cNvGrpSpPr/>
          <p:nvPr/>
        </p:nvGrpSpPr>
        <p:grpSpPr>
          <a:xfrm>
            <a:off x="323528" y="908960"/>
            <a:ext cx="1800200" cy="2160000"/>
            <a:chOff x="7236296" y="3861288"/>
            <a:chExt cx="1800200" cy="2160000"/>
          </a:xfrm>
        </p:grpSpPr>
        <p:sp>
          <p:nvSpPr>
            <p:cNvPr id="74" name="TextBox 73"/>
            <p:cNvSpPr txBox="1"/>
            <p:nvPr/>
          </p:nvSpPr>
          <p:spPr>
            <a:xfrm>
              <a:off x="7236296" y="3861288"/>
              <a:ext cx="1800200" cy="2160000"/>
            </a:xfrm>
            <a:prstGeom prst="rect">
              <a:avLst/>
            </a:prstGeom>
            <a:solidFill>
              <a:srgbClr val="00B050"/>
            </a:solidFill>
          </p:spPr>
          <p:style>
            <a:lnRef idx="0">
              <a:schemeClr val="accent1"/>
            </a:lnRef>
            <a:fillRef idx="3">
              <a:schemeClr val="accent1"/>
            </a:fillRef>
            <a:effectRef idx="3">
              <a:schemeClr val="accent1"/>
            </a:effectRef>
            <a:fontRef idx="minor">
              <a:schemeClr val="lt1"/>
            </a:fontRef>
          </p:style>
          <p:txBody>
            <a:bodyPr wrap="square" rtlCol="0">
              <a:spAutoFit/>
            </a:bodyPr>
            <a:lstStyle/>
            <a:p>
              <a:pPr algn="r"/>
              <a:endParaRPr lang="zh-CN" altLang="en-US" sz="1400" dirty="0"/>
            </a:p>
          </p:txBody>
        </p:sp>
        <p:cxnSp>
          <p:nvCxnSpPr>
            <p:cNvPr id="75" name="直接连接符 74"/>
            <p:cNvCxnSpPr/>
            <p:nvPr/>
          </p:nvCxnSpPr>
          <p:spPr bwMode="auto">
            <a:xfrm>
              <a:off x="7397710" y="5348292"/>
              <a:ext cx="1512168" cy="0"/>
            </a:xfrm>
            <a:prstGeom prst="line">
              <a:avLst/>
            </a:prstGeom>
            <a:solidFill>
              <a:schemeClr val="accent1"/>
            </a:solidFill>
            <a:ln w="28575" cap="flat" cmpd="sng" algn="ctr">
              <a:solidFill>
                <a:schemeClr val="bg1"/>
              </a:solidFill>
              <a:prstDash val="solid"/>
              <a:miter lim="800000"/>
              <a:headEnd type="none" w="med" len="med"/>
              <a:tailEnd type="none" w="med" len="med"/>
            </a:ln>
            <a:effectLst/>
          </p:spPr>
        </p:cxnSp>
        <p:sp>
          <p:nvSpPr>
            <p:cNvPr id="76" name="TextBox 75"/>
            <p:cNvSpPr txBox="1"/>
            <p:nvPr/>
          </p:nvSpPr>
          <p:spPr>
            <a:xfrm>
              <a:off x="7757933" y="3933056"/>
              <a:ext cx="1223548" cy="523220"/>
            </a:xfrm>
            <a:prstGeom prst="rect">
              <a:avLst/>
            </a:prstGeom>
            <a:noFill/>
          </p:spPr>
          <p:txBody>
            <a:bodyPr wrap="square" rtlCol="0">
              <a:spAutoFit/>
            </a:bodyPr>
            <a:lstStyle/>
            <a:p>
              <a:r>
                <a:rPr lang="en-US" altLang="zh-CN" sz="2800" spc="600" dirty="0" smtClean="0">
                  <a:solidFill>
                    <a:schemeClr val="bg1"/>
                  </a:solidFill>
                  <a:latin typeface="Calibri" panose="020F0502020204030204" pitchFamily="34" charset="0"/>
                </a:rPr>
                <a:t>1000</a:t>
              </a:r>
              <a:endParaRPr lang="zh-CN" altLang="en-US" sz="2800" spc="600" dirty="0">
                <a:solidFill>
                  <a:schemeClr val="bg1"/>
                </a:solidFill>
                <a:latin typeface="Calibri" panose="020F0502020204030204" pitchFamily="34" charset="0"/>
              </a:endParaRPr>
            </a:p>
          </p:txBody>
        </p:sp>
        <p:sp>
          <p:nvSpPr>
            <p:cNvPr id="77" name="TextBox 76"/>
            <p:cNvSpPr txBox="1"/>
            <p:nvPr/>
          </p:nvSpPr>
          <p:spPr>
            <a:xfrm>
              <a:off x="7757614" y="4345940"/>
              <a:ext cx="1223548" cy="523220"/>
            </a:xfrm>
            <a:prstGeom prst="rect">
              <a:avLst/>
            </a:prstGeom>
            <a:noFill/>
          </p:spPr>
          <p:txBody>
            <a:bodyPr wrap="square" rtlCol="0">
              <a:spAutoFit/>
            </a:bodyPr>
            <a:lstStyle/>
            <a:p>
              <a:r>
                <a:rPr lang="en-US" altLang="zh-CN" sz="2800" spc="600" dirty="0" smtClean="0">
                  <a:solidFill>
                    <a:schemeClr val="bg1"/>
                  </a:solidFill>
                  <a:latin typeface="Calibri" panose="020F0502020204030204" pitchFamily="34" charset="0"/>
                </a:rPr>
                <a:t>0111</a:t>
              </a:r>
              <a:endParaRPr lang="zh-CN" altLang="en-US" sz="2800" spc="600" dirty="0">
                <a:solidFill>
                  <a:schemeClr val="bg1"/>
                </a:solidFill>
                <a:latin typeface="Calibri" panose="020F0502020204030204" pitchFamily="34" charset="0"/>
              </a:endParaRPr>
            </a:p>
          </p:txBody>
        </p:sp>
        <p:sp>
          <p:nvSpPr>
            <p:cNvPr id="78" name="TextBox 77"/>
            <p:cNvSpPr txBox="1"/>
            <p:nvPr/>
          </p:nvSpPr>
          <p:spPr>
            <a:xfrm>
              <a:off x="8537485" y="4777988"/>
              <a:ext cx="444401" cy="523220"/>
            </a:xfrm>
            <a:prstGeom prst="rect">
              <a:avLst/>
            </a:prstGeom>
            <a:noFill/>
          </p:spPr>
          <p:txBody>
            <a:bodyPr wrap="square" rtlCol="0">
              <a:spAutoFit/>
            </a:bodyPr>
            <a:lstStyle/>
            <a:p>
              <a:r>
                <a:rPr lang="en-US" altLang="zh-CN" sz="2800" spc="600" dirty="0" smtClean="0">
                  <a:solidFill>
                    <a:srgbClr val="FF0000"/>
                  </a:solidFill>
                  <a:latin typeface="Calibri" panose="020F0502020204030204" pitchFamily="34" charset="0"/>
                </a:rPr>
                <a:t>1</a:t>
              </a:r>
              <a:endParaRPr lang="zh-CN" altLang="en-US" sz="2800" spc="600" dirty="0">
                <a:solidFill>
                  <a:srgbClr val="FF0000"/>
                </a:solidFill>
                <a:latin typeface="Calibri" panose="020F0502020204030204" pitchFamily="34" charset="0"/>
              </a:endParaRPr>
            </a:p>
          </p:txBody>
        </p:sp>
        <p:sp>
          <p:nvSpPr>
            <p:cNvPr id="79" name="矩形 78"/>
            <p:cNvSpPr/>
            <p:nvPr/>
          </p:nvSpPr>
          <p:spPr>
            <a:xfrm>
              <a:off x="7325654" y="4834847"/>
              <a:ext cx="436386" cy="461665"/>
            </a:xfrm>
            <a:prstGeom prst="rect">
              <a:avLst/>
            </a:prstGeom>
          </p:spPr>
          <p:txBody>
            <a:bodyPr wrap="square">
              <a:spAutoFit/>
            </a:bodyPr>
            <a:lstStyle/>
            <a:p>
              <a:r>
                <a:rPr lang="en-US" altLang="zh-CN" b="1" dirty="0">
                  <a:solidFill>
                    <a:schemeClr val="bg1"/>
                  </a:solidFill>
                </a:rPr>
                <a:t>+</a:t>
              </a:r>
              <a:endParaRPr lang="zh-CN" altLang="en-US" b="1" dirty="0">
                <a:solidFill>
                  <a:schemeClr val="bg1"/>
                </a:solidFill>
              </a:endParaRPr>
            </a:p>
          </p:txBody>
        </p:sp>
        <p:sp>
          <p:nvSpPr>
            <p:cNvPr id="80" name="TextBox 79"/>
            <p:cNvSpPr txBox="1"/>
            <p:nvPr/>
          </p:nvSpPr>
          <p:spPr>
            <a:xfrm>
              <a:off x="7541561" y="5426060"/>
              <a:ext cx="1483263" cy="523220"/>
            </a:xfrm>
            <a:prstGeom prst="rect">
              <a:avLst/>
            </a:prstGeom>
            <a:noFill/>
          </p:spPr>
          <p:txBody>
            <a:bodyPr wrap="square" rtlCol="0">
              <a:spAutoFit/>
            </a:bodyPr>
            <a:lstStyle/>
            <a:p>
              <a:r>
                <a:rPr lang="en-US" altLang="zh-CN" sz="2800" spc="600" dirty="0" smtClean="0">
                  <a:solidFill>
                    <a:srgbClr val="FF0000"/>
                  </a:solidFill>
                  <a:latin typeface="Calibri" panose="020F0502020204030204" pitchFamily="34" charset="0"/>
                </a:rPr>
                <a:t>1</a:t>
              </a:r>
              <a:r>
                <a:rPr lang="en-US" altLang="zh-CN" sz="2800" spc="600" dirty="0" smtClean="0">
                  <a:solidFill>
                    <a:schemeClr val="bg1"/>
                  </a:solidFill>
                  <a:latin typeface="Calibri" panose="020F0502020204030204" pitchFamily="34" charset="0"/>
                </a:rPr>
                <a:t>0000</a:t>
              </a:r>
              <a:endParaRPr lang="zh-CN" altLang="en-US" sz="2800" spc="600" dirty="0">
                <a:solidFill>
                  <a:schemeClr val="bg1"/>
                </a:solidFill>
                <a:latin typeface="Calibri" panose="020F0502020204030204" pitchFamily="34" charset="0"/>
              </a:endParaRPr>
            </a:p>
          </p:txBody>
        </p:sp>
      </p:grpSp>
      <p:sp>
        <p:nvSpPr>
          <p:cNvPr id="83" name="TextBox 82"/>
          <p:cNvSpPr txBox="1"/>
          <p:nvPr/>
        </p:nvSpPr>
        <p:spPr>
          <a:xfrm>
            <a:off x="6932031" y="1308381"/>
            <a:ext cx="524503" cy="307777"/>
          </a:xfrm>
          <a:prstGeom prst="rect">
            <a:avLst/>
          </a:prstGeom>
          <a:noFill/>
        </p:spPr>
        <p:txBody>
          <a:bodyPr wrap="none" rtlCol="0">
            <a:spAutoFit/>
          </a:bodyPr>
          <a:lstStyle/>
          <a:p>
            <a:r>
              <a:rPr lang="en-US" altLang="zh-CN" sz="1400" b="1" dirty="0" smtClean="0">
                <a:solidFill>
                  <a:srgbClr val="0070C0"/>
                </a:solidFill>
              </a:rPr>
              <a:t>C</a:t>
            </a:r>
            <a:r>
              <a:rPr lang="en-US" altLang="zh-CN" sz="1400" b="1" dirty="0" smtClean="0"/>
              <a:t>  1</a:t>
            </a:r>
            <a:endParaRPr lang="zh-CN" altLang="en-US" sz="1400" b="1" dirty="0"/>
          </a:p>
        </p:txBody>
      </p:sp>
      <p:graphicFrame>
        <p:nvGraphicFramePr>
          <p:cNvPr id="63" name="表格 62"/>
          <p:cNvGraphicFramePr>
            <a:graphicFrameLocks noGrp="1"/>
          </p:cNvGraphicFramePr>
          <p:nvPr>
            <p:extLst>
              <p:ext uri="{D42A27DB-BD31-4B8C-83A1-F6EECF244321}">
                <p14:modId xmlns:p14="http://schemas.microsoft.com/office/powerpoint/2010/main" val="652380404"/>
              </p:ext>
            </p:extLst>
          </p:nvPr>
        </p:nvGraphicFramePr>
        <p:xfrm>
          <a:off x="3083790" y="-11392"/>
          <a:ext cx="3629544" cy="6938190"/>
        </p:xfrm>
        <a:graphic>
          <a:graphicData uri="http://schemas.openxmlformats.org/drawingml/2006/table">
            <a:tbl>
              <a:tblPr firstRow="1" bandRow="1">
                <a:tableStyleId>{5C22544A-7EE6-4342-B048-85BDC9FD1C3A}</a:tableStyleId>
              </a:tblPr>
              <a:tblGrid>
                <a:gridCol w="604924"/>
                <a:gridCol w="604924"/>
                <a:gridCol w="604924"/>
                <a:gridCol w="604924"/>
                <a:gridCol w="604924"/>
                <a:gridCol w="604924"/>
              </a:tblGrid>
              <a:tr h="330390">
                <a:tc>
                  <a:txBody>
                    <a:bodyPr/>
                    <a:lstStyle/>
                    <a:p>
                      <a:pPr algn="ctr"/>
                      <a:r>
                        <a:rPr lang="en-US" altLang="zh-CN" sz="1400" dirty="0" smtClean="0"/>
                        <a:t>C</a:t>
                      </a:r>
                      <a:endParaRPr lang="zh-CN" altLang="en-US" sz="1400" dirty="0"/>
                    </a:p>
                  </a:txBody>
                  <a:tcPr anchor="ctr"/>
                </a:tc>
                <a:tc>
                  <a:txBody>
                    <a:bodyPr/>
                    <a:lstStyle/>
                    <a:p>
                      <a:pPr algn="ctr"/>
                      <a:r>
                        <a:rPr lang="en-US" altLang="zh-CN" sz="1400" dirty="0" smtClean="0"/>
                        <a:t>S8</a:t>
                      </a:r>
                      <a:endParaRPr lang="zh-CN" altLang="en-US" sz="1400" dirty="0"/>
                    </a:p>
                  </a:txBody>
                  <a:tcPr anchor="ctr"/>
                </a:tc>
                <a:tc>
                  <a:txBody>
                    <a:bodyPr/>
                    <a:lstStyle/>
                    <a:p>
                      <a:pPr algn="ctr"/>
                      <a:r>
                        <a:rPr lang="en-US" altLang="zh-CN" sz="1400" dirty="0" smtClean="0"/>
                        <a:t>S4</a:t>
                      </a:r>
                      <a:endParaRPr lang="zh-CN" altLang="en-US" sz="1400" dirty="0"/>
                    </a:p>
                  </a:txBody>
                  <a:tcPr anchor="ctr"/>
                </a:tc>
                <a:tc>
                  <a:txBody>
                    <a:bodyPr/>
                    <a:lstStyle/>
                    <a:p>
                      <a:pPr algn="ctr"/>
                      <a:r>
                        <a:rPr lang="en-US" altLang="zh-CN" sz="1400" dirty="0" smtClean="0"/>
                        <a:t>S2</a:t>
                      </a:r>
                      <a:endParaRPr lang="zh-CN" altLang="en-US" sz="1400" dirty="0"/>
                    </a:p>
                  </a:txBody>
                  <a:tcPr anchor="ctr"/>
                </a:tc>
                <a:tc>
                  <a:txBody>
                    <a:bodyPr/>
                    <a:lstStyle/>
                    <a:p>
                      <a:pPr algn="ctr"/>
                      <a:r>
                        <a:rPr lang="en-US" altLang="zh-CN" sz="1400" dirty="0" smtClean="0"/>
                        <a:t>S1</a:t>
                      </a:r>
                      <a:endParaRPr lang="zh-CN" altLang="en-US" sz="1400" dirty="0"/>
                    </a:p>
                  </a:txBody>
                  <a:tcPr anchor="ctr">
                    <a:lnR w="38100" cap="flat" cmpd="sng" algn="ctr">
                      <a:solidFill>
                        <a:srgbClr val="FF0000"/>
                      </a:solidFill>
                      <a:prstDash val="solid"/>
                      <a:round/>
                      <a:headEnd type="none" w="med" len="med"/>
                      <a:tailEnd type="none" w="med" len="med"/>
                    </a:lnR>
                  </a:tcPr>
                </a:tc>
                <a:tc>
                  <a:txBody>
                    <a:bodyPr/>
                    <a:lstStyle/>
                    <a:p>
                      <a:pPr algn="r"/>
                      <a:r>
                        <a:rPr lang="zh-CN" altLang="en-US" sz="1100" dirty="0" smtClean="0"/>
                        <a:t>十进制</a:t>
                      </a:r>
                      <a:endParaRPr lang="zh-CN" altLang="en-US" sz="1100" dirty="0"/>
                    </a:p>
                  </a:txBody>
                  <a:tcPr anchor="ctr">
                    <a:lnL w="38100" cap="flat" cmpd="sng" algn="ctr">
                      <a:solidFill>
                        <a:srgbClr val="FF0000"/>
                      </a:solidFill>
                      <a:prstDash val="solid"/>
                      <a:round/>
                      <a:headEnd type="none" w="med" len="med"/>
                      <a:tailEnd type="none" w="med" len="med"/>
                    </a:lnL>
                  </a:tcPr>
                </a:tc>
              </a:tr>
              <a:tr h="330390">
                <a:tc>
                  <a:txBody>
                    <a:bodyPr/>
                    <a:lstStyle/>
                    <a:p>
                      <a:pPr algn="ctr"/>
                      <a:r>
                        <a:rPr lang="en-US" altLang="zh-CN" sz="1400" dirty="0" smtClean="0"/>
                        <a:t>0</a:t>
                      </a:r>
                      <a:endParaRPr lang="zh-CN" altLang="en-US" sz="1400" dirty="0"/>
                    </a:p>
                  </a:txBody>
                  <a:tcPr anchor="ctr"/>
                </a:tc>
                <a:tc>
                  <a:txBody>
                    <a:bodyPr/>
                    <a:lstStyle/>
                    <a:p>
                      <a:pPr algn="ctr"/>
                      <a:r>
                        <a:rPr lang="en-US" altLang="zh-CN" sz="1400" dirty="0" smtClean="0"/>
                        <a:t>0</a:t>
                      </a:r>
                      <a:endParaRPr lang="zh-CN" altLang="en-US" sz="1400" dirty="0"/>
                    </a:p>
                  </a:txBody>
                  <a:tcPr anchor="ctr"/>
                </a:tc>
                <a:tc>
                  <a:txBody>
                    <a:bodyPr/>
                    <a:lstStyle/>
                    <a:p>
                      <a:pPr algn="ctr"/>
                      <a:r>
                        <a:rPr lang="en-US" altLang="zh-CN" sz="1400" dirty="0" smtClean="0"/>
                        <a:t>0</a:t>
                      </a:r>
                      <a:endParaRPr lang="zh-CN" altLang="en-US" sz="1400" dirty="0"/>
                    </a:p>
                  </a:txBody>
                  <a:tcPr anchor="ctr"/>
                </a:tc>
                <a:tc>
                  <a:txBody>
                    <a:bodyPr/>
                    <a:lstStyle/>
                    <a:p>
                      <a:pPr algn="ctr"/>
                      <a:r>
                        <a:rPr lang="en-US" altLang="zh-CN" sz="1400" dirty="0" smtClean="0"/>
                        <a:t>0</a:t>
                      </a:r>
                      <a:endParaRPr lang="zh-CN" altLang="en-US" sz="1400" dirty="0"/>
                    </a:p>
                  </a:txBody>
                  <a:tcPr anchor="ctr"/>
                </a:tc>
                <a:tc>
                  <a:txBody>
                    <a:bodyPr/>
                    <a:lstStyle/>
                    <a:p>
                      <a:pPr algn="ctr"/>
                      <a:r>
                        <a:rPr lang="en-US" altLang="zh-CN" sz="1400" dirty="0" smtClean="0"/>
                        <a:t>0</a:t>
                      </a:r>
                      <a:endParaRPr lang="zh-CN" altLang="en-US" sz="1400" dirty="0"/>
                    </a:p>
                  </a:txBody>
                  <a:tcPr anchor="ctr">
                    <a:lnR w="38100" cap="flat" cmpd="sng" algn="ctr">
                      <a:solidFill>
                        <a:srgbClr val="FF0000"/>
                      </a:solidFill>
                      <a:prstDash val="solid"/>
                      <a:round/>
                      <a:headEnd type="none" w="med" len="med"/>
                      <a:tailEnd type="none" w="med" len="med"/>
                    </a:lnR>
                  </a:tcPr>
                </a:tc>
                <a:tc>
                  <a:txBody>
                    <a:bodyPr/>
                    <a:lstStyle/>
                    <a:p>
                      <a:pPr algn="r"/>
                      <a:r>
                        <a:rPr lang="en-US" altLang="zh-CN" sz="1400" b="1" dirty="0" smtClean="0"/>
                        <a:t>0</a:t>
                      </a:r>
                      <a:endParaRPr lang="zh-CN" altLang="en-US" sz="1400" b="1" dirty="0"/>
                    </a:p>
                  </a:txBody>
                  <a:tcPr anchor="ctr">
                    <a:lnL w="38100" cap="flat" cmpd="sng" algn="ctr">
                      <a:solidFill>
                        <a:srgbClr val="FF0000"/>
                      </a:solidFill>
                      <a:prstDash val="solid"/>
                      <a:round/>
                      <a:headEnd type="none" w="med" len="med"/>
                      <a:tailEnd type="none" w="med" len="med"/>
                    </a:lnL>
                  </a:tcPr>
                </a:tc>
              </a:tr>
              <a:tr h="330390">
                <a:tc>
                  <a:txBody>
                    <a:bodyPr/>
                    <a:lstStyle/>
                    <a:p>
                      <a:pPr algn="ctr"/>
                      <a:r>
                        <a:rPr lang="en-US" altLang="zh-CN" sz="1400" dirty="0" smtClean="0"/>
                        <a:t>0</a:t>
                      </a:r>
                      <a:endParaRPr lang="zh-CN" altLang="en-US" sz="1400" dirty="0"/>
                    </a:p>
                  </a:txBody>
                  <a:tcPr anchor="ctr"/>
                </a:tc>
                <a:tc>
                  <a:txBody>
                    <a:bodyPr/>
                    <a:lstStyle/>
                    <a:p>
                      <a:pPr algn="ctr"/>
                      <a:r>
                        <a:rPr lang="en-US" altLang="zh-CN" sz="1400" dirty="0" smtClean="0"/>
                        <a:t>0</a:t>
                      </a:r>
                      <a:endParaRPr lang="zh-CN" altLang="en-US" sz="1400" dirty="0"/>
                    </a:p>
                  </a:txBody>
                  <a:tcPr anchor="ctr"/>
                </a:tc>
                <a:tc>
                  <a:txBody>
                    <a:bodyPr/>
                    <a:lstStyle/>
                    <a:p>
                      <a:pPr algn="ctr"/>
                      <a:r>
                        <a:rPr lang="en-US" altLang="zh-CN" sz="1400" dirty="0" smtClean="0"/>
                        <a:t>0</a:t>
                      </a:r>
                      <a:endParaRPr lang="zh-CN" altLang="en-US" sz="1400" dirty="0"/>
                    </a:p>
                  </a:txBody>
                  <a:tcPr anchor="ctr"/>
                </a:tc>
                <a:tc>
                  <a:txBody>
                    <a:bodyPr/>
                    <a:lstStyle/>
                    <a:p>
                      <a:pPr algn="ctr"/>
                      <a:r>
                        <a:rPr lang="en-US" altLang="zh-CN" sz="1400" dirty="0" smtClean="0"/>
                        <a:t>0</a:t>
                      </a:r>
                      <a:endParaRPr lang="zh-CN" altLang="en-US" sz="1400" dirty="0"/>
                    </a:p>
                  </a:txBody>
                  <a:tcPr anchor="ctr"/>
                </a:tc>
                <a:tc>
                  <a:txBody>
                    <a:bodyPr/>
                    <a:lstStyle/>
                    <a:p>
                      <a:pPr algn="ctr"/>
                      <a:r>
                        <a:rPr lang="en-US" altLang="zh-CN" sz="1400" dirty="0" smtClean="0"/>
                        <a:t>1</a:t>
                      </a:r>
                      <a:endParaRPr lang="zh-CN" altLang="en-US" sz="1400" dirty="0"/>
                    </a:p>
                  </a:txBody>
                  <a:tcPr anchor="ctr">
                    <a:lnR w="38100" cap="flat" cmpd="sng" algn="ctr">
                      <a:solidFill>
                        <a:srgbClr val="FF0000"/>
                      </a:solidFill>
                      <a:prstDash val="solid"/>
                      <a:round/>
                      <a:headEnd type="none" w="med" len="med"/>
                      <a:tailEnd type="none" w="med" len="med"/>
                    </a:lnR>
                  </a:tcPr>
                </a:tc>
                <a:tc>
                  <a:txBody>
                    <a:bodyPr/>
                    <a:lstStyle/>
                    <a:p>
                      <a:pPr algn="r"/>
                      <a:r>
                        <a:rPr lang="en-US" altLang="zh-CN" sz="1400" b="1" dirty="0" smtClean="0"/>
                        <a:t>1</a:t>
                      </a:r>
                      <a:endParaRPr lang="zh-CN" altLang="en-US" sz="1400" b="1" dirty="0"/>
                    </a:p>
                  </a:txBody>
                  <a:tcPr anchor="ctr">
                    <a:lnL w="38100" cap="flat" cmpd="sng" algn="ctr">
                      <a:solidFill>
                        <a:srgbClr val="FF0000"/>
                      </a:solidFill>
                      <a:prstDash val="solid"/>
                      <a:round/>
                      <a:headEnd type="none" w="med" len="med"/>
                      <a:tailEnd type="none" w="med" len="med"/>
                    </a:lnL>
                  </a:tcPr>
                </a:tc>
              </a:tr>
              <a:tr h="330390">
                <a:tc>
                  <a:txBody>
                    <a:bodyPr/>
                    <a:lstStyle/>
                    <a:p>
                      <a:pPr algn="ctr"/>
                      <a:r>
                        <a:rPr lang="en-US" altLang="zh-CN" sz="1400" dirty="0" smtClean="0"/>
                        <a:t>0</a:t>
                      </a:r>
                      <a:endParaRPr lang="zh-CN" altLang="en-US" sz="1400" dirty="0"/>
                    </a:p>
                  </a:txBody>
                  <a:tcPr anchor="ctr"/>
                </a:tc>
                <a:tc>
                  <a:txBody>
                    <a:bodyPr/>
                    <a:lstStyle/>
                    <a:p>
                      <a:pPr algn="ctr"/>
                      <a:r>
                        <a:rPr lang="en-US" altLang="zh-CN" sz="1400" dirty="0" smtClean="0"/>
                        <a:t>0</a:t>
                      </a:r>
                      <a:endParaRPr lang="zh-CN" altLang="en-US" sz="1400" dirty="0"/>
                    </a:p>
                  </a:txBody>
                  <a:tcPr anchor="ctr"/>
                </a:tc>
                <a:tc>
                  <a:txBody>
                    <a:bodyPr/>
                    <a:lstStyle/>
                    <a:p>
                      <a:pPr algn="ctr"/>
                      <a:r>
                        <a:rPr lang="en-US" altLang="zh-CN" sz="1400" dirty="0" smtClean="0"/>
                        <a:t>0</a:t>
                      </a:r>
                      <a:endParaRPr lang="zh-CN" altLang="en-US" sz="1400" dirty="0"/>
                    </a:p>
                  </a:txBody>
                  <a:tcPr anchor="ctr"/>
                </a:tc>
                <a:tc>
                  <a:txBody>
                    <a:bodyPr/>
                    <a:lstStyle/>
                    <a:p>
                      <a:pPr algn="ctr"/>
                      <a:r>
                        <a:rPr lang="en-US" altLang="zh-CN" sz="1400" dirty="0" smtClean="0"/>
                        <a:t>1</a:t>
                      </a:r>
                      <a:endParaRPr lang="zh-CN" altLang="en-US" sz="1400" dirty="0"/>
                    </a:p>
                  </a:txBody>
                  <a:tcPr anchor="ctr"/>
                </a:tc>
                <a:tc>
                  <a:txBody>
                    <a:bodyPr/>
                    <a:lstStyle/>
                    <a:p>
                      <a:pPr algn="ctr"/>
                      <a:r>
                        <a:rPr lang="en-US" altLang="zh-CN" sz="1400" dirty="0" smtClean="0"/>
                        <a:t>0</a:t>
                      </a:r>
                      <a:endParaRPr lang="zh-CN" altLang="en-US" sz="1400" dirty="0"/>
                    </a:p>
                  </a:txBody>
                  <a:tcPr anchor="ctr">
                    <a:lnR w="38100" cap="flat" cmpd="sng" algn="ctr">
                      <a:solidFill>
                        <a:srgbClr val="FF0000"/>
                      </a:solidFill>
                      <a:prstDash val="solid"/>
                      <a:round/>
                      <a:headEnd type="none" w="med" len="med"/>
                      <a:tailEnd type="none" w="med" len="med"/>
                    </a:lnR>
                  </a:tcPr>
                </a:tc>
                <a:tc>
                  <a:txBody>
                    <a:bodyPr/>
                    <a:lstStyle/>
                    <a:p>
                      <a:pPr algn="r"/>
                      <a:r>
                        <a:rPr lang="en-US" altLang="zh-CN" sz="1400" b="1" dirty="0" smtClean="0"/>
                        <a:t>2</a:t>
                      </a:r>
                      <a:endParaRPr lang="zh-CN" altLang="en-US" sz="1400" b="1" dirty="0"/>
                    </a:p>
                  </a:txBody>
                  <a:tcPr anchor="ctr">
                    <a:lnL w="38100" cap="flat" cmpd="sng" algn="ctr">
                      <a:solidFill>
                        <a:srgbClr val="FF0000"/>
                      </a:solidFill>
                      <a:prstDash val="solid"/>
                      <a:round/>
                      <a:headEnd type="none" w="med" len="med"/>
                      <a:tailEnd type="none" w="med" len="med"/>
                    </a:lnL>
                  </a:tcPr>
                </a:tc>
              </a:tr>
              <a:tr h="330390">
                <a:tc>
                  <a:txBody>
                    <a:bodyPr/>
                    <a:lstStyle/>
                    <a:p>
                      <a:pPr algn="ctr"/>
                      <a:r>
                        <a:rPr lang="en-US" altLang="zh-CN" sz="1400" dirty="0" smtClean="0"/>
                        <a:t>0</a:t>
                      </a:r>
                      <a:endParaRPr lang="zh-CN" altLang="en-US" sz="1400" dirty="0"/>
                    </a:p>
                  </a:txBody>
                  <a:tcPr anchor="ctr"/>
                </a:tc>
                <a:tc>
                  <a:txBody>
                    <a:bodyPr/>
                    <a:lstStyle/>
                    <a:p>
                      <a:pPr algn="ctr"/>
                      <a:r>
                        <a:rPr lang="en-US" altLang="zh-CN" sz="1400" dirty="0" smtClean="0"/>
                        <a:t>0</a:t>
                      </a:r>
                      <a:endParaRPr lang="zh-CN" altLang="en-US" sz="1400" dirty="0"/>
                    </a:p>
                  </a:txBody>
                  <a:tcPr anchor="ctr"/>
                </a:tc>
                <a:tc>
                  <a:txBody>
                    <a:bodyPr/>
                    <a:lstStyle/>
                    <a:p>
                      <a:pPr algn="ctr"/>
                      <a:r>
                        <a:rPr lang="en-US" altLang="zh-CN" sz="1400" dirty="0" smtClean="0"/>
                        <a:t>0</a:t>
                      </a:r>
                      <a:endParaRPr lang="zh-CN" altLang="en-US" sz="1400" dirty="0"/>
                    </a:p>
                  </a:txBody>
                  <a:tcPr anchor="ctr"/>
                </a:tc>
                <a:tc>
                  <a:txBody>
                    <a:bodyPr/>
                    <a:lstStyle/>
                    <a:p>
                      <a:pPr algn="ctr"/>
                      <a:r>
                        <a:rPr lang="en-US" altLang="zh-CN" sz="1400" dirty="0" smtClean="0"/>
                        <a:t>1</a:t>
                      </a:r>
                      <a:endParaRPr lang="zh-CN" altLang="en-US" sz="1400" dirty="0"/>
                    </a:p>
                  </a:txBody>
                  <a:tcPr anchor="ctr"/>
                </a:tc>
                <a:tc>
                  <a:txBody>
                    <a:bodyPr/>
                    <a:lstStyle/>
                    <a:p>
                      <a:pPr algn="ctr"/>
                      <a:r>
                        <a:rPr lang="en-US" altLang="zh-CN" sz="1400" dirty="0" smtClean="0"/>
                        <a:t>1</a:t>
                      </a:r>
                      <a:endParaRPr lang="zh-CN" altLang="en-US" sz="1400" dirty="0"/>
                    </a:p>
                  </a:txBody>
                  <a:tcPr anchor="ctr">
                    <a:lnR w="38100" cap="flat" cmpd="sng" algn="ctr">
                      <a:solidFill>
                        <a:srgbClr val="FF0000"/>
                      </a:solidFill>
                      <a:prstDash val="solid"/>
                      <a:round/>
                      <a:headEnd type="none" w="med" len="med"/>
                      <a:tailEnd type="none" w="med" len="med"/>
                    </a:lnR>
                  </a:tcPr>
                </a:tc>
                <a:tc>
                  <a:txBody>
                    <a:bodyPr/>
                    <a:lstStyle/>
                    <a:p>
                      <a:pPr algn="r"/>
                      <a:r>
                        <a:rPr lang="en-US" altLang="zh-CN" sz="1400" b="1" dirty="0" smtClean="0"/>
                        <a:t>3</a:t>
                      </a:r>
                      <a:endParaRPr lang="zh-CN" altLang="en-US" sz="1400" b="1" dirty="0"/>
                    </a:p>
                  </a:txBody>
                  <a:tcPr anchor="ctr">
                    <a:lnL w="38100" cap="flat" cmpd="sng" algn="ctr">
                      <a:solidFill>
                        <a:srgbClr val="FF0000"/>
                      </a:solidFill>
                      <a:prstDash val="solid"/>
                      <a:round/>
                      <a:headEnd type="none" w="med" len="med"/>
                      <a:tailEnd type="none" w="med" len="med"/>
                    </a:lnL>
                  </a:tcPr>
                </a:tc>
              </a:tr>
              <a:tr h="330390">
                <a:tc>
                  <a:txBody>
                    <a:bodyPr/>
                    <a:lstStyle/>
                    <a:p>
                      <a:pPr algn="ctr"/>
                      <a:r>
                        <a:rPr lang="en-US" altLang="zh-CN" sz="1400" dirty="0" smtClean="0"/>
                        <a:t>0</a:t>
                      </a:r>
                      <a:endParaRPr lang="zh-CN" altLang="en-US" sz="1400" dirty="0"/>
                    </a:p>
                  </a:txBody>
                  <a:tcPr anchor="ctr"/>
                </a:tc>
                <a:tc>
                  <a:txBody>
                    <a:bodyPr/>
                    <a:lstStyle/>
                    <a:p>
                      <a:pPr algn="ctr"/>
                      <a:r>
                        <a:rPr lang="en-US" altLang="zh-CN" sz="1400" dirty="0" smtClean="0"/>
                        <a:t>0</a:t>
                      </a:r>
                      <a:endParaRPr lang="zh-CN" altLang="en-US" sz="1400" dirty="0"/>
                    </a:p>
                  </a:txBody>
                  <a:tcPr anchor="ctr"/>
                </a:tc>
                <a:tc>
                  <a:txBody>
                    <a:bodyPr/>
                    <a:lstStyle/>
                    <a:p>
                      <a:pPr algn="ctr"/>
                      <a:r>
                        <a:rPr lang="en-US" altLang="zh-CN" sz="1400" dirty="0" smtClean="0"/>
                        <a:t>1</a:t>
                      </a:r>
                      <a:endParaRPr lang="zh-CN" altLang="en-US" sz="1400" dirty="0"/>
                    </a:p>
                  </a:txBody>
                  <a:tcPr anchor="ctr"/>
                </a:tc>
                <a:tc>
                  <a:txBody>
                    <a:bodyPr/>
                    <a:lstStyle/>
                    <a:p>
                      <a:pPr algn="ctr"/>
                      <a:r>
                        <a:rPr lang="en-US" altLang="zh-CN" sz="1400" dirty="0" smtClean="0"/>
                        <a:t>0</a:t>
                      </a:r>
                      <a:endParaRPr lang="zh-CN" altLang="en-US" sz="1400" dirty="0"/>
                    </a:p>
                  </a:txBody>
                  <a:tcPr anchor="ctr"/>
                </a:tc>
                <a:tc>
                  <a:txBody>
                    <a:bodyPr/>
                    <a:lstStyle/>
                    <a:p>
                      <a:pPr algn="ctr"/>
                      <a:r>
                        <a:rPr lang="en-US" altLang="zh-CN" sz="1400" dirty="0" smtClean="0"/>
                        <a:t>0</a:t>
                      </a:r>
                      <a:endParaRPr lang="zh-CN" altLang="en-US" sz="1400" dirty="0"/>
                    </a:p>
                  </a:txBody>
                  <a:tcPr anchor="ctr">
                    <a:lnR w="38100" cap="flat" cmpd="sng" algn="ctr">
                      <a:solidFill>
                        <a:srgbClr val="FF0000"/>
                      </a:solidFill>
                      <a:prstDash val="solid"/>
                      <a:round/>
                      <a:headEnd type="none" w="med" len="med"/>
                      <a:tailEnd type="none" w="med" len="med"/>
                    </a:lnR>
                  </a:tcPr>
                </a:tc>
                <a:tc>
                  <a:txBody>
                    <a:bodyPr/>
                    <a:lstStyle/>
                    <a:p>
                      <a:pPr algn="r"/>
                      <a:r>
                        <a:rPr lang="en-US" altLang="zh-CN" sz="1400" b="1" dirty="0" smtClean="0"/>
                        <a:t>4</a:t>
                      </a:r>
                      <a:endParaRPr lang="zh-CN" altLang="en-US" sz="1400" b="1" dirty="0"/>
                    </a:p>
                  </a:txBody>
                  <a:tcPr anchor="ctr">
                    <a:lnL w="38100" cap="flat" cmpd="sng" algn="ctr">
                      <a:solidFill>
                        <a:srgbClr val="FF0000"/>
                      </a:solidFill>
                      <a:prstDash val="solid"/>
                      <a:round/>
                      <a:headEnd type="none" w="med" len="med"/>
                      <a:tailEnd type="none" w="med" len="med"/>
                    </a:lnL>
                  </a:tcPr>
                </a:tc>
              </a:tr>
              <a:tr h="330390">
                <a:tc>
                  <a:txBody>
                    <a:bodyPr/>
                    <a:lstStyle/>
                    <a:p>
                      <a:pPr algn="ctr"/>
                      <a:r>
                        <a:rPr lang="en-US" altLang="zh-CN" sz="1400" dirty="0" smtClean="0"/>
                        <a:t>0</a:t>
                      </a:r>
                      <a:endParaRPr lang="zh-CN" altLang="en-US" sz="1400" dirty="0"/>
                    </a:p>
                  </a:txBody>
                  <a:tcPr anchor="ctr"/>
                </a:tc>
                <a:tc>
                  <a:txBody>
                    <a:bodyPr/>
                    <a:lstStyle/>
                    <a:p>
                      <a:pPr algn="ctr"/>
                      <a:r>
                        <a:rPr lang="en-US" altLang="zh-CN" sz="1400" dirty="0" smtClean="0"/>
                        <a:t>0</a:t>
                      </a:r>
                      <a:endParaRPr lang="zh-CN" altLang="en-US" sz="1400" dirty="0"/>
                    </a:p>
                  </a:txBody>
                  <a:tcPr anchor="ctr"/>
                </a:tc>
                <a:tc>
                  <a:txBody>
                    <a:bodyPr/>
                    <a:lstStyle/>
                    <a:p>
                      <a:pPr algn="ctr"/>
                      <a:r>
                        <a:rPr lang="en-US" altLang="zh-CN" sz="1400" dirty="0" smtClean="0"/>
                        <a:t>1</a:t>
                      </a:r>
                      <a:endParaRPr lang="zh-CN" altLang="en-US" sz="1400" dirty="0"/>
                    </a:p>
                  </a:txBody>
                  <a:tcPr anchor="ctr"/>
                </a:tc>
                <a:tc>
                  <a:txBody>
                    <a:bodyPr/>
                    <a:lstStyle/>
                    <a:p>
                      <a:pPr algn="ctr"/>
                      <a:r>
                        <a:rPr lang="en-US" altLang="zh-CN" sz="1400" dirty="0" smtClean="0"/>
                        <a:t>0</a:t>
                      </a:r>
                      <a:endParaRPr lang="zh-CN" altLang="en-US" sz="1400" dirty="0"/>
                    </a:p>
                  </a:txBody>
                  <a:tcPr anchor="ctr"/>
                </a:tc>
                <a:tc>
                  <a:txBody>
                    <a:bodyPr/>
                    <a:lstStyle/>
                    <a:p>
                      <a:pPr algn="ctr"/>
                      <a:r>
                        <a:rPr lang="en-US" altLang="zh-CN" sz="1400" dirty="0" smtClean="0"/>
                        <a:t>1</a:t>
                      </a:r>
                      <a:endParaRPr lang="zh-CN" altLang="en-US" sz="1400" dirty="0"/>
                    </a:p>
                  </a:txBody>
                  <a:tcPr anchor="ctr">
                    <a:lnR w="38100" cap="flat" cmpd="sng" algn="ctr">
                      <a:solidFill>
                        <a:srgbClr val="FF0000"/>
                      </a:solidFill>
                      <a:prstDash val="solid"/>
                      <a:round/>
                      <a:headEnd type="none" w="med" len="med"/>
                      <a:tailEnd type="none" w="med" len="med"/>
                    </a:lnR>
                  </a:tcPr>
                </a:tc>
                <a:tc>
                  <a:txBody>
                    <a:bodyPr/>
                    <a:lstStyle/>
                    <a:p>
                      <a:pPr algn="r"/>
                      <a:r>
                        <a:rPr lang="en-US" altLang="zh-CN" sz="1400" b="1" dirty="0" smtClean="0"/>
                        <a:t>5</a:t>
                      </a:r>
                      <a:endParaRPr lang="zh-CN" altLang="en-US" sz="1400" b="1" dirty="0"/>
                    </a:p>
                  </a:txBody>
                  <a:tcPr anchor="ctr">
                    <a:lnL w="38100" cap="flat" cmpd="sng" algn="ctr">
                      <a:solidFill>
                        <a:srgbClr val="FF0000"/>
                      </a:solidFill>
                      <a:prstDash val="solid"/>
                      <a:round/>
                      <a:headEnd type="none" w="med" len="med"/>
                      <a:tailEnd type="none" w="med" len="med"/>
                    </a:lnL>
                  </a:tcPr>
                </a:tc>
              </a:tr>
              <a:tr h="330390">
                <a:tc>
                  <a:txBody>
                    <a:bodyPr/>
                    <a:lstStyle/>
                    <a:p>
                      <a:pPr algn="ctr"/>
                      <a:r>
                        <a:rPr lang="en-US" altLang="zh-CN" sz="1400" dirty="0" smtClean="0"/>
                        <a:t>0</a:t>
                      </a:r>
                      <a:endParaRPr lang="zh-CN" altLang="en-US" sz="1400" dirty="0"/>
                    </a:p>
                  </a:txBody>
                  <a:tcPr anchor="ctr"/>
                </a:tc>
                <a:tc>
                  <a:txBody>
                    <a:bodyPr/>
                    <a:lstStyle/>
                    <a:p>
                      <a:pPr algn="ctr"/>
                      <a:r>
                        <a:rPr lang="en-US" altLang="zh-CN" sz="1400" dirty="0" smtClean="0"/>
                        <a:t>0</a:t>
                      </a:r>
                      <a:endParaRPr lang="zh-CN" altLang="en-US" sz="1400" dirty="0"/>
                    </a:p>
                  </a:txBody>
                  <a:tcPr anchor="ctr"/>
                </a:tc>
                <a:tc>
                  <a:txBody>
                    <a:bodyPr/>
                    <a:lstStyle/>
                    <a:p>
                      <a:pPr algn="ctr"/>
                      <a:r>
                        <a:rPr lang="en-US" altLang="zh-CN" sz="1400" dirty="0" smtClean="0"/>
                        <a:t>1</a:t>
                      </a:r>
                      <a:endParaRPr lang="zh-CN" altLang="en-US" sz="1400" dirty="0"/>
                    </a:p>
                  </a:txBody>
                  <a:tcPr anchor="ctr"/>
                </a:tc>
                <a:tc>
                  <a:txBody>
                    <a:bodyPr/>
                    <a:lstStyle/>
                    <a:p>
                      <a:pPr algn="ctr"/>
                      <a:r>
                        <a:rPr lang="en-US" altLang="zh-CN" sz="1400" dirty="0" smtClean="0"/>
                        <a:t>1</a:t>
                      </a:r>
                      <a:endParaRPr lang="zh-CN" altLang="en-US" sz="1400" dirty="0"/>
                    </a:p>
                  </a:txBody>
                  <a:tcPr anchor="ctr"/>
                </a:tc>
                <a:tc>
                  <a:txBody>
                    <a:bodyPr/>
                    <a:lstStyle/>
                    <a:p>
                      <a:pPr algn="ctr"/>
                      <a:r>
                        <a:rPr lang="en-US" altLang="zh-CN" sz="1400" dirty="0" smtClean="0"/>
                        <a:t>0</a:t>
                      </a:r>
                      <a:endParaRPr lang="zh-CN" altLang="en-US" sz="1400" dirty="0"/>
                    </a:p>
                  </a:txBody>
                  <a:tcPr anchor="ctr">
                    <a:lnR w="38100" cap="flat" cmpd="sng" algn="ctr">
                      <a:solidFill>
                        <a:srgbClr val="FF0000"/>
                      </a:solidFill>
                      <a:prstDash val="solid"/>
                      <a:round/>
                      <a:headEnd type="none" w="med" len="med"/>
                      <a:tailEnd type="none" w="med" len="med"/>
                    </a:lnR>
                  </a:tcPr>
                </a:tc>
                <a:tc>
                  <a:txBody>
                    <a:bodyPr/>
                    <a:lstStyle/>
                    <a:p>
                      <a:pPr algn="r"/>
                      <a:r>
                        <a:rPr lang="en-US" altLang="zh-CN" sz="1400" b="1" dirty="0" smtClean="0"/>
                        <a:t>6</a:t>
                      </a:r>
                      <a:endParaRPr lang="zh-CN" altLang="en-US" sz="1400" b="1" dirty="0"/>
                    </a:p>
                  </a:txBody>
                  <a:tcPr anchor="ctr">
                    <a:lnL w="38100" cap="flat" cmpd="sng" algn="ctr">
                      <a:solidFill>
                        <a:srgbClr val="FF0000"/>
                      </a:solidFill>
                      <a:prstDash val="solid"/>
                      <a:round/>
                      <a:headEnd type="none" w="med" len="med"/>
                      <a:tailEnd type="none" w="med" len="med"/>
                    </a:lnL>
                  </a:tcPr>
                </a:tc>
              </a:tr>
              <a:tr h="330390">
                <a:tc>
                  <a:txBody>
                    <a:bodyPr/>
                    <a:lstStyle/>
                    <a:p>
                      <a:pPr algn="ctr"/>
                      <a:r>
                        <a:rPr lang="en-US" altLang="zh-CN" sz="1400" dirty="0" smtClean="0"/>
                        <a:t>0</a:t>
                      </a:r>
                      <a:endParaRPr lang="zh-CN" altLang="en-US" sz="1400" dirty="0"/>
                    </a:p>
                  </a:txBody>
                  <a:tcPr anchor="ctr"/>
                </a:tc>
                <a:tc>
                  <a:txBody>
                    <a:bodyPr/>
                    <a:lstStyle/>
                    <a:p>
                      <a:pPr algn="ctr"/>
                      <a:r>
                        <a:rPr lang="en-US" altLang="zh-CN" sz="1400" dirty="0" smtClean="0"/>
                        <a:t>0</a:t>
                      </a:r>
                      <a:endParaRPr lang="zh-CN" altLang="en-US" sz="1400" dirty="0"/>
                    </a:p>
                  </a:txBody>
                  <a:tcPr anchor="ctr"/>
                </a:tc>
                <a:tc>
                  <a:txBody>
                    <a:bodyPr/>
                    <a:lstStyle/>
                    <a:p>
                      <a:pPr algn="ctr"/>
                      <a:r>
                        <a:rPr lang="en-US" altLang="zh-CN" sz="1400" dirty="0" smtClean="0"/>
                        <a:t>1</a:t>
                      </a:r>
                      <a:endParaRPr lang="zh-CN" altLang="en-US" sz="1400" dirty="0"/>
                    </a:p>
                  </a:txBody>
                  <a:tcPr anchor="ctr"/>
                </a:tc>
                <a:tc>
                  <a:txBody>
                    <a:bodyPr/>
                    <a:lstStyle/>
                    <a:p>
                      <a:pPr algn="ctr"/>
                      <a:r>
                        <a:rPr lang="en-US" altLang="zh-CN" sz="1400" dirty="0" smtClean="0"/>
                        <a:t>1</a:t>
                      </a:r>
                      <a:endParaRPr lang="zh-CN" altLang="en-US" sz="1400" dirty="0"/>
                    </a:p>
                  </a:txBody>
                  <a:tcPr anchor="ctr"/>
                </a:tc>
                <a:tc>
                  <a:txBody>
                    <a:bodyPr/>
                    <a:lstStyle/>
                    <a:p>
                      <a:pPr algn="ctr"/>
                      <a:r>
                        <a:rPr lang="en-US" altLang="zh-CN" sz="1400" dirty="0" smtClean="0"/>
                        <a:t>1</a:t>
                      </a:r>
                      <a:endParaRPr lang="zh-CN" altLang="en-US" sz="1400" dirty="0"/>
                    </a:p>
                  </a:txBody>
                  <a:tcPr anchor="ctr">
                    <a:lnR w="38100" cap="flat" cmpd="sng" algn="ctr">
                      <a:solidFill>
                        <a:srgbClr val="FF0000"/>
                      </a:solidFill>
                      <a:prstDash val="solid"/>
                      <a:round/>
                      <a:headEnd type="none" w="med" len="med"/>
                      <a:tailEnd type="none" w="med" len="med"/>
                    </a:lnR>
                  </a:tcPr>
                </a:tc>
                <a:tc>
                  <a:txBody>
                    <a:bodyPr/>
                    <a:lstStyle/>
                    <a:p>
                      <a:pPr algn="r"/>
                      <a:r>
                        <a:rPr lang="en-US" altLang="zh-CN" sz="1400" b="1" dirty="0" smtClean="0"/>
                        <a:t>7</a:t>
                      </a:r>
                      <a:endParaRPr lang="zh-CN" altLang="en-US" sz="1400" b="1" dirty="0"/>
                    </a:p>
                  </a:txBody>
                  <a:tcPr anchor="ctr">
                    <a:lnL w="38100" cap="flat" cmpd="sng" algn="ctr">
                      <a:solidFill>
                        <a:srgbClr val="FF0000"/>
                      </a:solidFill>
                      <a:prstDash val="solid"/>
                      <a:round/>
                      <a:headEnd type="none" w="med" len="med"/>
                      <a:tailEnd type="none" w="med" len="med"/>
                    </a:lnL>
                  </a:tcPr>
                </a:tc>
              </a:tr>
              <a:tr h="330390">
                <a:tc>
                  <a:txBody>
                    <a:bodyPr/>
                    <a:lstStyle/>
                    <a:p>
                      <a:pPr algn="ctr"/>
                      <a:r>
                        <a:rPr lang="en-US" altLang="zh-CN" sz="1400" dirty="0" smtClean="0"/>
                        <a:t>0</a:t>
                      </a:r>
                      <a:endParaRPr lang="zh-CN" altLang="en-US" sz="1400" dirty="0"/>
                    </a:p>
                  </a:txBody>
                  <a:tcPr anchor="ctr"/>
                </a:tc>
                <a:tc>
                  <a:txBody>
                    <a:bodyPr/>
                    <a:lstStyle/>
                    <a:p>
                      <a:pPr algn="ctr"/>
                      <a:r>
                        <a:rPr lang="en-US" altLang="zh-CN" sz="1400" dirty="0" smtClean="0"/>
                        <a:t>1</a:t>
                      </a:r>
                      <a:endParaRPr lang="zh-CN" altLang="en-US" sz="1400" dirty="0"/>
                    </a:p>
                  </a:txBody>
                  <a:tcPr anchor="ctr"/>
                </a:tc>
                <a:tc>
                  <a:txBody>
                    <a:bodyPr/>
                    <a:lstStyle/>
                    <a:p>
                      <a:pPr algn="ctr"/>
                      <a:r>
                        <a:rPr lang="en-US" altLang="zh-CN" sz="1400" dirty="0" smtClean="0"/>
                        <a:t>0</a:t>
                      </a:r>
                      <a:endParaRPr lang="zh-CN" altLang="en-US" sz="1400" dirty="0"/>
                    </a:p>
                  </a:txBody>
                  <a:tcPr anchor="ctr"/>
                </a:tc>
                <a:tc>
                  <a:txBody>
                    <a:bodyPr/>
                    <a:lstStyle/>
                    <a:p>
                      <a:pPr algn="ctr"/>
                      <a:r>
                        <a:rPr lang="en-US" altLang="zh-CN" sz="1400" dirty="0" smtClean="0"/>
                        <a:t>0</a:t>
                      </a:r>
                      <a:endParaRPr lang="zh-CN" altLang="en-US" sz="1400" dirty="0"/>
                    </a:p>
                  </a:txBody>
                  <a:tcPr anchor="ctr"/>
                </a:tc>
                <a:tc>
                  <a:txBody>
                    <a:bodyPr/>
                    <a:lstStyle/>
                    <a:p>
                      <a:pPr algn="ctr"/>
                      <a:r>
                        <a:rPr lang="en-US" altLang="zh-CN" sz="1400" dirty="0" smtClean="0"/>
                        <a:t>0</a:t>
                      </a:r>
                      <a:endParaRPr lang="zh-CN" altLang="en-US" sz="1400" dirty="0"/>
                    </a:p>
                  </a:txBody>
                  <a:tcPr anchor="ctr">
                    <a:lnR w="38100" cap="flat" cmpd="sng" algn="ctr">
                      <a:solidFill>
                        <a:srgbClr val="FF0000"/>
                      </a:solidFill>
                      <a:prstDash val="solid"/>
                      <a:round/>
                      <a:headEnd type="none" w="med" len="med"/>
                      <a:tailEnd type="none" w="med" len="med"/>
                    </a:lnR>
                  </a:tcPr>
                </a:tc>
                <a:tc>
                  <a:txBody>
                    <a:bodyPr/>
                    <a:lstStyle/>
                    <a:p>
                      <a:pPr algn="r"/>
                      <a:r>
                        <a:rPr lang="en-US" altLang="zh-CN" sz="1400" b="1" dirty="0" smtClean="0"/>
                        <a:t>8</a:t>
                      </a:r>
                      <a:endParaRPr lang="zh-CN" altLang="en-US" sz="1400" b="1" dirty="0"/>
                    </a:p>
                  </a:txBody>
                  <a:tcPr anchor="ctr">
                    <a:lnL w="38100" cap="flat" cmpd="sng" algn="ctr">
                      <a:solidFill>
                        <a:srgbClr val="FF0000"/>
                      </a:solidFill>
                      <a:prstDash val="solid"/>
                      <a:round/>
                      <a:headEnd type="none" w="med" len="med"/>
                      <a:tailEnd type="none" w="med" len="med"/>
                    </a:lnL>
                  </a:tcPr>
                </a:tc>
              </a:tr>
              <a:tr h="330390">
                <a:tc>
                  <a:txBody>
                    <a:bodyPr/>
                    <a:lstStyle/>
                    <a:p>
                      <a:pPr algn="ctr"/>
                      <a:r>
                        <a:rPr lang="en-US" altLang="zh-CN" sz="1400" dirty="0" smtClean="0"/>
                        <a:t>0</a:t>
                      </a:r>
                      <a:endParaRPr lang="zh-CN" altLang="en-US" sz="1400" dirty="0"/>
                    </a:p>
                  </a:txBody>
                  <a:tcPr anchor="ctr"/>
                </a:tc>
                <a:tc>
                  <a:txBody>
                    <a:bodyPr/>
                    <a:lstStyle/>
                    <a:p>
                      <a:pPr algn="ctr"/>
                      <a:r>
                        <a:rPr lang="en-US" altLang="zh-CN" sz="1400" dirty="0" smtClean="0"/>
                        <a:t>1</a:t>
                      </a:r>
                      <a:endParaRPr lang="zh-CN" altLang="en-US" sz="1400" dirty="0"/>
                    </a:p>
                  </a:txBody>
                  <a:tcPr anchor="ctr"/>
                </a:tc>
                <a:tc>
                  <a:txBody>
                    <a:bodyPr/>
                    <a:lstStyle/>
                    <a:p>
                      <a:pPr algn="ctr"/>
                      <a:r>
                        <a:rPr lang="en-US" altLang="zh-CN" sz="1400" dirty="0" smtClean="0"/>
                        <a:t>0</a:t>
                      </a:r>
                      <a:endParaRPr lang="zh-CN" altLang="en-US" sz="1400" dirty="0"/>
                    </a:p>
                  </a:txBody>
                  <a:tcPr anchor="ctr"/>
                </a:tc>
                <a:tc>
                  <a:txBody>
                    <a:bodyPr/>
                    <a:lstStyle/>
                    <a:p>
                      <a:pPr algn="ctr"/>
                      <a:r>
                        <a:rPr lang="en-US" altLang="zh-CN" sz="1400" dirty="0" smtClean="0"/>
                        <a:t>0</a:t>
                      </a:r>
                      <a:endParaRPr lang="zh-CN" altLang="en-US" sz="1400" dirty="0"/>
                    </a:p>
                  </a:txBody>
                  <a:tcPr anchor="ctr"/>
                </a:tc>
                <a:tc>
                  <a:txBody>
                    <a:bodyPr/>
                    <a:lstStyle/>
                    <a:p>
                      <a:pPr algn="ctr"/>
                      <a:r>
                        <a:rPr lang="en-US" altLang="zh-CN" sz="1400" dirty="0" smtClean="0"/>
                        <a:t>1</a:t>
                      </a:r>
                      <a:endParaRPr lang="zh-CN" altLang="en-US" sz="1400" dirty="0"/>
                    </a:p>
                  </a:txBody>
                  <a:tcPr anchor="ctr">
                    <a:lnR w="38100" cap="flat" cmpd="sng" algn="ctr">
                      <a:solidFill>
                        <a:srgbClr val="FF0000"/>
                      </a:solidFill>
                      <a:prstDash val="solid"/>
                      <a:round/>
                      <a:headEnd type="none" w="med" len="med"/>
                      <a:tailEnd type="none" w="med" len="med"/>
                    </a:lnR>
                  </a:tcPr>
                </a:tc>
                <a:tc>
                  <a:txBody>
                    <a:bodyPr/>
                    <a:lstStyle/>
                    <a:p>
                      <a:pPr algn="r"/>
                      <a:r>
                        <a:rPr lang="en-US" altLang="zh-CN" sz="1400" b="1" dirty="0" smtClean="0"/>
                        <a:t>9</a:t>
                      </a:r>
                      <a:endParaRPr lang="zh-CN" altLang="en-US" sz="1400" b="1" dirty="0"/>
                    </a:p>
                  </a:txBody>
                  <a:tcPr anchor="ctr">
                    <a:lnL w="38100" cap="flat" cmpd="sng" algn="ctr">
                      <a:solidFill>
                        <a:srgbClr val="FF0000"/>
                      </a:solidFill>
                      <a:prstDash val="solid"/>
                      <a:round/>
                      <a:headEnd type="none" w="med" len="med"/>
                      <a:tailEnd type="none" w="med" len="med"/>
                    </a:lnL>
                  </a:tcPr>
                </a:tc>
              </a:tr>
              <a:tr h="330390">
                <a:tc>
                  <a:txBody>
                    <a:bodyPr/>
                    <a:lstStyle/>
                    <a:p>
                      <a:pPr algn="ctr"/>
                      <a:r>
                        <a:rPr lang="en-US" altLang="zh-CN" sz="1400" dirty="0" smtClean="0">
                          <a:solidFill>
                            <a:srgbClr val="FF0000"/>
                          </a:solidFill>
                        </a:rPr>
                        <a:t>1</a:t>
                      </a:r>
                      <a:endParaRPr lang="zh-CN" altLang="en-US" sz="1400" dirty="0">
                        <a:solidFill>
                          <a:srgbClr val="FF0000"/>
                        </a:solidFill>
                      </a:endParaRPr>
                    </a:p>
                  </a:txBody>
                  <a:tcPr anchor="ctr"/>
                </a:tc>
                <a:tc>
                  <a:txBody>
                    <a:bodyPr/>
                    <a:lstStyle/>
                    <a:p>
                      <a:pPr algn="ctr"/>
                      <a:r>
                        <a:rPr lang="en-US" altLang="zh-CN" sz="1400" dirty="0" smtClean="0"/>
                        <a:t>0</a:t>
                      </a:r>
                      <a:endParaRPr lang="zh-CN" altLang="en-US" sz="1400" dirty="0"/>
                    </a:p>
                  </a:txBody>
                  <a:tcPr anchor="ctr"/>
                </a:tc>
                <a:tc>
                  <a:txBody>
                    <a:bodyPr/>
                    <a:lstStyle/>
                    <a:p>
                      <a:pPr algn="ctr"/>
                      <a:r>
                        <a:rPr lang="en-US" altLang="zh-CN" sz="1400" dirty="0" smtClean="0"/>
                        <a:t>0</a:t>
                      </a:r>
                      <a:endParaRPr lang="zh-CN" altLang="en-US" sz="1400" dirty="0"/>
                    </a:p>
                  </a:txBody>
                  <a:tcPr anchor="ctr"/>
                </a:tc>
                <a:tc>
                  <a:txBody>
                    <a:bodyPr/>
                    <a:lstStyle/>
                    <a:p>
                      <a:pPr algn="ctr"/>
                      <a:r>
                        <a:rPr lang="en-US" altLang="zh-CN" sz="1400" dirty="0" smtClean="0"/>
                        <a:t>0</a:t>
                      </a:r>
                      <a:endParaRPr lang="zh-CN" altLang="en-US" sz="1400" dirty="0"/>
                    </a:p>
                  </a:txBody>
                  <a:tcPr anchor="ctr"/>
                </a:tc>
                <a:tc>
                  <a:txBody>
                    <a:bodyPr/>
                    <a:lstStyle/>
                    <a:p>
                      <a:pPr algn="ctr"/>
                      <a:r>
                        <a:rPr lang="en-US" altLang="zh-CN" sz="1400" dirty="0" smtClean="0"/>
                        <a:t>0</a:t>
                      </a:r>
                      <a:endParaRPr lang="zh-CN" altLang="en-US" sz="1400" dirty="0"/>
                    </a:p>
                  </a:txBody>
                  <a:tcPr anchor="ctr">
                    <a:lnR w="38100" cap="flat" cmpd="sng" algn="ctr">
                      <a:solidFill>
                        <a:srgbClr val="FF0000"/>
                      </a:solidFill>
                      <a:prstDash val="solid"/>
                      <a:round/>
                      <a:headEnd type="none" w="med" len="med"/>
                      <a:tailEnd type="none" w="med" len="med"/>
                    </a:lnR>
                  </a:tcPr>
                </a:tc>
                <a:tc>
                  <a:txBody>
                    <a:bodyPr/>
                    <a:lstStyle/>
                    <a:p>
                      <a:pPr algn="r"/>
                      <a:r>
                        <a:rPr lang="en-US" altLang="zh-CN" sz="1400" b="1" dirty="0" smtClean="0">
                          <a:solidFill>
                            <a:srgbClr val="FF0000"/>
                          </a:solidFill>
                        </a:rPr>
                        <a:t>1</a:t>
                      </a:r>
                      <a:r>
                        <a:rPr lang="en-US" altLang="zh-CN" sz="1400" b="1" dirty="0" smtClean="0"/>
                        <a:t> 0</a:t>
                      </a:r>
                      <a:endParaRPr lang="zh-CN" altLang="en-US" sz="1400" b="1" dirty="0"/>
                    </a:p>
                  </a:txBody>
                  <a:tcPr anchor="ctr">
                    <a:lnL w="38100" cap="flat" cmpd="sng" algn="ctr">
                      <a:solidFill>
                        <a:srgbClr val="FF0000"/>
                      </a:solidFill>
                      <a:prstDash val="solid"/>
                      <a:round/>
                      <a:headEnd type="none" w="med" len="med"/>
                      <a:tailEnd type="none" w="med" len="med"/>
                    </a:lnL>
                  </a:tcPr>
                </a:tc>
              </a:tr>
              <a:tr h="330390">
                <a:tc>
                  <a:txBody>
                    <a:bodyPr/>
                    <a:lstStyle/>
                    <a:p>
                      <a:pPr algn="ctr"/>
                      <a:r>
                        <a:rPr lang="en-US" altLang="zh-CN" sz="1400" dirty="0" smtClean="0">
                          <a:solidFill>
                            <a:srgbClr val="FF0000"/>
                          </a:solidFill>
                        </a:rPr>
                        <a:t>1</a:t>
                      </a:r>
                      <a:endParaRPr lang="zh-CN" altLang="en-US" sz="1400" dirty="0">
                        <a:solidFill>
                          <a:srgbClr val="FF0000"/>
                        </a:solidFill>
                      </a:endParaRPr>
                    </a:p>
                  </a:txBody>
                  <a:tcPr anchor="ctr"/>
                </a:tc>
                <a:tc>
                  <a:txBody>
                    <a:bodyPr/>
                    <a:lstStyle/>
                    <a:p>
                      <a:pPr algn="ctr"/>
                      <a:r>
                        <a:rPr lang="en-US" altLang="zh-CN" sz="1400" dirty="0" smtClean="0"/>
                        <a:t>0</a:t>
                      </a:r>
                      <a:endParaRPr lang="zh-CN" altLang="en-US" sz="1400" dirty="0"/>
                    </a:p>
                  </a:txBody>
                  <a:tcPr anchor="ctr"/>
                </a:tc>
                <a:tc>
                  <a:txBody>
                    <a:bodyPr/>
                    <a:lstStyle/>
                    <a:p>
                      <a:pPr algn="ctr"/>
                      <a:r>
                        <a:rPr lang="en-US" altLang="zh-CN" sz="1400" dirty="0" smtClean="0"/>
                        <a:t>0</a:t>
                      </a:r>
                      <a:endParaRPr lang="zh-CN" altLang="en-US" sz="1400" dirty="0"/>
                    </a:p>
                  </a:txBody>
                  <a:tcPr anchor="ctr"/>
                </a:tc>
                <a:tc>
                  <a:txBody>
                    <a:bodyPr/>
                    <a:lstStyle/>
                    <a:p>
                      <a:pPr algn="ctr"/>
                      <a:r>
                        <a:rPr lang="en-US" altLang="zh-CN" sz="1400" dirty="0" smtClean="0"/>
                        <a:t>0</a:t>
                      </a:r>
                      <a:endParaRPr lang="zh-CN" altLang="en-US" sz="1400" dirty="0"/>
                    </a:p>
                  </a:txBody>
                  <a:tcPr anchor="ctr"/>
                </a:tc>
                <a:tc>
                  <a:txBody>
                    <a:bodyPr/>
                    <a:lstStyle/>
                    <a:p>
                      <a:pPr algn="ctr"/>
                      <a:r>
                        <a:rPr lang="en-US" altLang="zh-CN" sz="1400" dirty="0" smtClean="0"/>
                        <a:t>1</a:t>
                      </a:r>
                      <a:endParaRPr lang="zh-CN" altLang="en-US" sz="1400" dirty="0"/>
                    </a:p>
                  </a:txBody>
                  <a:tcPr anchor="ctr">
                    <a:lnR w="38100" cap="flat" cmpd="sng" algn="ctr">
                      <a:solidFill>
                        <a:srgbClr val="FF0000"/>
                      </a:solidFill>
                      <a:prstDash val="solid"/>
                      <a:round/>
                      <a:headEnd type="none" w="med" len="med"/>
                      <a:tailEnd type="none" w="med" len="med"/>
                    </a:lnR>
                  </a:tcPr>
                </a:tc>
                <a:tc>
                  <a:txBody>
                    <a:bodyPr/>
                    <a:lstStyle/>
                    <a:p>
                      <a:pPr algn="r"/>
                      <a:r>
                        <a:rPr lang="en-US" altLang="zh-CN" sz="1400" b="1" dirty="0" smtClean="0">
                          <a:solidFill>
                            <a:srgbClr val="FF0000"/>
                          </a:solidFill>
                        </a:rPr>
                        <a:t>1</a:t>
                      </a:r>
                      <a:r>
                        <a:rPr lang="en-US" altLang="zh-CN" sz="1400" b="1" dirty="0" smtClean="0"/>
                        <a:t> 1</a:t>
                      </a:r>
                      <a:endParaRPr lang="zh-CN" altLang="en-US" sz="1400" b="1" dirty="0"/>
                    </a:p>
                  </a:txBody>
                  <a:tcPr anchor="ctr">
                    <a:lnL w="38100" cap="flat" cmpd="sng" algn="ctr">
                      <a:solidFill>
                        <a:srgbClr val="FF0000"/>
                      </a:solidFill>
                      <a:prstDash val="solid"/>
                      <a:round/>
                      <a:headEnd type="none" w="med" len="med"/>
                      <a:tailEnd type="none" w="med" len="med"/>
                    </a:lnL>
                  </a:tcPr>
                </a:tc>
              </a:tr>
              <a:tr h="330390">
                <a:tc>
                  <a:txBody>
                    <a:bodyPr/>
                    <a:lstStyle/>
                    <a:p>
                      <a:pPr algn="ctr"/>
                      <a:r>
                        <a:rPr lang="en-US" altLang="zh-CN" sz="1400" dirty="0" smtClean="0">
                          <a:solidFill>
                            <a:srgbClr val="FF0000"/>
                          </a:solidFill>
                        </a:rPr>
                        <a:t>1</a:t>
                      </a:r>
                      <a:endParaRPr lang="zh-CN" altLang="en-US" sz="1400" dirty="0">
                        <a:solidFill>
                          <a:srgbClr val="FF0000"/>
                        </a:solidFill>
                      </a:endParaRPr>
                    </a:p>
                  </a:txBody>
                  <a:tcPr anchor="ctr"/>
                </a:tc>
                <a:tc>
                  <a:txBody>
                    <a:bodyPr/>
                    <a:lstStyle/>
                    <a:p>
                      <a:pPr algn="ctr"/>
                      <a:r>
                        <a:rPr lang="en-US" altLang="zh-CN" sz="1400" dirty="0" smtClean="0"/>
                        <a:t>0</a:t>
                      </a:r>
                      <a:endParaRPr lang="zh-CN" altLang="en-US" sz="1400" dirty="0"/>
                    </a:p>
                  </a:txBody>
                  <a:tcPr anchor="ctr"/>
                </a:tc>
                <a:tc>
                  <a:txBody>
                    <a:bodyPr/>
                    <a:lstStyle/>
                    <a:p>
                      <a:pPr algn="ctr"/>
                      <a:r>
                        <a:rPr lang="en-US" altLang="zh-CN" sz="1400" dirty="0" smtClean="0"/>
                        <a:t>0</a:t>
                      </a:r>
                      <a:endParaRPr lang="zh-CN" altLang="en-US" sz="1400" dirty="0"/>
                    </a:p>
                  </a:txBody>
                  <a:tcPr anchor="ctr"/>
                </a:tc>
                <a:tc>
                  <a:txBody>
                    <a:bodyPr/>
                    <a:lstStyle/>
                    <a:p>
                      <a:pPr algn="ctr"/>
                      <a:r>
                        <a:rPr lang="en-US" altLang="zh-CN" sz="1400" dirty="0" smtClean="0"/>
                        <a:t>1</a:t>
                      </a:r>
                      <a:endParaRPr lang="zh-CN" altLang="en-US" sz="1400" dirty="0"/>
                    </a:p>
                  </a:txBody>
                  <a:tcPr anchor="ctr"/>
                </a:tc>
                <a:tc>
                  <a:txBody>
                    <a:bodyPr/>
                    <a:lstStyle/>
                    <a:p>
                      <a:pPr algn="ctr"/>
                      <a:r>
                        <a:rPr lang="en-US" altLang="zh-CN" sz="1400" dirty="0" smtClean="0"/>
                        <a:t>0</a:t>
                      </a:r>
                      <a:endParaRPr lang="zh-CN" altLang="en-US" sz="1400" dirty="0"/>
                    </a:p>
                  </a:txBody>
                  <a:tcPr anchor="ctr">
                    <a:lnR w="38100" cap="flat" cmpd="sng" algn="ctr">
                      <a:solidFill>
                        <a:srgbClr val="FF0000"/>
                      </a:solidFill>
                      <a:prstDash val="solid"/>
                      <a:round/>
                      <a:headEnd type="none" w="med" len="med"/>
                      <a:tailEnd type="none" w="med" len="med"/>
                    </a:lnR>
                  </a:tcPr>
                </a:tc>
                <a:tc>
                  <a:txBody>
                    <a:bodyPr/>
                    <a:lstStyle/>
                    <a:p>
                      <a:pPr algn="r"/>
                      <a:r>
                        <a:rPr lang="en-US" altLang="zh-CN" sz="1400" b="1" dirty="0" smtClean="0">
                          <a:solidFill>
                            <a:srgbClr val="FF0000"/>
                          </a:solidFill>
                        </a:rPr>
                        <a:t>1</a:t>
                      </a:r>
                      <a:r>
                        <a:rPr lang="en-US" altLang="zh-CN" sz="1400" b="1" dirty="0" smtClean="0"/>
                        <a:t> 2</a:t>
                      </a:r>
                      <a:endParaRPr lang="zh-CN" altLang="en-US" sz="1400" b="1" dirty="0"/>
                    </a:p>
                  </a:txBody>
                  <a:tcPr anchor="ctr">
                    <a:lnL w="38100" cap="flat" cmpd="sng" algn="ctr">
                      <a:solidFill>
                        <a:srgbClr val="FF0000"/>
                      </a:solidFill>
                      <a:prstDash val="solid"/>
                      <a:round/>
                      <a:headEnd type="none" w="med" len="med"/>
                      <a:tailEnd type="none" w="med" len="med"/>
                    </a:lnL>
                  </a:tcPr>
                </a:tc>
              </a:tr>
              <a:tr h="330390">
                <a:tc>
                  <a:txBody>
                    <a:bodyPr/>
                    <a:lstStyle/>
                    <a:p>
                      <a:pPr algn="ctr"/>
                      <a:r>
                        <a:rPr lang="en-US" altLang="zh-CN" sz="1400" dirty="0" smtClean="0">
                          <a:solidFill>
                            <a:srgbClr val="FF0000"/>
                          </a:solidFill>
                        </a:rPr>
                        <a:t>1</a:t>
                      </a:r>
                      <a:endParaRPr lang="zh-CN" altLang="en-US" sz="1400" dirty="0">
                        <a:solidFill>
                          <a:srgbClr val="FF0000"/>
                        </a:solidFill>
                      </a:endParaRPr>
                    </a:p>
                  </a:txBody>
                  <a:tcPr anchor="ctr"/>
                </a:tc>
                <a:tc>
                  <a:txBody>
                    <a:bodyPr/>
                    <a:lstStyle/>
                    <a:p>
                      <a:pPr algn="ctr"/>
                      <a:r>
                        <a:rPr lang="en-US" altLang="zh-CN" sz="1400" dirty="0" smtClean="0"/>
                        <a:t>0</a:t>
                      </a:r>
                      <a:endParaRPr lang="zh-CN" altLang="en-US" sz="1400" dirty="0"/>
                    </a:p>
                  </a:txBody>
                  <a:tcPr anchor="ctr"/>
                </a:tc>
                <a:tc>
                  <a:txBody>
                    <a:bodyPr/>
                    <a:lstStyle/>
                    <a:p>
                      <a:pPr algn="ctr"/>
                      <a:r>
                        <a:rPr lang="en-US" altLang="zh-CN" sz="1400" dirty="0" smtClean="0"/>
                        <a:t>0</a:t>
                      </a:r>
                      <a:endParaRPr lang="zh-CN" altLang="en-US" sz="1400" dirty="0"/>
                    </a:p>
                  </a:txBody>
                  <a:tcPr anchor="ctr"/>
                </a:tc>
                <a:tc>
                  <a:txBody>
                    <a:bodyPr/>
                    <a:lstStyle/>
                    <a:p>
                      <a:pPr algn="ctr"/>
                      <a:r>
                        <a:rPr lang="en-US" altLang="zh-CN" sz="1400" dirty="0" smtClean="0"/>
                        <a:t>1</a:t>
                      </a:r>
                      <a:endParaRPr lang="zh-CN" altLang="en-US" sz="1400" dirty="0"/>
                    </a:p>
                  </a:txBody>
                  <a:tcPr anchor="ctr"/>
                </a:tc>
                <a:tc>
                  <a:txBody>
                    <a:bodyPr/>
                    <a:lstStyle/>
                    <a:p>
                      <a:pPr algn="ctr"/>
                      <a:r>
                        <a:rPr lang="en-US" altLang="zh-CN" sz="1400" dirty="0" smtClean="0"/>
                        <a:t>1</a:t>
                      </a:r>
                      <a:endParaRPr lang="zh-CN" altLang="en-US" sz="1400" dirty="0"/>
                    </a:p>
                  </a:txBody>
                  <a:tcPr anchor="ctr">
                    <a:lnR w="38100" cap="flat" cmpd="sng" algn="ctr">
                      <a:solidFill>
                        <a:srgbClr val="FF0000"/>
                      </a:solidFill>
                      <a:prstDash val="solid"/>
                      <a:round/>
                      <a:headEnd type="none" w="med" len="med"/>
                      <a:tailEnd type="none" w="med" len="med"/>
                    </a:lnR>
                  </a:tcPr>
                </a:tc>
                <a:tc>
                  <a:txBody>
                    <a:bodyPr/>
                    <a:lstStyle/>
                    <a:p>
                      <a:pPr algn="r"/>
                      <a:r>
                        <a:rPr lang="en-US" altLang="zh-CN" sz="1400" b="1" dirty="0" smtClean="0">
                          <a:solidFill>
                            <a:srgbClr val="FF0000"/>
                          </a:solidFill>
                        </a:rPr>
                        <a:t>1</a:t>
                      </a:r>
                      <a:r>
                        <a:rPr lang="en-US" altLang="zh-CN" sz="1400" b="1" dirty="0" smtClean="0"/>
                        <a:t> 3</a:t>
                      </a:r>
                      <a:endParaRPr lang="zh-CN" altLang="en-US" sz="1400" b="1" dirty="0"/>
                    </a:p>
                  </a:txBody>
                  <a:tcPr anchor="ctr">
                    <a:lnL w="38100" cap="flat" cmpd="sng" algn="ctr">
                      <a:solidFill>
                        <a:srgbClr val="FF0000"/>
                      </a:solidFill>
                      <a:prstDash val="solid"/>
                      <a:round/>
                      <a:headEnd type="none" w="med" len="med"/>
                      <a:tailEnd type="none" w="med" len="med"/>
                    </a:lnL>
                  </a:tcPr>
                </a:tc>
              </a:tr>
              <a:tr h="330390">
                <a:tc>
                  <a:txBody>
                    <a:bodyPr/>
                    <a:lstStyle/>
                    <a:p>
                      <a:pPr algn="ctr"/>
                      <a:r>
                        <a:rPr lang="en-US" altLang="zh-CN" sz="1400" dirty="0" smtClean="0">
                          <a:solidFill>
                            <a:srgbClr val="FF0000"/>
                          </a:solidFill>
                        </a:rPr>
                        <a:t>1</a:t>
                      </a:r>
                      <a:endParaRPr lang="zh-CN" altLang="en-US" sz="1400" dirty="0">
                        <a:solidFill>
                          <a:srgbClr val="FF0000"/>
                        </a:solidFill>
                      </a:endParaRPr>
                    </a:p>
                  </a:txBody>
                  <a:tcPr anchor="ctr"/>
                </a:tc>
                <a:tc>
                  <a:txBody>
                    <a:bodyPr/>
                    <a:lstStyle/>
                    <a:p>
                      <a:pPr algn="ctr"/>
                      <a:r>
                        <a:rPr lang="en-US" altLang="zh-CN" sz="1400" dirty="0" smtClean="0"/>
                        <a:t>0</a:t>
                      </a:r>
                      <a:endParaRPr lang="zh-CN" altLang="en-US" sz="1400" dirty="0"/>
                    </a:p>
                  </a:txBody>
                  <a:tcPr anchor="ctr"/>
                </a:tc>
                <a:tc>
                  <a:txBody>
                    <a:bodyPr/>
                    <a:lstStyle/>
                    <a:p>
                      <a:pPr algn="ctr"/>
                      <a:r>
                        <a:rPr lang="en-US" altLang="zh-CN" sz="1400" dirty="0" smtClean="0"/>
                        <a:t>1</a:t>
                      </a:r>
                      <a:endParaRPr lang="zh-CN" altLang="en-US" sz="1400" dirty="0"/>
                    </a:p>
                  </a:txBody>
                  <a:tcPr anchor="ctr"/>
                </a:tc>
                <a:tc>
                  <a:txBody>
                    <a:bodyPr/>
                    <a:lstStyle/>
                    <a:p>
                      <a:pPr algn="ctr"/>
                      <a:r>
                        <a:rPr lang="en-US" altLang="zh-CN" sz="1400" dirty="0" smtClean="0"/>
                        <a:t>0</a:t>
                      </a:r>
                      <a:endParaRPr lang="zh-CN" altLang="en-US" sz="1400" dirty="0"/>
                    </a:p>
                  </a:txBody>
                  <a:tcPr anchor="ctr"/>
                </a:tc>
                <a:tc>
                  <a:txBody>
                    <a:bodyPr/>
                    <a:lstStyle/>
                    <a:p>
                      <a:pPr algn="ctr"/>
                      <a:r>
                        <a:rPr lang="en-US" altLang="zh-CN" sz="1400" dirty="0" smtClean="0"/>
                        <a:t>0</a:t>
                      </a:r>
                      <a:endParaRPr lang="zh-CN" altLang="en-US" sz="1400" dirty="0"/>
                    </a:p>
                  </a:txBody>
                  <a:tcPr anchor="ctr">
                    <a:lnR w="38100" cap="flat" cmpd="sng" algn="ctr">
                      <a:solidFill>
                        <a:srgbClr val="FF0000"/>
                      </a:solidFill>
                      <a:prstDash val="solid"/>
                      <a:round/>
                      <a:headEnd type="none" w="med" len="med"/>
                      <a:tailEnd type="none" w="med" len="med"/>
                    </a:lnR>
                  </a:tcPr>
                </a:tc>
                <a:tc>
                  <a:txBody>
                    <a:bodyPr/>
                    <a:lstStyle/>
                    <a:p>
                      <a:pPr algn="r"/>
                      <a:r>
                        <a:rPr lang="en-US" altLang="zh-CN" sz="1400" b="1" dirty="0" smtClean="0">
                          <a:solidFill>
                            <a:srgbClr val="FF0000"/>
                          </a:solidFill>
                        </a:rPr>
                        <a:t>1</a:t>
                      </a:r>
                      <a:r>
                        <a:rPr lang="en-US" altLang="zh-CN" sz="1400" b="1" dirty="0" smtClean="0"/>
                        <a:t> 4</a:t>
                      </a:r>
                      <a:endParaRPr lang="zh-CN" altLang="en-US" sz="1400" b="1" dirty="0"/>
                    </a:p>
                  </a:txBody>
                  <a:tcPr anchor="ctr">
                    <a:lnL w="38100" cap="flat" cmpd="sng" algn="ctr">
                      <a:solidFill>
                        <a:srgbClr val="FF0000"/>
                      </a:solidFill>
                      <a:prstDash val="solid"/>
                      <a:round/>
                      <a:headEnd type="none" w="med" len="med"/>
                      <a:tailEnd type="none" w="med" len="med"/>
                    </a:lnL>
                  </a:tcPr>
                </a:tc>
              </a:tr>
              <a:tr h="330390">
                <a:tc>
                  <a:txBody>
                    <a:bodyPr/>
                    <a:lstStyle/>
                    <a:p>
                      <a:pPr algn="ctr"/>
                      <a:r>
                        <a:rPr lang="en-US" altLang="zh-CN" sz="1400" dirty="0" smtClean="0">
                          <a:solidFill>
                            <a:srgbClr val="FF0000"/>
                          </a:solidFill>
                        </a:rPr>
                        <a:t>1</a:t>
                      </a:r>
                      <a:endParaRPr lang="zh-CN" altLang="en-US" sz="1400" dirty="0">
                        <a:solidFill>
                          <a:srgbClr val="FF0000"/>
                        </a:solidFill>
                      </a:endParaRPr>
                    </a:p>
                  </a:txBody>
                  <a:tcPr anchor="ctr"/>
                </a:tc>
                <a:tc>
                  <a:txBody>
                    <a:bodyPr/>
                    <a:lstStyle/>
                    <a:p>
                      <a:pPr algn="ctr"/>
                      <a:r>
                        <a:rPr lang="en-US" altLang="zh-CN" sz="1400" dirty="0" smtClean="0"/>
                        <a:t>0</a:t>
                      </a:r>
                      <a:endParaRPr lang="zh-CN" altLang="en-US" sz="1400" dirty="0"/>
                    </a:p>
                  </a:txBody>
                  <a:tcPr anchor="ctr"/>
                </a:tc>
                <a:tc>
                  <a:txBody>
                    <a:bodyPr/>
                    <a:lstStyle/>
                    <a:p>
                      <a:pPr algn="ctr"/>
                      <a:r>
                        <a:rPr lang="en-US" altLang="zh-CN" sz="1400" dirty="0" smtClean="0"/>
                        <a:t>1</a:t>
                      </a:r>
                      <a:endParaRPr lang="zh-CN" altLang="en-US" sz="1400" dirty="0"/>
                    </a:p>
                  </a:txBody>
                  <a:tcPr anchor="ctr"/>
                </a:tc>
                <a:tc>
                  <a:txBody>
                    <a:bodyPr/>
                    <a:lstStyle/>
                    <a:p>
                      <a:pPr algn="ctr"/>
                      <a:r>
                        <a:rPr lang="en-US" altLang="zh-CN" sz="1400" dirty="0" smtClean="0"/>
                        <a:t>0</a:t>
                      </a:r>
                      <a:endParaRPr lang="zh-CN" altLang="en-US" sz="1400" dirty="0"/>
                    </a:p>
                  </a:txBody>
                  <a:tcPr anchor="ctr"/>
                </a:tc>
                <a:tc>
                  <a:txBody>
                    <a:bodyPr/>
                    <a:lstStyle/>
                    <a:p>
                      <a:pPr algn="ctr"/>
                      <a:r>
                        <a:rPr lang="en-US" altLang="zh-CN" sz="1400" dirty="0" smtClean="0"/>
                        <a:t>1</a:t>
                      </a:r>
                      <a:endParaRPr lang="zh-CN" altLang="en-US" sz="1400" dirty="0"/>
                    </a:p>
                  </a:txBody>
                  <a:tcPr anchor="ctr">
                    <a:lnR w="38100" cap="flat" cmpd="sng" algn="ctr">
                      <a:solidFill>
                        <a:srgbClr val="FF0000"/>
                      </a:solidFill>
                      <a:prstDash val="solid"/>
                      <a:round/>
                      <a:headEnd type="none" w="med" len="med"/>
                      <a:tailEnd type="none" w="med" len="med"/>
                    </a:lnR>
                  </a:tcPr>
                </a:tc>
                <a:tc>
                  <a:txBody>
                    <a:bodyPr/>
                    <a:lstStyle/>
                    <a:p>
                      <a:pPr algn="r"/>
                      <a:r>
                        <a:rPr lang="en-US" altLang="zh-CN" sz="1400" b="1" dirty="0" smtClean="0">
                          <a:solidFill>
                            <a:srgbClr val="FF0000"/>
                          </a:solidFill>
                        </a:rPr>
                        <a:t>1</a:t>
                      </a:r>
                      <a:r>
                        <a:rPr lang="en-US" altLang="zh-CN" sz="1400" b="1" dirty="0" smtClean="0"/>
                        <a:t> 5</a:t>
                      </a:r>
                      <a:endParaRPr lang="zh-CN" altLang="en-US" sz="1400" b="1" dirty="0"/>
                    </a:p>
                  </a:txBody>
                  <a:tcPr anchor="ctr">
                    <a:lnL w="38100" cap="flat" cmpd="sng" algn="ctr">
                      <a:solidFill>
                        <a:srgbClr val="FF0000"/>
                      </a:solidFill>
                      <a:prstDash val="solid"/>
                      <a:round/>
                      <a:headEnd type="none" w="med" len="med"/>
                      <a:tailEnd type="none" w="med" len="med"/>
                    </a:lnL>
                  </a:tcPr>
                </a:tc>
              </a:tr>
              <a:tr h="330390">
                <a:tc>
                  <a:txBody>
                    <a:bodyPr/>
                    <a:lstStyle/>
                    <a:p>
                      <a:pPr algn="ctr"/>
                      <a:r>
                        <a:rPr lang="en-US" altLang="zh-CN" sz="1400" b="1" dirty="0" smtClean="0">
                          <a:solidFill>
                            <a:srgbClr val="FF0000"/>
                          </a:solidFill>
                        </a:rPr>
                        <a:t>1</a:t>
                      </a:r>
                      <a:endParaRPr lang="zh-CN" altLang="en-US" sz="1400" b="1" dirty="0">
                        <a:solidFill>
                          <a:srgbClr val="FF0000"/>
                        </a:solidFill>
                      </a:endParaRPr>
                    </a:p>
                  </a:txBody>
                  <a:tcPr anchor="ctr"/>
                </a:tc>
                <a:tc>
                  <a:txBody>
                    <a:bodyPr/>
                    <a:lstStyle/>
                    <a:p>
                      <a:pPr algn="ctr"/>
                      <a:r>
                        <a:rPr lang="en-US" altLang="zh-CN" sz="1400" b="1" dirty="0" smtClean="0"/>
                        <a:t>0</a:t>
                      </a:r>
                      <a:endParaRPr lang="zh-CN" altLang="en-US" sz="1400" b="1" dirty="0"/>
                    </a:p>
                  </a:txBody>
                  <a:tcPr anchor="ctr"/>
                </a:tc>
                <a:tc>
                  <a:txBody>
                    <a:bodyPr/>
                    <a:lstStyle/>
                    <a:p>
                      <a:pPr algn="ctr"/>
                      <a:r>
                        <a:rPr lang="en-US" altLang="zh-CN" sz="1400" b="1" dirty="0" smtClean="0"/>
                        <a:t>1</a:t>
                      </a:r>
                      <a:endParaRPr lang="zh-CN" altLang="en-US" sz="1400" b="1" dirty="0"/>
                    </a:p>
                  </a:txBody>
                  <a:tcPr anchor="ctr"/>
                </a:tc>
                <a:tc>
                  <a:txBody>
                    <a:bodyPr/>
                    <a:lstStyle/>
                    <a:p>
                      <a:pPr algn="ctr"/>
                      <a:r>
                        <a:rPr lang="en-US" altLang="zh-CN" sz="1400" b="1" dirty="0" smtClean="0"/>
                        <a:t>1</a:t>
                      </a:r>
                      <a:endParaRPr lang="zh-CN" altLang="en-US" sz="1400" b="1" dirty="0"/>
                    </a:p>
                  </a:txBody>
                  <a:tcPr anchor="ctr"/>
                </a:tc>
                <a:tc>
                  <a:txBody>
                    <a:bodyPr/>
                    <a:lstStyle/>
                    <a:p>
                      <a:pPr algn="ctr"/>
                      <a:r>
                        <a:rPr lang="en-US" altLang="zh-CN" sz="1400" b="1" dirty="0" smtClean="0"/>
                        <a:t>0</a:t>
                      </a:r>
                      <a:endParaRPr lang="zh-CN" altLang="en-US" sz="1400" b="1" dirty="0"/>
                    </a:p>
                  </a:txBody>
                  <a:tcPr anchor="ctr">
                    <a:lnR w="38100" cap="flat" cmpd="sng" algn="ctr">
                      <a:solidFill>
                        <a:srgbClr val="FF0000"/>
                      </a:solidFill>
                      <a:prstDash val="solid"/>
                      <a:round/>
                      <a:headEnd type="none" w="med" len="med"/>
                      <a:tailEnd type="none" w="med" len="med"/>
                    </a:lnR>
                  </a:tcPr>
                </a:tc>
                <a:tc>
                  <a:txBody>
                    <a:bodyPr/>
                    <a:lstStyle/>
                    <a:p>
                      <a:pPr algn="r"/>
                      <a:r>
                        <a:rPr lang="en-US" altLang="zh-CN" sz="1400" b="1" dirty="0" smtClean="0">
                          <a:solidFill>
                            <a:srgbClr val="FF0000"/>
                          </a:solidFill>
                        </a:rPr>
                        <a:t>1</a:t>
                      </a:r>
                      <a:r>
                        <a:rPr lang="en-US" altLang="zh-CN" sz="1400" b="1" dirty="0" smtClean="0"/>
                        <a:t> 6</a:t>
                      </a:r>
                      <a:endParaRPr lang="zh-CN" altLang="en-US" sz="1400" b="1" dirty="0"/>
                    </a:p>
                  </a:txBody>
                  <a:tcPr anchor="ctr">
                    <a:lnL w="38100" cap="flat" cmpd="sng" algn="ctr">
                      <a:solidFill>
                        <a:srgbClr val="FF0000"/>
                      </a:solidFill>
                      <a:prstDash val="solid"/>
                      <a:round/>
                      <a:headEnd type="none" w="med" len="med"/>
                      <a:tailEnd type="none" w="med" len="med"/>
                    </a:lnL>
                  </a:tcPr>
                </a:tc>
              </a:tr>
              <a:tr h="330390">
                <a:tc>
                  <a:txBody>
                    <a:bodyPr/>
                    <a:lstStyle/>
                    <a:p>
                      <a:pPr algn="ctr"/>
                      <a:r>
                        <a:rPr lang="en-US" altLang="zh-CN" sz="1400" dirty="0" smtClean="0">
                          <a:solidFill>
                            <a:srgbClr val="FF0000"/>
                          </a:solidFill>
                        </a:rPr>
                        <a:t>1</a:t>
                      </a:r>
                      <a:endParaRPr lang="zh-CN" altLang="en-US" sz="1400" dirty="0">
                        <a:solidFill>
                          <a:srgbClr val="FF0000"/>
                        </a:solidFill>
                      </a:endParaRPr>
                    </a:p>
                  </a:txBody>
                  <a:tcPr anchor="ctr"/>
                </a:tc>
                <a:tc>
                  <a:txBody>
                    <a:bodyPr/>
                    <a:lstStyle/>
                    <a:p>
                      <a:pPr algn="ctr"/>
                      <a:r>
                        <a:rPr lang="en-US" altLang="zh-CN" sz="1400" dirty="0" smtClean="0"/>
                        <a:t>0</a:t>
                      </a:r>
                      <a:endParaRPr lang="zh-CN" altLang="en-US" sz="1400" dirty="0"/>
                    </a:p>
                  </a:txBody>
                  <a:tcPr anchor="ctr"/>
                </a:tc>
                <a:tc>
                  <a:txBody>
                    <a:bodyPr/>
                    <a:lstStyle/>
                    <a:p>
                      <a:pPr algn="ctr"/>
                      <a:r>
                        <a:rPr lang="en-US" altLang="zh-CN" sz="1400" dirty="0" smtClean="0"/>
                        <a:t>1</a:t>
                      </a:r>
                      <a:endParaRPr lang="zh-CN" altLang="en-US" sz="1400" dirty="0"/>
                    </a:p>
                  </a:txBody>
                  <a:tcPr anchor="ctr"/>
                </a:tc>
                <a:tc>
                  <a:txBody>
                    <a:bodyPr/>
                    <a:lstStyle/>
                    <a:p>
                      <a:pPr algn="ctr"/>
                      <a:r>
                        <a:rPr lang="en-US" altLang="zh-CN" sz="1400" dirty="0" smtClean="0"/>
                        <a:t>1</a:t>
                      </a:r>
                      <a:endParaRPr lang="zh-CN" altLang="en-US" sz="1400" dirty="0"/>
                    </a:p>
                  </a:txBody>
                  <a:tcPr anchor="ctr"/>
                </a:tc>
                <a:tc>
                  <a:txBody>
                    <a:bodyPr/>
                    <a:lstStyle/>
                    <a:p>
                      <a:pPr algn="ctr"/>
                      <a:r>
                        <a:rPr lang="en-US" altLang="zh-CN" sz="1400" dirty="0" smtClean="0"/>
                        <a:t>1</a:t>
                      </a:r>
                      <a:endParaRPr lang="zh-CN" altLang="en-US" sz="1400" dirty="0"/>
                    </a:p>
                  </a:txBody>
                  <a:tcPr anchor="ctr">
                    <a:lnR w="38100" cap="flat" cmpd="sng" algn="ctr">
                      <a:solidFill>
                        <a:srgbClr val="FF0000"/>
                      </a:solidFill>
                      <a:prstDash val="solid"/>
                      <a:round/>
                      <a:headEnd type="none" w="med" len="med"/>
                      <a:tailEnd type="none" w="med" len="med"/>
                    </a:lnR>
                  </a:tcPr>
                </a:tc>
                <a:tc>
                  <a:txBody>
                    <a:bodyPr/>
                    <a:lstStyle/>
                    <a:p>
                      <a:pPr algn="r"/>
                      <a:r>
                        <a:rPr lang="en-US" altLang="zh-CN" sz="1400" b="1" dirty="0" smtClean="0">
                          <a:solidFill>
                            <a:srgbClr val="FF0000"/>
                          </a:solidFill>
                        </a:rPr>
                        <a:t>1</a:t>
                      </a:r>
                      <a:r>
                        <a:rPr lang="en-US" altLang="zh-CN" sz="1400" b="1" dirty="0" smtClean="0"/>
                        <a:t> 7</a:t>
                      </a:r>
                      <a:endParaRPr lang="zh-CN" altLang="en-US" sz="1400" b="1" dirty="0"/>
                    </a:p>
                  </a:txBody>
                  <a:tcPr anchor="ctr">
                    <a:lnL w="38100" cap="flat" cmpd="sng" algn="ctr">
                      <a:solidFill>
                        <a:srgbClr val="FF0000"/>
                      </a:solidFill>
                      <a:prstDash val="solid"/>
                      <a:round/>
                      <a:headEnd type="none" w="med" len="med"/>
                      <a:tailEnd type="none" w="med" len="med"/>
                    </a:lnL>
                  </a:tcPr>
                </a:tc>
              </a:tr>
              <a:tr h="330390">
                <a:tc>
                  <a:txBody>
                    <a:bodyPr/>
                    <a:lstStyle/>
                    <a:p>
                      <a:pPr algn="ctr"/>
                      <a:r>
                        <a:rPr lang="en-US" altLang="zh-CN" sz="1400" dirty="0" smtClean="0">
                          <a:solidFill>
                            <a:srgbClr val="FF0000"/>
                          </a:solidFill>
                        </a:rPr>
                        <a:t>1</a:t>
                      </a:r>
                      <a:endParaRPr lang="zh-CN" altLang="en-US" sz="1400" dirty="0">
                        <a:solidFill>
                          <a:srgbClr val="FF0000"/>
                        </a:solidFill>
                      </a:endParaRPr>
                    </a:p>
                  </a:txBody>
                  <a:tcPr anchor="ctr"/>
                </a:tc>
                <a:tc>
                  <a:txBody>
                    <a:bodyPr/>
                    <a:lstStyle/>
                    <a:p>
                      <a:pPr algn="ctr"/>
                      <a:r>
                        <a:rPr lang="en-US" altLang="zh-CN" sz="1400" dirty="0" smtClean="0"/>
                        <a:t>1</a:t>
                      </a:r>
                      <a:endParaRPr lang="zh-CN" altLang="en-US" sz="1400" dirty="0"/>
                    </a:p>
                  </a:txBody>
                  <a:tcPr anchor="ctr"/>
                </a:tc>
                <a:tc>
                  <a:txBody>
                    <a:bodyPr/>
                    <a:lstStyle/>
                    <a:p>
                      <a:pPr algn="ctr"/>
                      <a:r>
                        <a:rPr lang="en-US" altLang="zh-CN" sz="1400" dirty="0" smtClean="0"/>
                        <a:t>0</a:t>
                      </a:r>
                      <a:endParaRPr lang="zh-CN" altLang="en-US" sz="1400" dirty="0"/>
                    </a:p>
                  </a:txBody>
                  <a:tcPr anchor="ctr"/>
                </a:tc>
                <a:tc>
                  <a:txBody>
                    <a:bodyPr/>
                    <a:lstStyle/>
                    <a:p>
                      <a:pPr algn="ctr"/>
                      <a:r>
                        <a:rPr lang="en-US" altLang="zh-CN" sz="1400" dirty="0" smtClean="0"/>
                        <a:t>0</a:t>
                      </a:r>
                      <a:endParaRPr lang="zh-CN" altLang="en-US" sz="1400" dirty="0"/>
                    </a:p>
                  </a:txBody>
                  <a:tcPr anchor="ctr"/>
                </a:tc>
                <a:tc>
                  <a:txBody>
                    <a:bodyPr/>
                    <a:lstStyle/>
                    <a:p>
                      <a:pPr algn="ctr"/>
                      <a:r>
                        <a:rPr lang="en-US" altLang="zh-CN" sz="1400" dirty="0" smtClean="0"/>
                        <a:t>0</a:t>
                      </a:r>
                      <a:endParaRPr lang="zh-CN" altLang="en-US" sz="1400" dirty="0"/>
                    </a:p>
                  </a:txBody>
                  <a:tcPr anchor="ctr">
                    <a:lnR w="38100" cap="flat" cmpd="sng" algn="ctr">
                      <a:solidFill>
                        <a:srgbClr val="FF0000"/>
                      </a:solidFill>
                      <a:prstDash val="solid"/>
                      <a:round/>
                      <a:headEnd type="none" w="med" len="med"/>
                      <a:tailEnd type="none" w="med" len="med"/>
                    </a:lnR>
                  </a:tcPr>
                </a:tc>
                <a:tc>
                  <a:txBody>
                    <a:bodyPr/>
                    <a:lstStyle/>
                    <a:p>
                      <a:pPr algn="r"/>
                      <a:r>
                        <a:rPr lang="en-US" altLang="zh-CN" sz="1400" b="1" dirty="0" smtClean="0">
                          <a:solidFill>
                            <a:srgbClr val="FF0000"/>
                          </a:solidFill>
                        </a:rPr>
                        <a:t>1</a:t>
                      </a:r>
                      <a:r>
                        <a:rPr lang="en-US" altLang="zh-CN" sz="1400" b="1" dirty="0" smtClean="0"/>
                        <a:t> 8</a:t>
                      </a:r>
                      <a:endParaRPr lang="zh-CN" altLang="en-US" sz="1400" b="1" dirty="0"/>
                    </a:p>
                  </a:txBody>
                  <a:tcPr anchor="ctr">
                    <a:lnL w="38100" cap="flat" cmpd="sng" algn="ctr">
                      <a:solidFill>
                        <a:srgbClr val="FF0000"/>
                      </a:solidFill>
                      <a:prstDash val="solid"/>
                      <a:round/>
                      <a:headEnd type="none" w="med" len="med"/>
                      <a:tailEnd type="none" w="med" len="med"/>
                    </a:lnL>
                  </a:tcPr>
                </a:tc>
              </a:tr>
              <a:tr h="330390">
                <a:tc>
                  <a:txBody>
                    <a:bodyPr/>
                    <a:lstStyle/>
                    <a:p>
                      <a:pPr algn="ctr"/>
                      <a:r>
                        <a:rPr lang="en-US" altLang="zh-CN" sz="1400" dirty="0" smtClean="0">
                          <a:solidFill>
                            <a:srgbClr val="FF0000"/>
                          </a:solidFill>
                        </a:rPr>
                        <a:t>1</a:t>
                      </a:r>
                      <a:endParaRPr lang="zh-CN" altLang="en-US" sz="1400" dirty="0">
                        <a:solidFill>
                          <a:srgbClr val="FF0000"/>
                        </a:solidFill>
                      </a:endParaRPr>
                    </a:p>
                  </a:txBody>
                  <a:tcPr anchor="ctr"/>
                </a:tc>
                <a:tc>
                  <a:txBody>
                    <a:bodyPr/>
                    <a:lstStyle/>
                    <a:p>
                      <a:pPr algn="ctr"/>
                      <a:r>
                        <a:rPr lang="en-US" altLang="zh-CN" sz="1400" dirty="0" smtClean="0"/>
                        <a:t>1</a:t>
                      </a:r>
                      <a:endParaRPr lang="zh-CN" altLang="en-US" sz="1400" dirty="0"/>
                    </a:p>
                  </a:txBody>
                  <a:tcPr anchor="ctr"/>
                </a:tc>
                <a:tc>
                  <a:txBody>
                    <a:bodyPr/>
                    <a:lstStyle/>
                    <a:p>
                      <a:pPr algn="ctr"/>
                      <a:r>
                        <a:rPr lang="en-US" altLang="zh-CN" sz="1400" dirty="0" smtClean="0"/>
                        <a:t>0</a:t>
                      </a:r>
                      <a:endParaRPr lang="zh-CN" altLang="en-US" sz="1400" dirty="0"/>
                    </a:p>
                  </a:txBody>
                  <a:tcPr anchor="ctr"/>
                </a:tc>
                <a:tc>
                  <a:txBody>
                    <a:bodyPr/>
                    <a:lstStyle/>
                    <a:p>
                      <a:pPr algn="ctr"/>
                      <a:r>
                        <a:rPr lang="en-US" altLang="zh-CN" sz="1400" dirty="0" smtClean="0"/>
                        <a:t>0</a:t>
                      </a:r>
                      <a:endParaRPr lang="zh-CN" altLang="en-US" sz="1400" dirty="0"/>
                    </a:p>
                  </a:txBody>
                  <a:tcPr anchor="ctr"/>
                </a:tc>
                <a:tc>
                  <a:txBody>
                    <a:bodyPr/>
                    <a:lstStyle/>
                    <a:p>
                      <a:pPr algn="ctr"/>
                      <a:r>
                        <a:rPr lang="en-US" altLang="zh-CN" sz="1400" dirty="0" smtClean="0"/>
                        <a:t>1</a:t>
                      </a:r>
                      <a:endParaRPr lang="zh-CN" altLang="en-US" sz="1400" dirty="0"/>
                    </a:p>
                  </a:txBody>
                  <a:tcPr anchor="ctr">
                    <a:lnR w="38100" cap="flat" cmpd="sng" algn="ctr">
                      <a:solidFill>
                        <a:srgbClr val="FF0000"/>
                      </a:solidFill>
                      <a:prstDash val="solid"/>
                      <a:round/>
                      <a:headEnd type="none" w="med" len="med"/>
                      <a:tailEnd type="none" w="med" len="med"/>
                    </a:lnR>
                  </a:tcPr>
                </a:tc>
                <a:tc>
                  <a:txBody>
                    <a:bodyPr/>
                    <a:lstStyle/>
                    <a:p>
                      <a:pPr algn="r"/>
                      <a:r>
                        <a:rPr lang="en-US" altLang="zh-CN" sz="1400" b="1" dirty="0" smtClean="0">
                          <a:solidFill>
                            <a:srgbClr val="FF0000"/>
                          </a:solidFill>
                        </a:rPr>
                        <a:t>1</a:t>
                      </a:r>
                      <a:r>
                        <a:rPr lang="en-US" altLang="zh-CN" sz="1400" b="1" dirty="0" smtClean="0"/>
                        <a:t> 9</a:t>
                      </a:r>
                      <a:endParaRPr lang="zh-CN" altLang="en-US" sz="1400" b="1" dirty="0"/>
                    </a:p>
                  </a:txBody>
                  <a:tcPr anchor="ctr">
                    <a:lnL w="38100" cap="flat" cmpd="sng" algn="ctr">
                      <a:solidFill>
                        <a:srgbClr val="FF0000"/>
                      </a:solidFill>
                      <a:prstDash val="solid"/>
                      <a:round/>
                      <a:headEnd type="none" w="med" len="med"/>
                      <a:tailEnd type="none" w="med" len="med"/>
                    </a:lnL>
                  </a:tcPr>
                </a:tc>
              </a:tr>
            </a:tbl>
          </a:graphicData>
        </a:graphic>
      </p:graphicFrame>
      <p:grpSp>
        <p:nvGrpSpPr>
          <p:cNvPr id="64" name="组合 63"/>
          <p:cNvGrpSpPr/>
          <p:nvPr/>
        </p:nvGrpSpPr>
        <p:grpSpPr>
          <a:xfrm>
            <a:off x="3688998" y="332656"/>
            <a:ext cx="2376264" cy="6546756"/>
            <a:chOff x="6084168" y="332656"/>
            <a:chExt cx="2376264" cy="6546756"/>
          </a:xfrm>
        </p:grpSpPr>
        <p:sp>
          <p:nvSpPr>
            <p:cNvPr id="65" name="矩形 64"/>
            <p:cNvSpPr/>
            <p:nvPr/>
          </p:nvSpPr>
          <p:spPr bwMode="auto">
            <a:xfrm>
              <a:off x="6084168" y="332656"/>
              <a:ext cx="2376264" cy="3234956"/>
            </a:xfrm>
            <a:prstGeom prst="rect">
              <a:avLst/>
            </a:prstGeom>
            <a:noFill/>
            <a:ln w="38100" cap="flat" cmpd="sng" algn="ctr">
              <a:solidFill>
                <a:srgbClr val="0070C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sp>
          <p:nvSpPr>
            <p:cNvPr id="66" name="矩形 65"/>
            <p:cNvSpPr/>
            <p:nvPr/>
          </p:nvSpPr>
          <p:spPr bwMode="auto">
            <a:xfrm>
              <a:off x="6084168" y="3644456"/>
              <a:ext cx="2376264" cy="3234956"/>
            </a:xfrm>
            <a:prstGeom prst="rect">
              <a:avLst/>
            </a:prstGeom>
            <a:noFill/>
            <a:ln w="38100" cap="flat" cmpd="sng" algn="ctr">
              <a:solidFill>
                <a:srgbClr val="0070C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grpSp>
      <p:graphicFrame>
        <p:nvGraphicFramePr>
          <p:cNvPr id="67" name="表格 66"/>
          <p:cNvGraphicFramePr>
            <a:graphicFrameLocks noGrp="1"/>
          </p:cNvGraphicFramePr>
          <p:nvPr>
            <p:extLst/>
          </p:nvPr>
        </p:nvGraphicFramePr>
        <p:xfrm>
          <a:off x="35496" y="-13096"/>
          <a:ext cx="3005430" cy="6938190"/>
        </p:xfrm>
        <a:graphic>
          <a:graphicData uri="http://schemas.openxmlformats.org/drawingml/2006/table">
            <a:tbl>
              <a:tblPr firstRow="1" bandRow="1">
                <a:tableStyleId>{5C22544A-7EE6-4342-B048-85BDC9FD1C3A}</a:tableStyleId>
              </a:tblPr>
              <a:tblGrid>
                <a:gridCol w="601086"/>
                <a:gridCol w="601086"/>
                <a:gridCol w="601086"/>
                <a:gridCol w="601086"/>
                <a:gridCol w="601086"/>
              </a:tblGrid>
              <a:tr h="330390">
                <a:tc>
                  <a:txBody>
                    <a:bodyPr/>
                    <a:lstStyle/>
                    <a:p>
                      <a:pPr algn="ctr"/>
                      <a:r>
                        <a:rPr lang="en-US" altLang="zh-CN" sz="1400" dirty="0" smtClean="0"/>
                        <a:t>K</a:t>
                      </a:r>
                      <a:endParaRPr lang="zh-CN" altLang="en-US" sz="1400" dirty="0"/>
                    </a:p>
                  </a:txBody>
                  <a:tcPr anchor="ctr"/>
                </a:tc>
                <a:tc>
                  <a:txBody>
                    <a:bodyPr/>
                    <a:lstStyle/>
                    <a:p>
                      <a:pPr algn="ctr"/>
                      <a:r>
                        <a:rPr lang="en-US" altLang="zh-CN" sz="1400" dirty="0" smtClean="0"/>
                        <a:t>Z8</a:t>
                      </a:r>
                      <a:endParaRPr lang="zh-CN" altLang="en-US" sz="1400" dirty="0"/>
                    </a:p>
                  </a:txBody>
                  <a:tcPr anchor="ctr"/>
                </a:tc>
                <a:tc>
                  <a:txBody>
                    <a:bodyPr/>
                    <a:lstStyle/>
                    <a:p>
                      <a:pPr algn="ctr"/>
                      <a:r>
                        <a:rPr lang="en-US" altLang="zh-CN" sz="1400" dirty="0" smtClean="0"/>
                        <a:t>Z4</a:t>
                      </a:r>
                      <a:endParaRPr lang="zh-CN" altLang="en-US" sz="1400" dirty="0"/>
                    </a:p>
                  </a:txBody>
                  <a:tcPr anchor="ctr"/>
                </a:tc>
                <a:tc>
                  <a:txBody>
                    <a:bodyPr/>
                    <a:lstStyle/>
                    <a:p>
                      <a:pPr algn="ctr"/>
                      <a:r>
                        <a:rPr lang="en-US" altLang="zh-CN" sz="1400" dirty="0" smtClean="0"/>
                        <a:t>Z2</a:t>
                      </a:r>
                      <a:endParaRPr lang="zh-CN" altLang="en-US" sz="1400" dirty="0"/>
                    </a:p>
                  </a:txBody>
                  <a:tcPr anchor="ctr"/>
                </a:tc>
                <a:tc>
                  <a:txBody>
                    <a:bodyPr/>
                    <a:lstStyle/>
                    <a:p>
                      <a:pPr algn="ctr"/>
                      <a:r>
                        <a:rPr lang="en-US" altLang="zh-CN" sz="1400" dirty="0" smtClean="0"/>
                        <a:t>Z1</a:t>
                      </a:r>
                      <a:endParaRPr lang="zh-CN" altLang="en-US" sz="1400" dirty="0"/>
                    </a:p>
                  </a:txBody>
                  <a:tcPr anchor="ctr"/>
                </a:tc>
              </a:tr>
              <a:tr h="330390">
                <a:tc>
                  <a:txBody>
                    <a:bodyPr/>
                    <a:lstStyle/>
                    <a:p>
                      <a:pPr algn="ctr"/>
                      <a:r>
                        <a:rPr lang="en-US" altLang="zh-CN" sz="1400" dirty="0" smtClean="0"/>
                        <a:t>0</a:t>
                      </a:r>
                      <a:endParaRPr lang="zh-CN" altLang="en-US" sz="1400" dirty="0"/>
                    </a:p>
                  </a:txBody>
                  <a:tcPr anchor="ctr"/>
                </a:tc>
                <a:tc>
                  <a:txBody>
                    <a:bodyPr/>
                    <a:lstStyle/>
                    <a:p>
                      <a:pPr algn="ctr"/>
                      <a:r>
                        <a:rPr lang="en-US" altLang="zh-CN" sz="1400" dirty="0" smtClean="0"/>
                        <a:t>0</a:t>
                      </a:r>
                      <a:endParaRPr lang="zh-CN" altLang="en-US" sz="1400" dirty="0"/>
                    </a:p>
                  </a:txBody>
                  <a:tcPr anchor="ctr"/>
                </a:tc>
                <a:tc>
                  <a:txBody>
                    <a:bodyPr/>
                    <a:lstStyle/>
                    <a:p>
                      <a:pPr algn="ctr"/>
                      <a:r>
                        <a:rPr lang="en-US" altLang="zh-CN" sz="1400" dirty="0" smtClean="0"/>
                        <a:t>0</a:t>
                      </a:r>
                      <a:endParaRPr lang="zh-CN" altLang="en-US" sz="1400" dirty="0"/>
                    </a:p>
                  </a:txBody>
                  <a:tcPr anchor="ctr"/>
                </a:tc>
                <a:tc>
                  <a:txBody>
                    <a:bodyPr/>
                    <a:lstStyle/>
                    <a:p>
                      <a:pPr algn="ctr"/>
                      <a:r>
                        <a:rPr lang="en-US" altLang="zh-CN" sz="1400" dirty="0" smtClean="0"/>
                        <a:t>0</a:t>
                      </a:r>
                      <a:endParaRPr lang="zh-CN" altLang="en-US" sz="1400" dirty="0"/>
                    </a:p>
                  </a:txBody>
                  <a:tcPr anchor="ctr"/>
                </a:tc>
                <a:tc>
                  <a:txBody>
                    <a:bodyPr/>
                    <a:lstStyle/>
                    <a:p>
                      <a:pPr algn="ctr"/>
                      <a:r>
                        <a:rPr lang="en-US" altLang="zh-CN" sz="1400" dirty="0" smtClean="0"/>
                        <a:t>0</a:t>
                      </a:r>
                      <a:endParaRPr lang="zh-CN" altLang="en-US" sz="1400" dirty="0"/>
                    </a:p>
                  </a:txBody>
                  <a:tcPr anchor="ctr"/>
                </a:tc>
              </a:tr>
              <a:tr h="330390">
                <a:tc>
                  <a:txBody>
                    <a:bodyPr/>
                    <a:lstStyle/>
                    <a:p>
                      <a:pPr algn="ctr"/>
                      <a:r>
                        <a:rPr lang="en-US" altLang="zh-CN" sz="1400" dirty="0" smtClean="0"/>
                        <a:t>0</a:t>
                      </a:r>
                      <a:endParaRPr lang="zh-CN" altLang="en-US" sz="1400" dirty="0"/>
                    </a:p>
                  </a:txBody>
                  <a:tcPr anchor="ctr"/>
                </a:tc>
                <a:tc>
                  <a:txBody>
                    <a:bodyPr/>
                    <a:lstStyle/>
                    <a:p>
                      <a:pPr algn="ctr"/>
                      <a:r>
                        <a:rPr lang="en-US" altLang="zh-CN" sz="1400" dirty="0" smtClean="0"/>
                        <a:t>0</a:t>
                      </a:r>
                      <a:endParaRPr lang="zh-CN" altLang="en-US" sz="1400" dirty="0"/>
                    </a:p>
                  </a:txBody>
                  <a:tcPr anchor="ctr"/>
                </a:tc>
                <a:tc>
                  <a:txBody>
                    <a:bodyPr/>
                    <a:lstStyle/>
                    <a:p>
                      <a:pPr algn="ctr"/>
                      <a:r>
                        <a:rPr lang="en-US" altLang="zh-CN" sz="1400" dirty="0" smtClean="0"/>
                        <a:t>0</a:t>
                      </a:r>
                      <a:endParaRPr lang="zh-CN" altLang="en-US" sz="1400" dirty="0"/>
                    </a:p>
                  </a:txBody>
                  <a:tcPr anchor="ctr"/>
                </a:tc>
                <a:tc>
                  <a:txBody>
                    <a:bodyPr/>
                    <a:lstStyle/>
                    <a:p>
                      <a:pPr algn="ctr"/>
                      <a:r>
                        <a:rPr lang="en-US" altLang="zh-CN" sz="1400" dirty="0" smtClean="0"/>
                        <a:t>0</a:t>
                      </a:r>
                      <a:endParaRPr lang="zh-CN" altLang="en-US" sz="1400" dirty="0"/>
                    </a:p>
                  </a:txBody>
                  <a:tcPr anchor="ctr"/>
                </a:tc>
                <a:tc>
                  <a:txBody>
                    <a:bodyPr/>
                    <a:lstStyle/>
                    <a:p>
                      <a:pPr algn="ctr"/>
                      <a:r>
                        <a:rPr lang="en-US" altLang="zh-CN" sz="1400" dirty="0" smtClean="0"/>
                        <a:t>1</a:t>
                      </a:r>
                      <a:endParaRPr lang="zh-CN" altLang="en-US" sz="1400" dirty="0"/>
                    </a:p>
                  </a:txBody>
                  <a:tcPr anchor="ctr"/>
                </a:tc>
              </a:tr>
              <a:tr h="330390">
                <a:tc>
                  <a:txBody>
                    <a:bodyPr/>
                    <a:lstStyle/>
                    <a:p>
                      <a:pPr algn="ctr"/>
                      <a:r>
                        <a:rPr lang="en-US" altLang="zh-CN" sz="1400" dirty="0" smtClean="0"/>
                        <a:t>0</a:t>
                      </a:r>
                      <a:endParaRPr lang="zh-CN" altLang="en-US" sz="1400" dirty="0"/>
                    </a:p>
                  </a:txBody>
                  <a:tcPr anchor="ctr"/>
                </a:tc>
                <a:tc>
                  <a:txBody>
                    <a:bodyPr/>
                    <a:lstStyle/>
                    <a:p>
                      <a:pPr algn="ctr"/>
                      <a:r>
                        <a:rPr lang="en-US" altLang="zh-CN" sz="1400" dirty="0" smtClean="0"/>
                        <a:t>0</a:t>
                      </a:r>
                      <a:endParaRPr lang="zh-CN" altLang="en-US" sz="1400" dirty="0"/>
                    </a:p>
                  </a:txBody>
                  <a:tcPr anchor="ctr"/>
                </a:tc>
                <a:tc>
                  <a:txBody>
                    <a:bodyPr/>
                    <a:lstStyle/>
                    <a:p>
                      <a:pPr algn="ctr"/>
                      <a:r>
                        <a:rPr lang="en-US" altLang="zh-CN" sz="1400" dirty="0" smtClean="0"/>
                        <a:t>0</a:t>
                      </a:r>
                      <a:endParaRPr lang="zh-CN" altLang="en-US" sz="1400" dirty="0"/>
                    </a:p>
                  </a:txBody>
                  <a:tcPr anchor="ctr"/>
                </a:tc>
                <a:tc>
                  <a:txBody>
                    <a:bodyPr/>
                    <a:lstStyle/>
                    <a:p>
                      <a:pPr algn="ctr"/>
                      <a:r>
                        <a:rPr lang="en-US" altLang="zh-CN" sz="1400" dirty="0" smtClean="0"/>
                        <a:t>1</a:t>
                      </a:r>
                      <a:endParaRPr lang="zh-CN" altLang="en-US" sz="1400" dirty="0"/>
                    </a:p>
                  </a:txBody>
                  <a:tcPr anchor="ctr"/>
                </a:tc>
                <a:tc>
                  <a:txBody>
                    <a:bodyPr/>
                    <a:lstStyle/>
                    <a:p>
                      <a:pPr algn="ctr"/>
                      <a:r>
                        <a:rPr lang="en-US" altLang="zh-CN" sz="1400" dirty="0" smtClean="0"/>
                        <a:t>0</a:t>
                      </a:r>
                      <a:endParaRPr lang="zh-CN" altLang="en-US" sz="1400" dirty="0"/>
                    </a:p>
                  </a:txBody>
                  <a:tcPr anchor="ctr"/>
                </a:tc>
              </a:tr>
              <a:tr h="330390">
                <a:tc>
                  <a:txBody>
                    <a:bodyPr/>
                    <a:lstStyle/>
                    <a:p>
                      <a:pPr algn="ctr"/>
                      <a:r>
                        <a:rPr lang="en-US" altLang="zh-CN" sz="1400" dirty="0" smtClean="0"/>
                        <a:t>0</a:t>
                      </a:r>
                      <a:endParaRPr lang="zh-CN" altLang="en-US" sz="1400" dirty="0"/>
                    </a:p>
                  </a:txBody>
                  <a:tcPr anchor="ctr"/>
                </a:tc>
                <a:tc>
                  <a:txBody>
                    <a:bodyPr/>
                    <a:lstStyle/>
                    <a:p>
                      <a:pPr algn="ctr"/>
                      <a:r>
                        <a:rPr lang="en-US" altLang="zh-CN" sz="1400" dirty="0" smtClean="0"/>
                        <a:t>0</a:t>
                      </a:r>
                      <a:endParaRPr lang="zh-CN" altLang="en-US" sz="1400" dirty="0"/>
                    </a:p>
                  </a:txBody>
                  <a:tcPr anchor="ctr"/>
                </a:tc>
                <a:tc>
                  <a:txBody>
                    <a:bodyPr/>
                    <a:lstStyle/>
                    <a:p>
                      <a:pPr algn="ctr"/>
                      <a:r>
                        <a:rPr lang="en-US" altLang="zh-CN" sz="1400" dirty="0" smtClean="0"/>
                        <a:t>0</a:t>
                      </a:r>
                      <a:endParaRPr lang="zh-CN" altLang="en-US" sz="1400" dirty="0"/>
                    </a:p>
                  </a:txBody>
                  <a:tcPr anchor="ctr"/>
                </a:tc>
                <a:tc>
                  <a:txBody>
                    <a:bodyPr/>
                    <a:lstStyle/>
                    <a:p>
                      <a:pPr algn="ctr"/>
                      <a:r>
                        <a:rPr lang="en-US" altLang="zh-CN" sz="1400" dirty="0" smtClean="0"/>
                        <a:t>1</a:t>
                      </a:r>
                      <a:endParaRPr lang="zh-CN" altLang="en-US" sz="1400" dirty="0"/>
                    </a:p>
                  </a:txBody>
                  <a:tcPr anchor="ctr"/>
                </a:tc>
                <a:tc>
                  <a:txBody>
                    <a:bodyPr/>
                    <a:lstStyle/>
                    <a:p>
                      <a:pPr algn="ctr"/>
                      <a:r>
                        <a:rPr lang="en-US" altLang="zh-CN" sz="1400" dirty="0" smtClean="0"/>
                        <a:t>1</a:t>
                      </a:r>
                      <a:endParaRPr lang="zh-CN" altLang="en-US" sz="1400" dirty="0"/>
                    </a:p>
                  </a:txBody>
                  <a:tcPr anchor="ctr"/>
                </a:tc>
              </a:tr>
              <a:tr h="330390">
                <a:tc>
                  <a:txBody>
                    <a:bodyPr/>
                    <a:lstStyle/>
                    <a:p>
                      <a:pPr algn="ctr"/>
                      <a:r>
                        <a:rPr lang="en-US" altLang="zh-CN" sz="1400" dirty="0" smtClean="0"/>
                        <a:t>0</a:t>
                      </a:r>
                      <a:endParaRPr lang="zh-CN" altLang="en-US" sz="1400" dirty="0"/>
                    </a:p>
                  </a:txBody>
                  <a:tcPr anchor="ctr"/>
                </a:tc>
                <a:tc>
                  <a:txBody>
                    <a:bodyPr/>
                    <a:lstStyle/>
                    <a:p>
                      <a:pPr algn="ctr"/>
                      <a:r>
                        <a:rPr lang="en-US" altLang="zh-CN" sz="1400" dirty="0" smtClean="0"/>
                        <a:t>0</a:t>
                      </a:r>
                      <a:endParaRPr lang="zh-CN" altLang="en-US" sz="1400" dirty="0"/>
                    </a:p>
                  </a:txBody>
                  <a:tcPr anchor="ctr"/>
                </a:tc>
                <a:tc>
                  <a:txBody>
                    <a:bodyPr/>
                    <a:lstStyle/>
                    <a:p>
                      <a:pPr algn="ctr"/>
                      <a:r>
                        <a:rPr lang="en-US" altLang="zh-CN" sz="1400" dirty="0" smtClean="0"/>
                        <a:t>1</a:t>
                      </a:r>
                      <a:endParaRPr lang="zh-CN" altLang="en-US" sz="1400" dirty="0"/>
                    </a:p>
                  </a:txBody>
                  <a:tcPr anchor="ctr"/>
                </a:tc>
                <a:tc>
                  <a:txBody>
                    <a:bodyPr/>
                    <a:lstStyle/>
                    <a:p>
                      <a:pPr algn="ctr"/>
                      <a:r>
                        <a:rPr lang="en-US" altLang="zh-CN" sz="1400" dirty="0" smtClean="0"/>
                        <a:t>0</a:t>
                      </a:r>
                      <a:endParaRPr lang="zh-CN" altLang="en-US" sz="1400" dirty="0"/>
                    </a:p>
                  </a:txBody>
                  <a:tcPr anchor="ctr"/>
                </a:tc>
                <a:tc>
                  <a:txBody>
                    <a:bodyPr/>
                    <a:lstStyle/>
                    <a:p>
                      <a:pPr algn="ctr"/>
                      <a:r>
                        <a:rPr lang="en-US" altLang="zh-CN" sz="1400" dirty="0" smtClean="0"/>
                        <a:t>0</a:t>
                      </a:r>
                      <a:endParaRPr lang="zh-CN" altLang="en-US" sz="1400" dirty="0"/>
                    </a:p>
                  </a:txBody>
                  <a:tcPr anchor="ctr"/>
                </a:tc>
              </a:tr>
              <a:tr h="330390">
                <a:tc>
                  <a:txBody>
                    <a:bodyPr/>
                    <a:lstStyle/>
                    <a:p>
                      <a:pPr algn="ctr"/>
                      <a:r>
                        <a:rPr lang="en-US" altLang="zh-CN" sz="1400" dirty="0" smtClean="0"/>
                        <a:t>0</a:t>
                      </a:r>
                      <a:endParaRPr lang="zh-CN" altLang="en-US" sz="1400" dirty="0"/>
                    </a:p>
                  </a:txBody>
                  <a:tcPr anchor="ctr"/>
                </a:tc>
                <a:tc>
                  <a:txBody>
                    <a:bodyPr/>
                    <a:lstStyle/>
                    <a:p>
                      <a:pPr algn="ctr"/>
                      <a:r>
                        <a:rPr lang="en-US" altLang="zh-CN" sz="1400" dirty="0" smtClean="0"/>
                        <a:t>0</a:t>
                      </a:r>
                      <a:endParaRPr lang="zh-CN" altLang="en-US" sz="1400" dirty="0"/>
                    </a:p>
                  </a:txBody>
                  <a:tcPr anchor="ctr"/>
                </a:tc>
                <a:tc>
                  <a:txBody>
                    <a:bodyPr/>
                    <a:lstStyle/>
                    <a:p>
                      <a:pPr algn="ctr"/>
                      <a:r>
                        <a:rPr lang="en-US" altLang="zh-CN" sz="1400" dirty="0" smtClean="0"/>
                        <a:t>1</a:t>
                      </a:r>
                      <a:endParaRPr lang="zh-CN" altLang="en-US" sz="1400" dirty="0"/>
                    </a:p>
                  </a:txBody>
                  <a:tcPr anchor="ctr"/>
                </a:tc>
                <a:tc>
                  <a:txBody>
                    <a:bodyPr/>
                    <a:lstStyle/>
                    <a:p>
                      <a:pPr algn="ctr"/>
                      <a:r>
                        <a:rPr lang="en-US" altLang="zh-CN" sz="1400" dirty="0" smtClean="0"/>
                        <a:t>0</a:t>
                      </a:r>
                      <a:endParaRPr lang="zh-CN" altLang="en-US" sz="1400" dirty="0"/>
                    </a:p>
                  </a:txBody>
                  <a:tcPr anchor="ctr"/>
                </a:tc>
                <a:tc>
                  <a:txBody>
                    <a:bodyPr/>
                    <a:lstStyle/>
                    <a:p>
                      <a:pPr algn="ctr"/>
                      <a:r>
                        <a:rPr lang="en-US" altLang="zh-CN" sz="1400" dirty="0" smtClean="0"/>
                        <a:t>1</a:t>
                      </a:r>
                      <a:endParaRPr lang="zh-CN" altLang="en-US" sz="1400" dirty="0"/>
                    </a:p>
                  </a:txBody>
                  <a:tcPr anchor="ctr"/>
                </a:tc>
              </a:tr>
              <a:tr h="330390">
                <a:tc>
                  <a:txBody>
                    <a:bodyPr/>
                    <a:lstStyle/>
                    <a:p>
                      <a:pPr algn="ctr"/>
                      <a:r>
                        <a:rPr lang="en-US" altLang="zh-CN" sz="1400" dirty="0" smtClean="0"/>
                        <a:t>0</a:t>
                      </a:r>
                      <a:endParaRPr lang="zh-CN" altLang="en-US" sz="1400" dirty="0"/>
                    </a:p>
                  </a:txBody>
                  <a:tcPr anchor="ctr"/>
                </a:tc>
                <a:tc>
                  <a:txBody>
                    <a:bodyPr/>
                    <a:lstStyle/>
                    <a:p>
                      <a:pPr algn="ctr"/>
                      <a:r>
                        <a:rPr lang="en-US" altLang="zh-CN" sz="1400" dirty="0" smtClean="0"/>
                        <a:t>0</a:t>
                      </a:r>
                      <a:endParaRPr lang="zh-CN" altLang="en-US" sz="1400" dirty="0"/>
                    </a:p>
                  </a:txBody>
                  <a:tcPr anchor="ctr"/>
                </a:tc>
                <a:tc>
                  <a:txBody>
                    <a:bodyPr/>
                    <a:lstStyle/>
                    <a:p>
                      <a:pPr algn="ctr"/>
                      <a:r>
                        <a:rPr lang="en-US" altLang="zh-CN" sz="1400" dirty="0" smtClean="0"/>
                        <a:t>1</a:t>
                      </a:r>
                      <a:endParaRPr lang="zh-CN" altLang="en-US" sz="1400" dirty="0"/>
                    </a:p>
                  </a:txBody>
                  <a:tcPr anchor="ctr"/>
                </a:tc>
                <a:tc>
                  <a:txBody>
                    <a:bodyPr/>
                    <a:lstStyle/>
                    <a:p>
                      <a:pPr algn="ctr"/>
                      <a:r>
                        <a:rPr lang="en-US" altLang="zh-CN" sz="1400" dirty="0" smtClean="0"/>
                        <a:t>1</a:t>
                      </a:r>
                      <a:endParaRPr lang="zh-CN" altLang="en-US" sz="1400" dirty="0"/>
                    </a:p>
                  </a:txBody>
                  <a:tcPr anchor="ctr"/>
                </a:tc>
                <a:tc>
                  <a:txBody>
                    <a:bodyPr/>
                    <a:lstStyle/>
                    <a:p>
                      <a:pPr algn="ctr"/>
                      <a:r>
                        <a:rPr lang="en-US" altLang="zh-CN" sz="1400" dirty="0" smtClean="0"/>
                        <a:t>0</a:t>
                      </a:r>
                      <a:endParaRPr lang="zh-CN" altLang="en-US" sz="1400" dirty="0"/>
                    </a:p>
                  </a:txBody>
                  <a:tcPr anchor="ctr"/>
                </a:tc>
              </a:tr>
              <a:tr h="330390">
                <a:tc>
                  <a:txBody>
                    <a:bodyPr/>
                    <a:lstStyle/>
                    <a:p>
                      <a:pPr algn="ctr"/>
                      <a:r>
                        <a:rPr lang="en-US" altLang="zh-CN" sz="1400" dirty="0" smtClean="0"/>
                        <a:t>0</a:t>
                      </a:r>
                      <a:endParaRPr lang="zh-CN" altLang="en-US" sz="1400" dirty="0"/>
                    </a:p>
                  </a:txBody>
                  <a:tcPr anchor="ctr"/>
                </a:tc>
                <a:tc>
                  <a:txBody>
                    <a:bodyPr/>
                    <a:lstStyle/>
                    <a:p>
                      <a:pPr algn="ctr"/>
                      <a:r>
                        <a:rPr lang="en-US" altLang="zh-CN" sz="1400" dirty="0" smtClean="0"/>
                        <a:t>0</a:t>
                      </a:r>
                      <a:endParaRPr lang="zh-CN" altLang="en-US" sz="1400" dirty="0"/>
                    </a:p>
                  </a:txBody>
                  <a:tcPr anchor="ctr"/>
                </a:tc>
                <a:tc>
                  <a:txBody>
                    <a:bodyPr/>
                    <a:lstStyle/>
                    <a:p>
                      <a:pPr algn="ctr"/>
                      <a:r>
                        <a:rPr lang="en-US" altLang="zh-CN" sz="1400" dirty="0" smtClean="0"/>
                        <a:t>1</a:t>
                      </a:r>
                      <a:endParaRPr lang="zh-CN" altLang="en-US" sz="1400" dirty="0"/>
                    </a:p>
                  </a:txBody>
                  <a:tcPr anchor="ctr"/>
                </a:tc>
                <a:tc>
                  <a:txBody>
                    <a:bodyPr/>
                    <a:lstStyle/>
                    <a:p>
                      <a:pPr algn="ctr"/>
                      <a:r>
                        <a:rPr lang="en-US" altLang="zh-CN" sz="1400" dirty="0" smtClean="0"/>
                        <a:t>1</a:t>
                      </a:r>
                      <a:endParaRPr lang="zh-CN" altLang="en-US" sz="1400" dirty="0"/>
                    </a:p>
                  </a:txBody>
                  <a:tcPr anchor="ctr"/>
                </a:tc>
                <a:tc>
                  <a:txBody>
                    <a:bodyPr/>
                    <a:lstStyle/>
                    <a:p>
                      <a:pPr algn="ctr"/>
                      <a:r>
                        <a:rPr lang="en-US" altLang="zh-CN" sz="1400" dirty="0" smtClean="0"/>
                        <a:t>1</a:t>
                      </a:r>
                      <a:endParaRPr lang="zh-CN" altLang="en-US" sz="1400" dirty="0"/>
                    </a:p>
                  </a:txBody>
                  <a:tcPr anchor="ctr"/>
                </a:tc>
              </a:tr>
              <a:tr h="330390">
                <a:tc>
                  <a:txBody>
                    <a:bodyPr/>
                    <a:lstStyle/>
                    <a:p>
                      <a:pPr algn="ctr"/>
                      <a:r>
                        <a:rPr lang="en-US" altLang="zh-CN" sz="1400" dirty="0" smtClean="0"/>
                        <a:t>0</a:t>
                      </a:r>
                      <a:endParaRPr lang="zh-CN" altLang="en-US" sz="1400" dirty="0"/>
                    </a:p>
                  </a:txBody>
                  <a:tcPr anchor="ctr"/>
                </a:tc>
                <a:tc>
                  <a:txBody>
                    <a:bodyPr/>
                    <a:lstStyle/>
                    <a:p>
                      <a:pPr algn="ctr"/>
                      <a:r>
                        <a:rPr lang="en-US" altLang="zh-CN" sz="1400" dirty="0" smtClean="0"/>
                        <a:t>1</a:t>
                      </a:r>
                      <a:endParaRPr lang="zh-CN" altLang="en-US" sz="1400" dirty="0"/>
                    </a:p>
                  </a:txBody>
                  <a:tcPr anchor="ctr"/>
                </a:tc>
                <a:tc>
                  <a:txBody>
                    <a:bodyPr/>
                    <a:lstStyle/>
                    <a:p>
                      <a:pPr algn="ctr"/>
                      <a:r>
                        <a:rPr lang="en-US" altLang="zh-CN" sz="1400" dirty="0" smtClean="0"/>
                        <a:t>0</a:t>
                      </a:r>
                      <a:endParaRPr lang="zh-CN" altLang="en-US" sz="1400" dirty="0"/>
                    </a:p>
                  </a:txBody>
                  <a:tcPr anchor="ctr"/>
                </a:tc>
                <a:tc>
                  <a:txBody>
                    <a:bodyPr/>
                    <a:lstStyle/>
                    <a:p>
                      <a:pPr algn="ctr"/>
                      <a:r>
                        <a:rPr lang="en-US" altLang="zh-CN" sz="1400" dirty="0" smtClean="0"/>
                        <a:t>0</a:t>
                      </a:r>
                      <a:endParaRPr lang="zh-CN" altLang="en-US" sz="1400" dirty="0"/>
                    </a:p>
                  </a:txBody>
                  <a:tcPr anchor="ctr"/>
                </a:tc>
                <a:tc>
                  <a:txBody>
                    <a:bodyPr/>
                    <a:lstStyle/>
                    <a:p>
                      <a:pPr algn="ctr"/>
                      <a:r>
                        <a:rPr lang="en-US" altLang="zh-CN" sz="1400" dirty="0" smtClean="0"/>
                        <a:t>0</a:t>
                      </a:r>
                      <a:endParaRPr lang="zh-CN" altLang="en-US" sz="1400" dirty="0"/>
                    </a:p>
                  </a:txBody>
                  <a:tcPr anchor="ctr"/>
                </a:tc>
              </a:tr>
              <a:tr h="330390">
                <a:tc>
                  <a:txBody>
                    <a:bodyPr/>
                    <a:lstStyle/>
                    <a:p>
                      <a:pPr algn="ctr"/>
                      <a:r>
                        <a:rPr lang="en-US" altLang="zh-CN" sz="1400" dirty="0" smtClean="0"/>
                        <a:t>0</a:t>
                      </a:r>
                      <a:endParaRPr lang="zh-CN" altLang="en-US" sz="1400" dirty="0"/>
                    </a:p>
                  </a:txBody>
                  <a:tcPr anchor="ctr"/>
                </a:tc>
                <a:tc>
                  <a:txBody>
                    <a:bodyPr/>
                    <a:lstStyle/>
                    <a:p>
                      <a:pPr algn="ctr"/>
                      <a:r>
                        <a:rPr lang="en-US" altLang="zh-CN" sz="1400" dirty="0" smtClean="0"/>
                        <a:t>1</a:t>
                      </a:r>
                      <a:endParaRPr lang="zh-CN" altLang="en-US" sz="1400" dirty="0"/>
                    </a:p>
                  </a:txBody>
                  <a:tcPr anchor="ctr"/>
                </a:tc>
                <a:tc>
                  <a:txBody>
                    <a:bodyPr/>
                    <a:lstStyle/>
                    <a:p>
                      <a:pPr algn="ctr"/>
                      <a:r>
                        <a:rPr lang="en-US" altLang="zh-CN" sz="1400" dirty="0" smtClean="0"/>
                        <a:t>0</a:t>
                      </a:r>
                      <a:endParaRPr lang="zh-CN" altLang="en-US" sz="1400" dirty="0"/>
                    </a:p>
                  </a:txBody>
                  <a:tcPr anchor="ctr"/>
                </a:tc>
                <a:tc>
                  <a:txBody>
                    <a:bodyPr/>
                    <a:lstStyle/>
                    <a:p>
                      <a:pPr algn="ctr"/>
                      <a:r>
                        <a:rPr lang="en-US" altLang="zh-CN" sz="1400" dirty="0" smtClean="0"/>
                        <a:t>0</a:t>
                      </a:r>
                      <a:endParaRPr lang="zh-CN" altLang="en-US" sz="1400" dirty="0"/>
                    </a:p>
                  </a:txBody>
                  <a:tcPr anchor="ctr"/>
                </a:tc>
                <a:tc>
                  <a:txBody>
                    <a:bodyPr/>
                    <a:lstStyle/>
                    <a:p>
                      <a:pPr algn="ctr"/>
                      <a:r>
                        <a:rPr lang="en-US" altLang="zh-CN" sz="1400" dirty="0" smtClean="0"/>
                        <a:t>1</a:t>
                      </a:r>
                      <a:endParaRPr lang="zh-CN" altLang="en-US" sz="1400" dirty="0"/>
                    </a:p>
                  </a:txBody>
                  <a:tcPr anchor="ctr"/>
                </a:tc>
              </a:tr>
              <a:tr h="330390">
                <a:tc>
                  <a:txBody>
                    <a:bodyPr/>
                    <a:lstStyle/>
                    <a:p>
                      <a:pPr algn="ctr"/>
                      <a:r>
                        <a:rPr lang="en-US" altLang="zh-CN" sz="1400" dirty="0" smtClean="0">
                          <a:solidFill>
                            <a:schemeClr val="tx1"/>
                          </a:solidFill>
                        </a:rPr>
                        <a:t>0</a:t>
                      </a:r>
                      <a:endParaRPr lang="zh-CN" altLang="en-US" sz="1400" dirty="0">
                        <a:solidFill>
                          <a:schemeClr val="tx1"/>
                        </a:solidFill>
                      </a:endParaRPr>
                    </a:p>
                  </a:txBody>
                  <a:tcPr anchor="ctr"/>
                </a:tc>
                <a:tc>
                  <a:txBody>
                    <a:bodyPr/>
                    <a:lstStyle/>
                    <a:p>
                      <a:pPr algn="ctr"/>
                      <a:r>
                        <a:rPr lang="en-US" altLang="zh-CN" sz="1400" dirty="0" smtClean="0"/>
                        <a:t>1</a:t>
                      </a:r>
                      <a:endParaRPr lang="zh-CN" altLang="en-US" sz="1400" dirty="0"/>
                    </a:p>
                  </a:txBody>
                  <a:tcPr anchor="ctr"/>
                </a:tc>
                <a:tc>
                  <a:txBody>
                    <a:bodyPr/>
                    <a:lstStyle/>
                    <a:p>
                      <a:pPr algn="ctr"/>
                      <a:r>
                        <a:rPr lang="en-US" altLang="zh-CN" sz="1400" dirty="0" smtClean="0"/>
                        <a:t>0</a:t>
                      </a:r>
                      <a:endParaRPr lang="zh-CN" altLang="en-US" sz="1400" dirty="0"/>
                    </a:p>
                  </a:txBody>
                  <a:tcPr anchor="ctr"/>
                </a:tc>
                <a:tc>
                  <a:txBody>
                    <a:bodyPr/>
                    <a:lstStyle/>
                    <a:p>
                      <a:pPr algn="ctr"/>
                      <a:r>
                        <a:rPr lang="en-US" altLang="zh-CN" sz="1400" dirty="0" smtClean="0"/>
                        <a:t>1</a:t>
                      </a:r>
                      <a:endParaRPr lang="zh-CN" altLang="en-US" sz="1400" dirty="0"/>
                    </a:p>
                  </a:txBody>
                  <a:tcPr anchor="ctr"/>
                </a:tc>
                <a:tc>
                  <a:txBody>
                    <a:bodyPr/>
                    <a:lstStyle/>
                    <a:p>
                      <a:pPr algn="ctr"/>
                      <a:r>
                        <a:rPr lang="en-US" altLang="zh-CN" sz="1400" dirty="0" smtClean="0"/>
                        <a:t>0</a:t>
                      </a:r>
                      <a:endParaRPr lang="zh-CN" altLang="en-US" sz="1400" dirty="0"/>
                    </a:p>
                  </a:txBody>
                  <a:tcPr anchor="ctr"/>
                </a:tc>
              </a:tr>
              <a:tr h="330390">
                <a:tc>
                  <a:txBody>
                    <a:bodyPr/>
                    <a:lstStyle/>
                    <a:p>
                      <a:pPr algn="ctr"/>
                      <a:r>
                        <a:rPr lang="en-US" altLang="zh-CN" sz="1400" dirty="0" smtClean="0">
                          <a:solidFill>
                            <a:schemeClr val="tx1"/>
                          </a:solidFill>
                        </a:rPr>
                        <a:t>0</a:t>
                      </a:r>
                      <a:endParaRPr lang="zh-CN" altLang="en-US" sz="1400" dirty="0">
                        <a:solidFill>
                          <a:schemeClr val="tx1"/>
                        </a:solidFill>
                      </a:endParaRPr>
                    </a:p>
                  </a:txBody>
                  <a:tcPr anchor="ctr"/>
                </a:tc>
                <a:tc>
                  <a:txBody>
                    <a:bodyPr/>
                    <a:lstStyle/>
                    <a:p>
                      <a:pPr algn="ctr"/>
                      <a:r>
                        <a:rPr lang="en-US" altLang="zh-CN" sz="1400" dirty="0" smtClean="0"/>
                        <a:t>1</a:t>
                      </a:r>
                      <a:endParaRPr lang="zh-CN" altLang="en-US" sz="1400" dirty="0"/>
                    </a:p>
                  </a:txBody>
                  <a:tcPr anchor="ctr"/>
                </a:tc>
                <a:tc>
                  <a:txBody>
                    <a:bodyPr/>
                    <a:lstStyle/>
                    <a:p>
                      <a:pPr algn="ctr"/>
                      <a:r>
                        <a:rPr lang="en-US" altLang="zh-CN" sz="1400" dirty="0" smtClean="0"/>
                        <a:t>0</a:t>
                      </a:r>
                      <a:endParaRPr lang="zh-CN" altLang="en-US" sz="1400" dirty="0"/>
                    </a:p>
                  </a:txBody>
                  <a:tcPr anchor="ctr"/>
                </a:tc>
                <a:tc>
                  <a:txBody>
                    <a:bodyPr/>
                    <a:lstStyle/>
                    <a:p>
                      <a:pPr algn="ctr"/>
                      <a:r>
                        <a:rPr lang="en-US" altLang="zh-CN" sz="1400" dirty="0" smtClean="0"/>
                        <a:t>1</a:t>
                      </a:r>
                      <a:endParaRPr lang="zh-CN" altLang="en-US" sz="1400" dirty="0"/>
                    </a:p>
                  </a:txBody>
                  <a:tcPr anchor="ctr"/>
                </a:tc>
                <a:tc>
                  <a:txBody>
                    <a:bodyPr/>
                    <a:lstStyle/>
                    <a:p>
                      <a:pPr algn="ctr"/>
                      <a:r>
                        <a:rPr lang="en-US" altLang="zh-CN" sz="1400" dirty="0" smtClean="0"/>
                        <a:t>1</a:t>
                      </a:r>
                      <a:endParaRPr lang="zh-CN" altLang="en-US" sz="1400" dirty="0"/>
                    </a:p>
                  </a:txBody>
                  <a:tcPr anchor="ctr"/>
                </a:tc>
              </a:tr>
              <a:tr h="330390">
                <a:tc>
                  <a:txBody>
                    <a:bodyPr/>
                    <a:lstStyle/>
                    <a:p>
                      <a:pPr algn="ctr"/>
                      <a:r>
                        <a:rPr lang="en-US" altLang="zh-CN" sz="1400" dirty="0" smtClean="0">
                          <a:solidFill>
                            <a:schemeClr val="tx1"/>
                          </a:solidFill>
                        </a:rPr>
                        <a:t>0</a:t>
                      </a:r>
                      <a:endParaRPr lang="zh-CN" altLang="en-US" sz="1400" dirty="0">
                        <a:solidFill>
                          <a:schemeClr val="tx1"/>
                        </a:solidFill>
                      </a:endParaRPr>
                    </a:p>
                  </a:txBody>
                  <a:tcPr anchor="ctr"/>
                </a:tc>
                <a:tc>
                  <a:txBody>
                    <a:bodyPr/>
                    <a:lstStyle/>
                    <a:p>
                      <a:pPr algn="ctr"/>
                      <a:r>
                        <a:rPr lang="en-US" altLang="zh-CN" sz="1400" dirty="0" smtClean="0"/>
                        <a:t>1</a:t>
                      </a:r>
                      <a:endParaRPr lang="zh-CN" altLang="en-US" sz="1400" dirty="0"/>
                    </a:p>
                  </a:txBody>
                  <a:tcPr anchor="ctr"/>
                </a:tc>
                <a:tc>
                  <a:txBody>
                    <a:bodyPr/>
                    <a:lstStyle/>
                    <a:p>
                      <a:pPr algn="ctr"/>
                      <a:r>
                        <a:rPr lang="en-US" altLang="zh-CN" sz="1400" dirty="0" smtClean="0"/>
                        <a:t>1</a:t>
                      </a:r>
                      <a:endParaRPr lang="zh-CN" altLang="en-US" sz="1400" dirty="0"/>
                    </a:p>
                  </a:txBody>
                  <a:tcPr anchor="ctr"/>
                </a:tc>
                <a:tc>
                  <a:txBody>
                    <a:bodyPr/>
                    <a:lstStyle/>
                    <a:p>
                      <a:pPr algn="ctr"/>
                      <a:r>
                        <a:rPr lang="en-US" altLang="zh-CN" sz="1400" dirty="0" smtClean="0"/>
                        <a:t>0</a:t>
                      </a:r>
                      <a:endParaRPr lang="zh-CN" altLang="en-US" sz="1400" dirty="0"/>
                    </a:p>
                  </a:txBody>
                  <a:tcPr anchor="ctr"/>
                </a:tc>
                <a:tc>
                  <a:txBody>
                    <a:bodyPr/>
                    <a:lstStyle/>
                    <a:p>
                      <a:pPr algn="ctr"/>
                      <a:r>
                        <a:rPr lang="en-US" altLang="zh-CN" sz="1400" dirty="0" smtClean="0"/>
                        <a:t>0</a:t>
                      </a:r>
                      <a:endParaRPr lang="zh-CN" altLang="en-US" sz="1400" dirty="0"/>
                    </a:p>
                  </a:txBody>
                  <a:tcPr anchor="ctr"/>
                </a:tc>
              </a:tr>
              <a:tr h="330390">
                <a:tc>
                  <a:txBody>
                    <a:bodyPr/>
                    <a:lstStyle/>
                    <a:p>
                      <a:pPr algn="ctr"/>
                      <a:r>
                        <a:rPr lang="en-US" altLang="zh-CN" sz="1400" dirty="0" smtClean="0">
                          <a:solidFill>
                            <a:schemeClr val="tx1"/>
                          </a:solidFill>
                        </a:rPr>
                        <a:t>0</a:t>
                      </a:r>
                      <a:endParaRPr lang="zh-CN" altLang="en-US" sz="1400" dirty="0">
                        <a:solidFill>
                          <a:schemeClr val="tx1"/>
                        </a:solidFill>
                      </a:endParaRPr>
                    </a:p>
                  </a:txBody>
                  <a:tcPr anchor="ctr"/>
                </a:tc>
                <a:tc>
                  <a:txBody>
                    <a:bodyPr/>
                    <a:lstStyle/>
                    <a:p>
                      <a:pPr algn="ctr"/>
                      <a:r>
                        <a:rPr lang="en-US" altLang="zh-CN" sz="1400" dirty="0" smtClean="0"/>
                        <a:t>1</a:t>
                      </a:r>
                      <a:endParaRPr lang="zh-CN" altLang="en-US" sz="1400" dirty="0"/>
                    </a:p>
                  </a:txBody>
                  <a:tcPr anchor="ctr"/>
                </a:tc>
                <a:tc>
                  <a:txBody>
                    <a:bodyPr/>
                    <a:lstStyle/>
                    <a:p>
                      <a:pPr algn="ctr"/>
                      <a:r>
                        <a:rPr lang="en-US" altLang="zh-CN" sz="1400" dirty="0" smtClean="0"/>
                        <a:t>1</a:t>
                      </a:r>
                      <a:endParaRPr lang="zh-CN" altLang="en-US" sz="1400" dirty="0"/>
                    </a:p>
                  </a:txBody>
                  <a:tcPr anchor="ctr"/>
                </a:tc>
                <a:tc>
                  <a:txBody>
                    <a:bodyPr/>
                    <a:lstStyle/>
                    <a:p>
                      <a:pPr algn="ctr"/>
                      <a:r>
                        <a:rPr lang="en-US" altLang="zh-CN" sz="1400" dirty="0" smtClean="0"/>
                        <a:t>0</a:t>
                      </a:r>
                      <a:endParaRPr lang="zh-CN" altLang="en-US" sz="1400" dirty="0"/>
                    </a:p>
                  </a:txBody>
                  <a:tcPr anchor="ctr"/>
                </a:tc>
                <a:tc>
                  <a:txBody>
                    <a:bodyPr/>
                    <a:lstStyle/>
                    <a:p>
                      <a:pPr algn="ctr"/>
                      <a:r>
                        <a:rPr lang="en-US" altLang="zh-CN" sz="1400" dirty="0" smtClean="0"/>
                        <a:t>1</a:t>
                      </a:r>
                      <a:endParaRPr lang="zh-CN" altLang="en-US" sz="1400" dirty="0"/>
                    </a:p>
                  </a:txBody>
                  <a:tcPr anchor="ctr"/>
                </a:tc>
              </a:tr>
              <a:tr h="330390">
                <a:tc>
                  <a:txBody>
                    <a:bodyPr/>
                    <a:lstStyle/>
                    <a:p>
                      <a:pPr algn="ctr"/>
                      <a:r>
                        <a:rPr lang="en-US" altLang="zh-CN" sz="1400" dirty="0" smtClean="0">
                          <a:solidFill>
                            <a:schemeClr val="tx1"/>
                          </a:solidFill>
                        </a:rPr>
                        <a:t>0</a:t>
                      </a:r>
                      <a:endParaRPr lang="zh-CN" altLang="en-US" sz="1400" dirty="0">
                        <a:solidFill>
                          <a:schemeClr val="tx1"/>
                        </a:solidFill>
                      </a:endParaRPr>
                    </a:p>
                  </a:txBody>
                  <a:tcPr anchor="ctr"/>
                </a:tc>
                <a:tc>
                  <a:txBody>
                    <a:bodyPr/>
                    <a:lstStyle/>
                    <a:p>
                      <a:pPr algn="ctr"/>
                      <a:r>
                        <a:rPr lang="en-US" altLang="zh-CN" sz="1400" dirty="0" smtClean="0"/>
                        <a:t>1</a:t>
                      </a:r>
                      <a:endParaRPr lang="zh-CN" altLang="en-US" sz="1400" dirty="0"/>
                    </a:p>
                  </a:txBody>
                  <a:tcPr anchor="ctr"/>
                </a:tc>
                <a:tc>
                  <a:txBody>
                    <a:bodyPr/>
                    <a:lstStyle/>
                    <a:p>
                      <a:pPr algn="ctr"/>
                      <a:r>
                        <a:rPr lang="en-US" altLang="zh-CN" sz="1400" dirty="0" smtClean="0"/>
                        <a:t>1</a:t>
                      </a:r>
                      <a:endParaRPr lang="zh-CN" altLang="en-US" sz="1400" dirty="0"/>
                    </a:p>
                  </a:txBody>
                  <a:tcPr anchor="ctr"/>
                </a:tc>
                <a:tc>
                  <a:txBody>
                    <a:bodyPr/>
                    <a:lstStyle/>
                    <a:p>
                      <a:pPr algn="ctr"/>
                      <a:r>
                        <a:rPr lang="en-US" altLang="zh-CN" sz="1400" dirty="0" smtClean="0"/>
                        <a:t>1</a:t>
                      </a:r>
                      <a:endParaRPr lang="zh-CN" altLang="en-US" sz="1400" dirty="0"/>
                    </a:p>
                  </a:txBody>
                  <a:tcPr anchor="ctr"/>
                </a:tc>
                <a:tc>
                  <a:txBody>
                    <a:bodyPr/>
                    <a:lstStyle/>
                    <a:p>
                      <a:pPr algn="ctr"/>
                      <a:r>
                        <a:rPr lang="en-US" altLang="zh-CN" sz="1400" dirty="0" smtClean="0"/>
                        <a:t>0</a:t>
                      </a:r>
                      <a:endParaRPr lang="zh-CN" altLang="en-US" sz="1400" dirty="0"/>
                    </a:p>
                  </a:txBody>
                  <a:tcPr anchor="ctr"/>
                </a:tc>
              </a:tr>
              <a:tr h="330390">
                <a:tc>
                  <a:txBody>
                    <a:bodyPr/>
                    <a:lstStyle/>
                    <a:p>
                      <a:pPr algn="ctr"/>
                      <a:r>
                        <a:rPr lang="en-US" altLang="zh-CN" sz="1400" dirty="0" smtClean="0">
                          <a:solidFill>
                            <a:schemeClr val="tx1"/>
                          </a:solidFill>
                        </a:rPr>
                        <a:t>0</a:t>
                      </a:r>
                      <a:endParaRPr lang="zh-CN" altLang="en-US" sz="1400" dirty="0">
                        <a:solidFill>
                          <a:schemeClr val="tx1"/>
                        </a:solidFill>
                      </a:endParaRPr>
                    </a:p>
                  </a:txBody>
                  <a:tcPr anchor="ctr"/>
                </a:tc>
                <a:tc>
                  <a:txBody>
                    <a:bodyPr/>
                    <a:lstStyle/>
                    <a:p>
                      <a:pPr algn="ctr"/>
                      <a:r>
                        <a:rPr lang="en-US" altLang="zh-CN" sz="1400" dirty="0" smtClean="0"/>
                        <a:t>1</a:t>
                      </a:r>
                      <a:endParaRPr lang="zh-CN" altLang="en-US" sz="1400" dirty="0"/>
                    </a:p>
                  </a:txBody>
                  <a:tcPr anchor="ctr"/>
                </a:tc>
                <a:tc>
                  <a:txBody>
                    <a:bodyPr/>
                    <a:lstStyle/>
                    <a:p>
                      <a:pPr algn="ctr"/>
                      <a:r>
                        <a:rPr lang="en-US" altLang="zh-CN" sz="1400" dirty="0" smtClean="0"/>
                        <a:t>1</a:t>
                      </a:r>
                      <a:endParaRPr lang="zh-CN" altLang="en-US" sz="1400" dirty="0"/>
                    </a:p>
                  </a:txBody>
                  <a:tcPr anchor="ctr"/>
                </a:tc>
                <a:tc>
                  <a:txBody>
                    <a:bodyPr/>
                    <a:lstStyle/>
                    <a:p>
                      <a:pPr algn="ctr"/>
                      <a:r>
                        <a:rPr lang="en-US" altLang="zh-CN" sz="1400" dirty="0" smtClean="0"/>
                        <a:t>1</a:t>
                      </a:r>
                      <a:endParaRPr lang="zh-CN" altLang="en-US" sz="1400" dirty="0"/>
                    </a:p>
                  </a:txBody>
                  <a:tcPr anchor="ctr"/>
                </a:tc>
                <a:tc>
                  <a:txBody>
                    <a:bodyPr/>
                    <a:lstStyle/>
                    <a:p>
                      <a:pPr algn="ctr"/>
                      <a:r>
                        <a:rPr lang="en-US" altLang="zh-CN" sz="1400" dirty="0" smtClean="0"/>
                        <a:t>1</a:t>
                      </a:r>
                      <a:endParaRPr lang="zh-CN" altLang="en-US" sz="1400" dirty="0"/>
                    </a:p>
                  </a:txBody>
                  <a:tcPr anchor="ctr"/>
                </a:tc>
              </a:tr>
              <a:tr h="330390">
                <a:tc>
                  <a:txBody>
                    <a:bodyPr/>
                    <a:lstStyle/>
                    <a:p>
                      <a:pPr algn="ctr"/>
                      <a:r>
                        <a:rPr lang="en-US" altLang="zh-CN" sz="1400" b="1" dirty="0" smtClean="0">
                          <a:solidFill>
                            <a:schemeClr val="tx1"/>
                          </a:solidFill>
                        </a:rPr>
                        <a:t>1</a:t>
                      </a:r>
                      <a:endParaRPr lang="zh-CN" altLang="en-US" sz="1400" b="1" dirty="0">
                        <a:solidFill>
                          <a:schemeClr val="tx1"/>
                        </a:solidFill>
                      </a:endParaRPr>
                    </a:p>
                  </a:txBody>
                  <a:tcPr anchor="ctr"/>
                </a:tc>
                <a:tc>
                  <a:txBody>
                    <a:bodyPr/>
                    <a:lstStyle/>
                    <a:p>
                      <a:pPr algn="ctr"/>
                      <a:r>
                        <a:rPr lang="en-US" altLang="zh-CN" sz="1400" b="1" dirty="0" smtClean="0"/>
                        <a:t>0</a:t>
                      </a:r>
                      <a:endParaRPr lang="zh-CN" altLang="en-US" sz="1400" b="1" dirty="0"/>
                    </a:p>
                  </a:txBody>
                  <a:tcPr anchor="ctr"/>
                </a:tc>
                <a:tc>
                  <a:txBody>
                    <a:bodyPr/>
                    <a:lstStyle/>
                    <a:p>
                      <a:pPr algn="ctr"/>
                      <a:r>
                        <a:rPr lang="en-US" altLang="zh-CN" sz="1400" b="1" dirty="0" smtClean="0"/>
                        <a:t>0</a:t>
                      </a:r>
                      <a:endParaRPr lang="zh-CN" altLang="en-US" sz="1400" b="1" dirty="0"/>
                    </a:p>
                  </a:txBody>
                  <a:tcPr anchor="ctr"/>
                </a:tc>
                <a:tc>
                  <a:txBody>
                    <a:bodyPr/>
                    <a:lstStyle/>
                    <a:p>
                      <a:pPr algn="ctr"/>
                      <a:r>
                        <a:rPr lang="en-US" altLang="zh-CN" sz="1400" b="1" dirty="0" smtClean="0"/>
                        <a:t>0</a:t>
                      </a:r>
                      <a:endParaRPr lang="zh-CN" altLang="en-US" sz="1400" b="1" dirty="0"/>
                    </a:p>
                  </a:txBody>
                  <a:tcPr anchor="ctr"/>
                </a:tc>
                <a:tc>
                  <a:txBody>
                    <a:bodyPr/>
                    <a:lstStyle/>
                    <a:p>
                      <a:pPr algn="ctr"/>
                      <a:r>
                        <a:rPr lang="en-US" altLang="zh-CN" sz="1400" b="1" dirty="0" smtClean="0"/>
                        <a:t>0</a:t>
                      </a:r>
                      <a:endParaRPr lang="zh-CN" altLang="en-US" sz="1400" b="1" dirty="0"/>
                    </a:p>
                  </a:txBody>
                  <a:tcPr anchor="ctr"/>
                </a:tc>
              </a:tr>
              <a:tr h="330390">
                <a:tc>
                  <a:txBody>
                    <a:bodyPr/>
                    <a:lstStyle/>
                    <a:p>
                      <a:pPr algn="ctr"/>
                      <a:r>
                        <a:rPr lang="en-US" altLang="zh-CN" sz="1400" dirty="0" smtClean="0">
                          <a:solidFill>
                            <a:schemeClr val="tx1"/>
                          </a:solidFill>
                        </a:rPr>
                        <a:t>1</a:t>
                      </a:r>
                      <a:endParaRPr lang="zh-CN" altLang="en-US" sz="1400" dirty="0">
                        <a:solidFill>
                          <a:schemeClr val="tx1"/>
                        </a:solidFill>
                      </a:endParaRPr>
                    </a:p>
                  </a:txBody>
                  <a:tcPr anchor="ctr"/>
                </a:tc>
                <a:tc>
                  <a:txBody>
                    <a:bodyPr/>
                    <a:lstStyle/>
                    <a:p>
                      <a:pPr algn="ctr"/>
                      <a:r>
                        <a:rPr lang="en-US" altLang="zh-CN" sz="1400" dirty="0" smtClean="0"/>
                        <a:t>0</a:t>
                      </a:r>
                      <a:endParaRPr lang="zh-CN" altLang="en-US" sz="1400" dirty="0"/>
                    </a:p>
                  </a:txBody>
                  <a:tcPr anchor="ctr"/>
                </a:tc>
                <a:tc>
                  <a:txBody>
                    <a:bodyPr/>
                    <a:lstStyle/>
                    <a:p>
                      <a:pPr algn="ctr"/>
                      <a:r>
                        <a:rPr lang="en-US" altLang="zh-CN" sz="1400" dirty="0" smtClean="0"/>
                        <a:t>0</a:t>
                      </a:r>
                      <a:endParaRPr lang="zh-CN" altLang="en-US" sz="1400" dirty="0"/>
                    </a:p>
                  </a:txBody>
                  <a:tcPr anchor="ctr"/>
                </a:tc>
                <a:tc>
                  <a:txBody>
                    <a:bodyPr/>
                    <a:lstStyle/>
                    <a:p>
                      <a:pPr algn="ctr"/>
                      <a:r>
                        <a:rPr lang="en-US" altLang="zh-CN" sz="1400" dirty="0" smtClean="0"/>
                        <a:t>0</a:t>
                      </a:r>
                      <a:endParaRPr lang="zh-CN" altLang="en-US" sz="1400" dirty="0"/>
                    </a:p>
                  </a:txBody>
                  <a:tcPr anchor="ctr"/>
                </a:tc>
                <a:tc>
                  <a:txBody>
                    <a:bodyPr/>
                    <a:lstStyle/>
                    <a:p>
                      <a:pPr algn="ctr"/>
                      <a:r>
                        <a:rPr lang="en-US" altLang="zh-CN" sz="1400" dirty="0" smtClean="0"/>
                        <a:t>1</a:t>
                      </a:r>
                      <a:endParaRPr lang="zh-CN" altLang="en-US" sz="1400" dirty="0"/>
                    </a:p>
                  </a:txBody>
                  <a:tcPr anchor="ctr"/>
                </a:tc>
              </a:tr>
              <a:tr h="330390">
                <a:tc>
                  <a:txBody>
                    <a:bodyPr/>
                    <a:lstStyle/>
                    <a:p>
                      <a:pPr algn="ctr"/>
                      <a:r>
                        <a:rPr lang="en-US" altLang="zh-CN" sz="1400" dirty="0" smtClean="0">
                          <a:solidFill>
                            <a:schemeClr val="tx1"/>
                          </a:solidFill>
                        </a:rPr>
                        <a:t>1</a:t>
                      </a:r>
                      <a:endParaRPr lang="zh-CN" altLang="en-US" sz="1400" dirty="0">
                        <a:solidFill>
                          <a:schemeClr val="tx1"/>
                        </a:solidFill>
                      </a:endParaRPr>
                    </a:p>
                  </a:txBody>
                  <a:tcPr anchor="ctr"/>
                </a:tc>
                <a:tc>
                  <a:txBody>
                    <a:bodyPr/>
                    <a:lstStyle/>
                    <a:p>
                      <a:pPr algn="ctr"/>
                      <a:r>
                        <a:rPr lang="en-US" altLang="zh-CN" sz="1400" dirty="0" smtClean="0"/>
                        <a:t>0</a:t>
                      </a:r>
                      <a:endParaRPr lang="zh-CN" altLang="en-US" sz="1400" dirty="0"/>
                    </a:p>
                  </a:txBody>
                  <a:tcPr anchor="ctr"/>
                </a:tc>
                <a:tc>
                  <a:txBody>
                    <a:bodyPr/>
                    <a:lstStyle/>
                    <a:p>
                      <a:pPr algn="ctr"/>
                      <a:r>
                        <a:rPr lang="en-US" altLang="zh-CN" sz="1400" dirty="0" smtClean="0"/>
                        <a:t>0</a:t>
                      </a:r>
                      <a:endParaRPr lang="zh-CN" altLang="en-US" sz="1400" dirty="0"/>
                    </a:p>
                  </a:txBody>
                  <a:tcPr anchor="ctr"/>
                </a:tc>
                <a:tc>
                  <a:txBody>
                    <a:bodyPr/>
                    <a:lstStyle/>
                    <a:p>
                      <a:pPr algn="ctr"/>
                      <a:r>
                        <a:rPr lang="en-US" altLang="zh-CN" sz="1400" dirty="0" smtClean="0"/>
                        <a:t>1</a:t>
                      </a:r>
                      <a:endParaRPr lang="zh-CN" altLang="en-US" sz="1400" dirty="0"/>
                    </a:p>
                  </a:txBody>
                  <a:tcPr anchor="ctr"/>
                </a:tc>
                <a:tc>
                  <a:txBody>
                    <a:bodyPr/>
                    <a:lstStyle/>
                    <a:p>
                      <a:pPr algn="ctr"/>
                      <a:r>
                        <a:rPr lang="en-US" altLang="zh-CN" sz="1400" dirty="0" smtClean="0"/>
                        <a:t>0</a:t>
                      </a:r>
                      <a:endParaRPr lang="zh-CN" altLang="en-US" sz="1400" dirty="0"/>
                    </a:p>
                  </a:txBody>
                  <a:tcPr anchor="ctr"/>
                </a:tc>
              </a:tr>
              <a:tr h="330390">
                <a:tc>
                  <a:txBody>
                    <a:bodyPr/>
                    <a:lstStyle/>
                    <a:p>
                      <a:pPr algn="ctr"/>
                      <a:r>
                        <a:rPr lang="en-US" altLang="zh-CN" sz="1400" dirty="0" smtClean="0">
                          <a:solidFill>
                            <a:schemeClr val="tx1"/>
                          </a:solidFill>
                        </a:rPr>
                        <a:t>1</a:t>
                      </a:r>
                      <a:endParaRPr lang="zh-CN" altLang="en-US" sz="1400" dirty="0">
                        <a:solidFill>
                          <a:schemeClr val="tx1"/>
                        </a:solidFill>
                      </a:endParaRPr>
                    </a:p>
                  </a:txBody>
                  <a:tcPr anchor="ctr"/>
                </a:tc>
                <a:tc>
                  <a:txBody>
                    <a:bodyPr/>
                    <a:lstStyle/>
                    <a:p>
                      <a:pPr algn="ctr"/>
                      <a:r>
                        <a:rPr lang="en-US" altLang="zh-CN" sz="1400" dirty="0" smtClean="0"/>
                        <a:t>0</a:t>
                      </a:r>
                      <a:endParaRPr lang="zh-CN" altLang="en-US" sz="1400" dirty="0"/>
                    </a:p>
                  </a:txBody>
                  <a:tcPr anchor="ctr"/>
                </a:tc>
                <a:tc>
                  <a:txBody>
                    <a:bodyPr/>
                    <a:lstStyle/>
                    <a:p>
                      <a:pPr algn="ctr"/>
                      <a:r>
                        <a:rPr lang="en-US" altLang="zh-CN" sz="1400" dirty="0" smtClean="0"/>
                        <a:t>0</a:t>
                      </a:r>
                      <a:endParaRPr lang="zh-CN" altLang="en-US" sz="1400" dirty="0"/>
                    </a:p>
                  </a:txBody>
                  <a:tcPr anchor="ctr"/>
                </a:tc>
                <a:tc>
                  <a:txBody>
                    <a:bodyPr/>
                    <a:lstStyle/>
                    <a:p>
                      <a:pPr algn="ctr"/>
                      <a:r>
                        <a:rPr lang="en-US" altLang="zh-CN" sz="1400" dirty="0" smtClean="0"/>
                        <a:t>1</a:t>
                      </a:r>
                      <a:endParaRPr lang="zh-CN" altLang="en-US" sz="1400" dirty="0"/>
                    </a:p>
                  </a:txBody>
                  <a:tcPr anchor="ctr"/>
                </a:tc>
                <a:tc>
                  <a:txBody>
                    <a:bodyPr/>
                    <a:lstStyle/>
                    <a:p>
                      <a:pPr algn="ctr"/>
                      <a:r>
                        <a:rPr lang="en-US" altLang="zh-CN" sz="1400" dirty="0" smtClean="0"/>
                        <a:t>1</a:t>
                      </a:r>
                      <a:endParaRPr lang="zh-CN" altLang="en-US" sz="1400" dirty="0"/>
                    </a:p>
                  </a:txBody>
                  <a:tcPr anchor="ctr"/>
                </a:tc>
              </a:tr>
            </a:tbl>
          </a:graphicData>
        </a:graphic>
      </p:graphicFrame>
      <p:grpSp>
        <p:nvGrpSpPr>
          <p:cNvPr id="68" name="组合 67"/>
          <p:cNvGrpSpPr/>
          <p:nvPr/>
        </p:nvGrpSpPr>
        <p:grpSpPr>
          <a:xfrm>
            <a:off x="621230" y="332656"/>
            <a:ext cx="2376264" cy="6547324"/>
            <a:chOff x="3016400" y="332656"/>
            <a:chExt cx="2376264" cy="6547324"/>
          </a:xfrm>
        </p:grpSpPr>
        <p:sp>
          <p:nvSpPr>
            <p:cNvPr id="69" name="矩形 68"/>
            <p:cNvSpPr/>
            <p:nvPr/>
          </p:nvSpPr>
          <p:spPr bwMode="auto">
            <a:xfrm>
              <a:off x="3016400" y="332656"/>
              <a:ext cx="2376264" cy="3234956"/>
            </a:xfrm>
            <a:prstGeom prst="rect">
              <a:avLst/>
            </a:prstGeom>
            <a:noFill/>
            <a:ln w="38100" cap="flat" cmpd="sng" algn="ctr">
              <a:solidFill>
                <a:srgbClr val="0070C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sp>
          <p:nvSpPr>
            <p:cNvPr id="70" name="矩形 69"/>
            <p:cNvSpPr/>
            <p:nvPr/>
          </p:nvSpPr>
          <p:spPr bwMode="auto">
            <a:xfrm>
              <a:off x="3016400" y="3645024"/>
              <a:ext cx="2376264" cy="3234956"/>
            </a:xfrm>
            <a:prstGeom prst="rect">
              <a:avLst/>
            </a:prstGeom>
            <a:noFill/>
            <a:ln w="38100" cap="flat" cmpd="sng" algn="ctr">
              <a:solidFill>
                <a:srgbClr val="00B05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grpSp>
    </p:spTree>
    <p:extLst>
      <p:ext uri="{BB962C8B-B14F-4D97-AF65-F5344CB8AC3E}">
        <p14:creationId xmlns:p14="http://schemas.microsoft.com/office/powerpoint/2010/main" val="23388779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wipe(right)">
                                      <p:cBhvr>
                                        <p:cTn id="7" dur="500"/>
                                        <p:tgtEl>
                                          <p:spTgt spid="6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68"/>
                                        </p:tgtEl>
                                        <p:attrNameLst>
                                          <p:attrName>style.visibility</p:attrName>
                                        </p:attrNameLst>
                                      </p:cBhvr>
                                      <p:to>
                                        <p:strVal val="visible"/>
                                      </p:to>
                                    </p:set>
                                    <p:animEffect transition="in" filter="wipe(up)">
                                      <p:cBhvr>
                                        <p:cTn id="12" dur="500"/>
                                        <p:tgtEl>
                                          <p:spTgt spid="6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3"/>
                                        </p:tgtEl>
                                        <p:attrNameLst>
                                          <p:attrName>style.visibility</p:attrName>
                                        </p:attrNameLst>
                                      </p:cBhvr>
                                      <p:to>
                                        <p:strVal val="visible"/>
                                      </p:to>
                                    </p:set>
                                    <p:animEffect transition="in" filter="wipe(left)">
                                      <p:cBhvr>
                                        <p:cTn id="17" dur="500"/>
                                        <p:tgtEl>
                                          <p:spTgt spid="6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64"/>
                                        </p:tgtEl>
                                        <p:attrNameLst>
                                          <p:attrName>style.visibility</p:attrName>
                                        </p:attrNameLst>
                                      </p:cBhvr>
                                      <p:to>
                                        <p:strVal val="visible"/>
                                      </p:to>
                                    </p:set>
                                    <p:animEffect transition="in" filter="wipe(up)">
                                      <p:cBhvr>
                                        <p:cTn id="22" dur="500"/>
                                        <p:tgtEl>
                                          <p:spTgt spid="6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up)">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979712" y="1916832"/>
            <a:ext cx="5616624" cy="2304256"/>
          </a:xfrm>
        </p:spPr>
        <p:txBody>
          <a:bodyPr>
            <a:normAutofit/>
          </a:bodyPr>
          <a:lstStyle/>
          <a:p>
            <a:r>
              <a:rPr lang="en-US" altLang="zh-CN" sz="4000" dirty="0"/>
              <a:t>2.39</a:t>
            </a:r>
            <a:r>
              <a:rPr lang="zh-CN" altLang="en-US" sz="4000" dirty="0"/>
              <a:t>、</a:t>
            </a:r>
            <a:r>
              <a:rPr lang="en-US" altLang="zh-CN" sz="4000" dirty="0"/>
              <a:t>2.41</a:t>
            </a:r>
            <a:r>
              <a:rPr lang="zh-CN" altLang="en-US" sz="4000" dirty="0"/>
              <a:t>、</a:t>
            </a:r>
            <a:r>
              <a:rPr lang="en-US" altLang="zh-CN" sz="4000" dirty="0" smtClean="0"/>
              <a:t>2.43</a:t>
            </a:r>
            <a:endParaRPr lang="en-US" altLang="zh-CN" sz="4000" dirty="0"/>
          </a:p>
          <a:p>
            <a:pPr marL="0" indent="0">
              <a:buNone/>
            </a:pPr>
            <a:endParaRPr lang="zh-CN" altLang="en-US" sz="4000" dirty="0"/>
          </a:p>
        </p:txBody>
      </p:sp>
      <p:sp>
        <p:nvSpPr>
          <p:cNvPr id="3" name="标题 2"/>
          <p:cNvSpPr>
            <a:spLocks noGrp="1"/>
          </p:cNvSpPr>
          <p:nvPr>
            <p:ph type="title"/>
          </p:nvPr>
        </p:nvSpPr>
        <p:spPr/>
        <p:txBody>
          <a:bodyPr/>
          <a:lstStyle/>
          <a:p>
            <a:r>
              <a:rPr lang="zh-CN" altLang="en-US" dirty="0" smtClean="0"/>
              <a:t>作业  </a:t>
            </a:r>
            <a:r>
              <a:rPr lang="en-US" altLang="zh-CN" dirty="0" smtClean="0"/>
              <a:t>P59</a:t>
            </a:r>
            <a:endParaRPr lang="zh-CN" altLang="en-US" dirty="0"/>
          </a:p>
        </p:txBody>
      </p:sp>
      <p:sp>
        <p:nvSpPr>
          <p:cNvPr id="4" name="灯片编号占位符 3"/>
          <p:cNvSpPr>
            <a:spLocks noGrp="1"/>
          </p:cNvSpPr>
          <p:nvPr>
            <p:ph type="sldNum" sz="quarter" idx="12"/>
          </p:nvPr>
        </p:nvSpPr>
        <p:spPr/>
        <p:txBody>
          <a:bodyPr/>
          <a:lstStyle/>
          <a:p>
            <a:pPr>
              <a:defRPr/>
            </a:pPr>
            <a:fld id="{EF27CFC5-7FD8-49A5-BC14-6A12B5DF6A48}" type="slidenum">
              <a:rPr lang="en-US" altLang="zh-CN" smtClean="0"/>
              <a:pPr>
                <a:defRPr/>
              </a:pPr>
              <a:t>60</a:t>
            </a:fld>
            <a:endParaRPr lang="en-US" altLang="zh-CN"/>
          </a:p>
        </p:txBody>
      </p:sp>
    </p:spTree>
    <p:extLst>
      <p:ext uri="{BB962C8B-B14F-4D97-AF65-F5344CB8AC3E}">
        <p14:creationId xmlns:p14="http://schemas.microsoft.com/office/powerpoint/2010/main" val="3207266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nchor="t"/>
          <a:lstStyle/>
          <a:p>
            <a:pPr algn="r" eaLnBrk="1" hangingPunct="1"/>
            <a:r>
              <a:rPr lang="zh-CN" altLang="en-US" dirty="0" smtClean="0"/>
              <a:t>输入输出</a:t>
            </a:r>
            <a:endParaRPr lang="en-US" altLang="zh-CN" dirty="0" smtClean="0"/>
          </a:p>
        </p:txBody>
      </p:sp>
      <p:graphicFrame>
        <p:nvGraphicFramePr>
          <p:cNvPr id="38" name="表格 37"/>
          <p:cNvGraphicFramePr>
            <a:graphicFrameLocks noGrp="1"/>
          </p:cNvGraphicFramePr>
          <p:nvPr>
            <p:extLst/>
          </p:nvPr>
        </p:nvGraphicFramePr>
        <p:xfrm>
          <a:off x="3083790" y="-11392"/>
          <a:ext cx="3629544" cy="6938190"/>
        </p:xfrm>
        <a:graphic>
          <a:graphicData uri="http://schemas.openxmlformats.org/drawingml/2006/table">
            <a:tbl>
              <a:tblPr firstRow="1" bandRow="1">
                <a:tableStyleId>{5C22544A-7EE6-4342-B048-85BDC9FD1C3A}</a:tableStyleId>
              </a:tblPr>
              <a:tblGrid>
                <a:gridCol w="604924"/>
                <a:gridCol w="604924"/>
                <a:gridCol w="604924"/>
                <a:gridCol w="604924"/>
                <a:gridCol w="604924"/>
                <a:gridCol w="604924"/>
              </a:tblGrid>
              <a:tr h="330390">
                <a:tc>
                  <a:txBody>
                    <a:bodyPr/>
                    <a:lstStyle/>
                    <a:p>
                      <a:pPr algn="ctr"/>
                      <a:r>
                        <a:rPr lang="en-US" altLang="zh-CN" sz="1400" dirty="0" smtClean="0"/>
                        <a:t>C</a:t>
                      </a:r>
                      <a:endParaRPr lang="zh-CN" altLang="en-US" sz="1400" dirty="0"/>
                    </a:p>
                  </a:txBody>
                  <a:tcPr anchor="ctr"/>
                </a:tc>
                <a:tc>
                  <a:txBody>
                    <a:bodyPr/>
                    <a:lstStyle/>
                    <a:p>
                      <a:pPr algn="ctr"/>
                      <a:r>
                        <a:rPr lang="en-US" altLang="zh-CN" sz="1400" dirty="0" smtClean="0"/>
                        <a:t>S8</a:t>
                      </a:r>
                      <a:endParaRPr lang="zh-CN" altLang="en-US" sz="1400" dirty="0"/>
                    </a:p>
                  </a:txBody>
                  <a:tcPr anchor="ctr"/>
                </a:tc>
                <a:tc>
                  <a:txBody>
                    <a:bodyPr/>
                    <a:lstStyle/>
                    <a:p>
                      <a:pPr algn="ctr"/>
                      <a:r>
                        <a:rPr lang="en-US" altLang="zh-CN" sz="1400" dirty="0" smtClean="0"/>
                        <a:t>S4</a:t>
                      </a:r>
                      <a:endParaRPr lang="zh-CN" altLang="en-US" sz="1400" dirty="0"/>
                    </a:p>
                  </a:txBody>
                  <a:tcPr anchor="ctr"/>
                </a:tc>
                <a:tc>
                  <a:txBody>
                    <a:bodyPr/>
                    <a:lstStyle/>
                    <a:p>
                      <a:pPr algn="ctr"/>
                      <a:r>
                        <a:rPr lang="en-US" altLang="zh-CN" sz="1400" dirty="0" smtClean="0"/>
                        <a:t>S2</a:t>
                      </a:r>
                      <a:endParaRPr lang="zh-CN" altLang="en-US" sz="1400" dirty="0"/>
                    </a:p>
                  </a:txBody>
                  <a:tcPr anchor="ctr"/>
                </a:tc>
                <a:tc>
                  <a:txBody>
                    <a:bodyPr/>
                    <a:lstStyle/>
                    <a:p>
                      <a:pPr algn="ctr"/>
                      <a:r>
                        <a:rPr lang="en-US" altLang="zh-CN" sz="1400" dirty="0" smtClean="0"/>
                        <a:t>S1</a:t>
                      </a:r>
                      <a:endParaRPr lang="zh-CN" altLang="en-US" sz="1400" dirty="0"/>
                    </a:p>
                  </a:txBody>
                  <a:tcPr anchor="ctr">
                    <a:lnR w="38100" cap="flat" cmpd="sng" algn="ctr">
                      <a:solidFill>
                        <a:srgbClr val="FF0000"/>
                      </a:solidFill>
                      <a:prstDash val="solid"/>
                      <a:round/>
                      <a:headEnd type="none" w="med" len="med"/>
                      <a:tailEnd type="none" w="med" len="med"/>
                    </a:lnR>
                  </a:tcPr>
                </a:tc>
                <a:tc>
                  <a:txBody>
                    <a:bodyPr/>
                    <a:lstStyle/>
                    <a:p>
                      <a:pPr algn="r"/>
                      <a:r>
                        <a:rPr lang="zh-CN" altLang="en-US" sz="1400" dirty="0" smtClean="0"/>
                        <a:t>十</a:t>
                      </a:r>
                      <a:endParaRPr lang="zh-CN" altLang="en-US" sz="1400" dirty="0"/>
                    </a:p>
                  </a:txBody>
                  <a:tcPr anchor="ctr">
                    <a:lnL w="38100" cap="flat" cmpd="sng" algn="ctr">
                      <a:solidFill>
                        <a:srgbClr val="FF0000"/>
                      </a:solidFill>
                      <a:prstDash val="solid"/>
                      <a:round/>
                      <a:headEnd type="none" w="med" len="med"/>
                      <a:tailEnd type="none" w="med" len="med"/>
                    </a:lnL>
                  </a:tcPr>
                </a:tc>
              </a:tr>
              <a:tr h="330390">
                <a:tc>
                  <a:txBody>
                    <a:bodyPr/>
                    <a:lstStyle/>
                    <a:p>
                      <a:pPr algn="ctr"/>
                      <a:r>
                        <a:rPr lang="en-US" altLang="zh-CN" sz="1400" dirty="0" smtClean="0"/>
                        <a:t>0</a:t>
                      </a:r>
                      <a:endParaRPr lang="zh-CN" altLang="en-US" sz="1400" dirty="0"/>
                    </a:p>
                  </a:txBody>
                  <a:tcPr anchor="ctr"/>
                </a:tc>
                <a:tc>
                  <a:txBody>
                    <a:bodyPr/>
                    <a:lstStyle/>
                    <a:p>
                      <a:pPr algn="ctr"/>
                      <a:r>
                        <a:rPr lang="en-US" altLang="zh-CN" sz="1400" dirty="0" smtClean="0"/>
                        <a:t>0</a:t>
                      </a:r>
                      <a:endParaRPr lang="zh-CN" altLang="en-US" sz="1400" dirty="0"/>
                    </a:p>
                  </a:txBody>
                  <a:tcPr anchor="ctr"/>
                </a:tc>
                <a:tc>
                  <a:txBody>
                    <a:bodyPr/>
                    <a:lstStyle/>
                    <a:p>
                      <a:pPr algn="ctr"/>
                      <a:r>
                        <a:rPr lang="en-US" altLang="zh-CN" sz="1400" dirty="0" smtClean="0"/>
                        <a:t>0</a:t>
                      </a:r>
                      <a:endParaRPr lang="zh-CN" altLang="en-US" sz="1400" dirty="0"/>
                    </a:p>
                  </a:txBody>
                  <a:tcPr anchor="ctr"/>
                </a:tc>
                <a:tc>
                  <a:txBody>
                    <a:bodyPr/>
                    <a:lstStyle/>
                    <a:p>
                      <a:pPr algn="ctr"/>
                      <a:r>
                        <a:rPr lang="en-US" altLang="zh-CN" sz="1400" dirty="0" smtClean="0"/>
                        <a:t>0</a:t>
                      </a:r>
                      <a:endParaRPr lang="zh-CN" altLang="en-US" sz="1400" dirty="0"/>
                    </a:p>
                  </a:txBody>
                  <a:tcPr anchor="ctr"/>
                </a:tc>
                <a:tc>
                  <a:txBody>
                    <a:bodyPr/>
                    <a:lstStyle/>
                    <a:p>
                      <a:pPr algn="ctr"/>
                      <a:r>
                        <a:rPr lang="en-US" altLang="zh-CN" sz="1400" dirty="0" smtClean="0"/>
                        <a:t>0</a:t>
                      </a:r>
                      <a:endParaRPr lang="zh-CN" altLang="en-US" sz="1400" dirty="0"/>
                    </a:p>
                  </a:txBody>
                  <a:tcPr anchor="ctr">
                    <a:lnR w="38100" cap="flat" cmpd="sng" algn="ctr">
                      <a:solidFill>
                        <a:srgbClr val="FF0000"/>
                      </a:solidFill>
                      <a:prstDash val="solid"/>
                      <a:round/>
                      <a:headEnd type="none" w="med" len="med"/>
                      <a:tailEnd type="none" w="med" len="med"/>
                    </a:lnR>
                  </a:tcPr>
                </a:tc>
                <a:tc>
                  <a:txBody>
                    <a:bodyPr/>
                    <a:lstStyle/>
                    <a:p>
                      <a:pPr algn="r"/>
                      <a:r>
                        <a:rPr lang="en-US" altLang="zh-CN" sz="1400" b="1" dirty="0" smtClean="0"/>
                        <a:t>0</a:t>
                      </a:r>
                      <a:endParaRPr lang="zh-CN" altLang="en-US" sz="1400" b="1" dirty="0"/>
                    </a:p>
                  </a:txBody>
                  <a:tcPr anchor="ctr">
                    <a:lnL w="38100" cap="flat" cmpd="sng" algn="ctr">
                      <a:solidFill>
                        <a:srgbClr val="FF0000"/>
                      </a:solidFill>
                      <a:prstDash val="solid"/>
                      <a:round/>
                      <a:headEnd type="none" w="med" len="med"/>
                      <a:tailEnd type="none" w="med" len="med"/>
                    </a:lnL>
                  </a:tcPr>
                </a:tc>
              </a:tr>
              <a:tr h="330390">
                <a:tc>
                  <a:txBody>
                    <a:bodyPr/>
                    <a:lstStyle/>
                    <a:p>
                      <a:pPr algn="ctr"/>
                      <a:r>
                        <a:rPr lang="en-US" altLang="zh-CN" sz="1400" dirty="0" smtClean="0"/>
                        <a:t>0</a:t>
                      </a:r>
                      <a:endParaRPr lang="zh-CN" altLang="en-US" sz="1400" dirty="0"/>
                    </a:p>
                  </a:txBody>
                  <a:tcPr anchor="ctr"/>
                </a:tc>
                <a:tc>
                  <a:txBody>
                    <a:bodyPr/>
                    <a:lstStyle/>
                    <a:p>
                      <a:pPr algn="ctr"/>
                      <a:r>
                        <a:rPr lang="en-US" altLang="zh-CN" sz="1400" dirty="0" smtClean="0"/>
                        <a:t>0</a:t>
                      </a:r>
                      <a:endParaRPr lang="zh-CN" altLang="en-US" sz="1400" dirty="0"/>
                    </a:p>
                  </a:txBody>
                  <a:tcPr anchor="ctr"/>
                </a:tc>
                <a:tc>
                  <a:txBody>
                    <a:bodyPr/>
                    <a:lstStyle/>
                    <a:p>
                      <a:pPr algn="ctr"/>
                      <a:r>
                        <a:rPr lang="en-US" altLang="zh-CN" sz="1400" dirty="0" smtClean="0"/>
                        <a:t>0</a:t>
                      </a:r>
                      <a:endParaRPr lang="zh-CN" altLang="en-US" sz="1400" dirty="0"/>
                    </a:p>
                  </a:txBody>
                  <a:tcPr anchor="ctr"/>
                </a:tc>
                <a:tc>
                  <a:txBody>
                    <a:bodyPr/>
                    <a:lstStyle/>
                    <a:p>
                      <a:pPr algn="ctr"/>
                      <a:r>
                        <a:rPr lang="en-US" altLang="zh-CN" sz="1400" dirty="0" smtClean="0"/>
                        <a:t>0</a:t>
                      </a:r>
                      <a:endParaRPr lang="zh-CN" altLang="en-US" sz="1400" dirty="0"/>
                    </a:p>
                  </a:txBody>
                  <a:tcPr anchor="ctr"/>
                </a:tc>
                <a:tc>
                  <a:txBody>
                    <a:bodyPr/>
                    <a:lstStyle/>
                    <a:p>
                      <a:pPr algn="ctr"/>
                      <a:r>
                        <a:rPr lang="en-US" altLang="zh-CN" sz="1400" dirty="0" smtClean="0"/>
                        <a:t>1</a:t>
                      </a:r>
                      <a:endParaRPr lang="zh-CN" altLang="en-US" sz="1400" dirty="0"/>
                    </a:p>
                  </a:txBody>
                  <a:tcPr anchor="ctr">
                    <a:lnR w="38100" cap="flat" cmpd="sng" algn="ctr">
                      <a:solidFill>
                        <a:srgbClr val="FF0000"/>
                      </a:solidFill>
                      <a:prstDash val="solid"/>
                      <a:round/>
                      <a:headEnd type="none" w="med" len="med"/>
                      <a:tailEnd type="none" w="med" len="med"/>
                    </a:lnR>
                  </a:tcPr>
                </a:tc>
                <a:tc>
                  <a:txBody>
                    <a:bodyPr/>
                    <a:lstStyle/>
                    <a:p>
                      <a:pPr algn="r"/>
                      <a:r>
                        <a:rPr lang="en-US" altLang="zh-CN" sz="1400" b="1" dirty="0" smtClean="0"/>
                        <a:t>1</a:t>
                      </a:r>
                      <a:endParaRPr lang="zh-CN" altLang="en-US" sz="1400" b="1" dirty="0"/>
                    </a:p>
                  </a:txBody>
                  <a:tcPr anchor="ctr">
                    <a:lnL w="38100" cap="flat" cmpd="sng" algn="ctr">
                      <a:solidFill>
                        <a:srgbClr val="FF0000"/>
                      </a:solidFill>
                      <a:prstDash val="solid"/>
                      <a:round/>
                      <a:headEnd type="none" w="med" len="med"/>
                      <a:tailEnd type="none" w="med" len="med"/>
                    </a:lnL>
                  </a:tcPr>
                </a:tc>
              </a:tr>
              <a:tr h="330390">
                <a:tc>
                  <a:txBody>
                    <a:bodyPr/>
                    <a:lstStyle/>
                    <a:p>
                      <a:pPr algn="ctr"/>
                      <a:r>
                        <a:rPr lang="en-US" altLang="zh-CN" sz="1400" dirty="0" smtClean="0"/>
                        <a:t>0</a:t>
                      </a:r>
                      <a:endParaRPr lang="zh-CN" altLang="en-US" sz="1400" dirty="0"/>
                    </a:p>
                  </a:txBody>
                  <a:tcPr anchor="ctr"/>
                </a:tc>
                <a:tc>
                  <a:txBody>
                    <a:bodyPr/>
                    <a:lstStyle/>
                    <a:p>
                      <a:pPr algn="ctr"/>
                      <a:r>
                        <a:rPr lang="en-US" altLang="zh-CN" sz="1400" dirty="0" smtClean="0"/>
                        <a:t>0</a:t>
                      </a:r>
                      <a:endParaRPr lang="zh-CN" altLang="en-US" sz="1400" dirty="0"/>
                    </a:p>
                  </a:txBody>
                  <a:tcPr anchor="ctr"/>
                </a:tc>
                <a:tc>
                  <a:txBody>
                    <a:bodyPr/>
                    <a:lstStyle/>
                    <a:p>
                      <a:pPr algn="ctr"/>
                      <a:r>
                        <a:rPr lang="en-US" altLang="zh-CN" sz="1400" dirty="0" smtClean="0"/>
                        <a:t>0</a:t>
                      </a:r>
                      <a:endParaRPr lang="zh-CN" altLang="en-US" sz="1400" dirty="0"/>
                    </a:p>
                  </a:txBody>
                  <a:tcPr anchor="ctr"/>
                </a:tc>
                <a:tc>
                  <a:txBody>
                    <a:bodyPr/>
                    <a:lstStyle/>
                    <a:p>
                      <a:pPr algn="ctr"/>
                      <a:r>
                        <a:rPr lang="en-US" altLang="zh-CN" sz="1400" dirty="0" smtClean="0"/>
                        <a:t>1</a:t>
                      </a:r>
                      <a:endParaRPr lang="zh-CN" altLang="en-US" sz="1400" dirty="0"/>
                    </a:p>
                  </a:txBody>
                  <a:tcPr anchor="ctr"/>
                </a:tc>
                <a:tc>
                  <a:txBody>
                    <a:bodyPr/>
                    <a:lstStyle/>
                    <a:p>
                      <a:pPr algn="ctr"/>
                      <a:r>
                        <a:rPr lang="en-US" altLang="zh-CN" sz="1400" dirty="0" smtClean="0"/>
                        <a:t>0</a:t>
                      </a:r>
                      <a:endParaRPr lang="zh-CN" altLang="en-US" sz="1400" dirty="0"/>
                    </a:p>
                  </a:txBody>
                  <a:tcPr anchor="ctr">
                    <a:lnR w="38100" cap="flat" cmpd="sng" algn="ctr">
                      <a:solidFill>
                        <a:srgbClr val="FF0000"/>
                      </a:solidFill>
                      <a:prstDash val="solid"/>
                      <a:round/>
                      <a:headEnd type="none" w="med" len="med"/>
                      <a:tailEnd type="none" w="med" len="med"/>
                    </a:lnR>
                  </a:tcPr>
                </a:tc>
                <a:tc>
                  <a:txBody>
                    <a:bodyPr/>
                    <a:lstStyle/>
                    <a:p>
                      <a:pPr algn="r"/>
                      <a:r>
                        <a:rPr lang="en-US" altLang="zh-CN" sz="1400" b="1" dirty="0" smtClean="0"/>
                        <a:t>2</a:t>
                      </a:r>
                      <a:endParaRPr lang="zh-CN" altLang="en-US" sz="1400" b="1" dirty="0"/>
                    </a:p>
                  </a:txBody>
                  <a:tcPr anchor="ctr">
                    <a:lnL w="38100" cap="flat" cmpd="sng" algn="ctr">
                      <a:solidFill>
                        <a:srgbClr val="FF0000"/>
                      </a:solidFill>
                      <a:prstDash val="solid"/>
                      <a:round/>
                      <a:headEnd type="none" w="med" len="med"/>
                      <a:tailEnd type="none" w="med" len="med"/>
                    </a:lnL>
                  </a:tcPr>
                </a:tc>
              </a:tr>
              <a:tr h="330390">
                <a:tc>
                  <a:txBody>
                    <a:bodyPr/>
                    <a:lstStyle/>
                    <a:p>
                      <a:pPr algn="ctr"/>
                      <a:r>
                        <a:rPr lang="en-US" altLang="zh-CN" sz="1400" dirty="0" smtClean="0"/>
                        <a:t>0</a:t>
                      </a:r>
                      <a:endParaRPr lang="zh-CN" altLang="en-US" sz="1400" dirty="0"/>
                    </a:p>
                  </a:txBody>
                  <a:tcPr anchor="ctr"/>
                </a:tc>
                <a:tc>
                  <a:txBody>
                    <a:bodyPr/>
                    <a:lstStyle/>
                    <a:p>
                      <a:pPr algn="ctr"/>
                      <a:r>
                        <a:rPr lang="en-US" altLang="zh-CN" sz="1400" dirty="0" smtClean="0"/>
                        <a:t>0</a:t>
                      </a:r>
                      <a:endParaRPr lang="zh-CN" altLang="en-US" sz="1400" dirty="0"/>
                    </a:p>
                  </a:txBody>
                  <a:tcPr anchor="ctr"/>
                </a:tc>
                <a:tc>
                  <a:txBody>
                    <a:bodyPr/>
                    <a:lstStyle/>
                    <a:p>
                      <a:pPr algn="ctr"/>
                      <a:r>
                        <a:rPr lang="en-US" altLang="zh-CN" sz="1400" dirty="0" smtClean="0"/>
                        <a:t>0</a:t>
                      </a:r>
                      <a:endParaRPr lang="zh-CN" altLang="en-US" sz="1400" dirty="0"/>
                    </a:p>
                  </a:txBody>
                  <a:tcPr anchor="ctr"/>
                </a:tc>
                <a:tc>
                  <a:txBody>
                    <a:bodyPr/>
                    <a:lstStyle/>
                    <a:p>
                      <a:pPr algn="ctr"/>
                      <a:r>
                        <a:rPr lang="en-US" altLang="zh-CN" sz="1400" dirty="0" smtClean="0"/>
                        <a:t>1</a:t>
                      </a:r>
                      <a:endParaRPr lang="zh-CN" altLang="en-US" sz="1400" dirty="0"/>
                    </a:p>
                  </a:txBody>
                  <a:tcPr anchor="ctr"/>
                </a:tc>
                <a:tc>
                  <a:txBody>
                    <a:bodyPr/>
                    <a:lstStyle/>
                    <a:p>
                      <a:pPr algn="ctr"/>
                      <a:r>
                        <a:rPr lang="en-US" altLang="zh-CN" sz="1400" dirty="0" smtClean="0"/>
                        <a:t>1</a:t>
                      </a:r>
                      <a:endParaRPr lang="zh-CN" altLang="en-US" sz="1400" dirty="0"/>
                    </a:p>
                  </a:txBody>
                  <a:tcPr anchor="ctr">
                    <a:lnR w="38100" cap="flat" cmpd="sng" algn="ctr">
                      <a:solidFill>
                        <a:srgbClr val="FF0000"/>
                      </a:solidFill>
                      <a:prstDash val="solid"/>
                      <a:round/>
                      <a:headEnd type="none" w="med" len="med"/>
                      <a:tailEnd type="none" w="med" len="med"/>
                    </a:lnR>
                  </a:tcPr>
                </a:tc>
                <a:tc>
                  <a:txBody>
                    <a:bodyPr/>
                    <a:lstStyle/>
                    <a:p>
                      <a:pPr algn="r"/>
                      <a:r>
                        <a:rPr lang="en-US" altLang="zh-CN" sz="1400" b="1" dirty="0" smtClean="0"/>
                        <a:t>3</a:t>
                      </a:r>
                      <a:endParaRPr lang="zh-CN" altLang="en-US" sz="1400" b="1" dirty="0"/>
                    </a:p>
                  </a:txBody>
                  <a:tcPr anchor="ctr">
                    <a:lnL w="38100" cap="flat" cmpd="sng" algn="ctr">
                      <a:solidFill>
                        <a:srgbClr val="FF0000"/>
                      </a:solidFill>
                      <a:prstDash val="solid"/>
                      <a:round/>
                      <a:headEnd type="none" w="med" len="med"/>
                      <a:tailEnd type="none" w="med" len="med"/>
                    </a:lnL>
                  </a:tcPr>
                </a:tc>
              </a:tr>
              <a:tr h="330390">
                <a:tc>
                  <a:txBody>
                    <a:bodyPr/>
                    <a:lstStyle/>
                    <a:p>
                      <a:pPr algn="ctr"/>
                      <a:r>
                        <a:rPr lang="en-US" altLang="zh-CN" sz="1400" dirty="0" smtClean="0"/>
                        <a:t>0</a:t>
                      </a:r>
                      <a:endParaRPr lang="zh-CN" altLang="en-US" sz="1400" dirty="0"/>
                    </a:p>
                  </a:txBody>
                  <a:tcPr anchor="ctr"/>
                </a:tc>
                <a:tc>
                  <a:txBody>
                    <a:bodyPr/>
                    <a:lstStyle/>
                    <a:p>
                      <a:pPr algn="ctr"/>
                      <a:r>
                        <a:rPr lang="en-US" altLang="zh-CN" sz="1400" dirty="0" smtClean="0"/>
                        <a:t>0</a:t>
                      </a:r>
                      <a:endParaRPr lang="zh-CN" altLang="en-US" sz="1400" dirty="0"/>
                    </a:p>
                  </a:txBody>
                  <a:tcPr anchor="ctr"/>
                </a:tc>
                <a:tc>
                  <a:txBody>
                    <a:bodyPr/>
                    <a:lstStyle/>
                    <a:p>
                      <a:pPr algn="ctr"/>
                      <a:r>
                        <a:rPr lang="en-US" altLang="zh-CN" sz="1400" dirty="0" smtClean="0"/>
                        <a:t>1</a:t>
                      </a:r>
                      <a:endParaRPr lang="zh-CN" altLang="en-US" sz="1400" dirty="0"/>
                    </a:p>
                  </a:txBody>
                  <a:tcPr anchor="ctr"/>
                </a:tc>
                <a:tc>
                  <a:txBody>
                    <a:bodyPr/>
                    <a:lstStyle/>
                    <a:p>
                      <a:pPr algn="ctr"/>
                      <a:r>
                        <a:rPr lang="en-US" altLang="zh-CN" sz="1400" dirty="0" smtClean="0"/>
                        <a:t>0</a:t>
                      </a:r>
                      <a:endParaRPr lang="zh-CN" altLang="en-US" sz="1400" dirty="0"/>
                    </a:p>
                  </a:txBody>
                  <a:tcPr anchor="ctr"/>
                </a:tc>
                <a:tc>
                  <a:txBody>
                    <a:bodyPr/>
                    <a:lstStyle/>
                    <a:p>
                      <a:pPr algn="ctr"/>
                      <a:r>
                        <a:rPr lang="en-US" altLang="zh-CN" sz="1400" dirty="0" smtClean="0"/>
                        <a:t>0</a:t>
                      </a:r>
                      <a:endParaRPr lang="zh-CN" altLang="en-US" sz="1400" dirty="0"/>
                    </a:p>
                  </a:txBody>
                  <a:tcPr anchor="ctr">
                    <a:lnR w="38100" cap="flat" cmpd="sng" algn="ctr">
                      <a:solidFill>
                        <a:srgbClr val="FF0000"/>
                      </a:solidFill>
                      <a:prstDash val="solid"/>
                      <a:round/>
                      <a:headEnd type="none" w="med" len="med"/>
                      <a:tailEnd type="none" w="med" len="med"/>
                    </a:lnR>
                  </a:tcPr>
                </a:tc>
                <a:tc>
                  <a:txBody>
                    <a:bodyPr/>
                    <a:lstStyle/>
                    <a:p>
                      <a:pPr algn="r"/>
                      <a:r>
                        <a:rPr lang="en-US" altLang="zh-CN" sz="1400" b="1" dirty="0" smtClean="0"/>
                        <a:t>4</a:t>
                      </a:r>
                      <a:endParaRPr lang="zh-CN" altLang="en-US" sz="1400" b="1" dirty="0"/>
                    </a:p>
                  </a:txBody>
                  <a:tcPr anchor="ctr">
                    <a:lnL w="38100" cap="flat" cmpd="sng" algn="ctr">
                      <a:solidFill>
                        <a:srgbClr val="FF0000"/>
                      </a:solidFill>
                      <a:prstDash val="solid"/>
                      <a:round/>
                      <a:headEnd type="none" w="med" len="med"/>
                      <a:tailEnd type="none" w="med" len="med"/>
                    </a:lnL>
                  </a:tcPr>
                </a:tc>
              </a:tr>
              <a:tr h="330390">
                <a:tc>
                  <a:txBody>
                    <a:bodyPr/>
                    <a:lstStyle/>
                    <a:p>
                      <a:pPr algn="ctr"/>
                      <a:r>
                        <a:rPr lang="en-US" altLang="zh-CN" sz="1400" dirty="0" smtClean="0"/>
                        <a:t>0</a:t>
                      </a:r>
                      <a:endParaRPr lang="zh-CN" altLang="en-US" sz="1400" dirty="0"/>
                    </a:p>
                  </a:txBody>
                  <a:tcPr anchor="ctr"/>
                </a:tc>
                <a:tc>
                  <a:txBody>
                    <a:bodyPr/>
                    <a:lstStyle/>
                    <a:p>
                      <a:pPr algn="ctr"/>
                      <a:r>
                        <a:rPr lang="en-US" altLang="zh-CN" sz="1400" dirty="0" smtClean="0"/>
                        <a:t>0</a:t>
                      </a:r>
                      <a:endParaRPr lang="zh-CN" altLang="en-US" sz="1400" dirty="0"/>
                    </a:p>
                  </a:txBody>
                  <a:tcPr anchor="ctr"/>
                </a:tc>
                <a:tc>
                  <a:txBody>
                    <a:bodyPr/>
                    <a:lstStyle/>
                    <a:p>
                      <a:pPr algn="ctr"/>
                      <a:r>
                        <a:rPr lang="en-US" altLang="zh-CN" sz="1400" dirty="0" smtClean="0"/>
                        <a:t>1</a:t>
                      </a:r>
                      <a:endParaRPr lang="zh-CN" altLang="en-US" sz="1400" dirty="0"/>
                    </a:p>
                  </a:txBody>
                  <a:tcPr anchor="ctr"/>
                </a:tc>
                <a:tc>
                  <a:txBody>
                    <a:bodyPr/>
                    <a:lstStyle/>
                    <a:p>
                      <a:pPr algn="ctr"/>
                      <a:r>
                        <a:rPr lang="en-US" altLang="zh-CN" sz="1400" dirty="0" smtClean="0"/>
                        <a:t>0</a:t>
                      </a:r>
                      <a:endParaRPr lang="zh-CN" altLang="en-US" sz="1400" dirty="0"/>
                    </a:p>
                  </a:txBody>
                  <a:tcPr anchor="ctr"/>
                </a:tc>
                <a:tc>
                  <a:txBody>
                    <a:bodyPr/>
                    <a:lstStyle/>
                    <a:p>
                      <a:pPr algn="ctr"/>
                      <a:r>
                        <a:rPr lang="en-US" altLang="zh-CN" sz="1400" dirty="0" smtClean="0"/>
                        <a:t>1</a:t>
                      </a:r>
                      <a:endParaRPr lang="zh-CN" altLang="en-US" sz="1400" dirty="0"/>
                    </a:p>
                  </a:txBody>
                  <a:tcPr anchor="ctr">
                    <a:lnR w="38100" cap="flat" cmpd="sng" algn="ctr">
                      <a:solidFill>
                        <a:srgbClr val="FF0000"/>
                      </a:solidFill>
                      <a:prstDash val="solid"/>
                      <a:round/>
                      <a:headEnd type="none" w="med" len="med"/>
                      <a:tailEnd type="none" w="med" len="med"/>
                    </a:lnR>
                  </a:tcPr>
                </a:tc>
                <a:tc>
                  <a:txBody>
                    <a:bodyPr/>
                    <a:lstStyle/>
                    <a:p>
                      <a:pPr algn="r"/>
                      <a:r>
                        <a:rPr lang="en-US" altLang="zh-CN" sz="1400" b="1" dirty="0" smtClean="0"/>
                        <a:t>5</a:t>
                      </a:r>
                      <a:endParaRPr lang="zh-CN" altLang="en-US" sz="1400" b="1" dirty="0"/>
                    </a:p>
                  </a:txBody>
                  <a:tcPr anchor="ctr">
                    <a:lnL w="38100" cap="flat" cmpd="sng" algn="ctr">
                      <a:solidFill>
                        <a:srgbClr val="FF0000"/>
                      </a:solidFill>
                      <a:prstDash val="solid"/>
                      <a:round/>
                      <a:headEnd type="none" w="med" len="med"/>
                      <a:tailEnd type="none" w="med" len="med"/>
                    </a:lnL>
                  </a:tcPr>
                </a:tc>
              </a:tr>
              <a:tr h="330390">
                <a:tc>
                  <a:txBody>
                    <a:bodyPr/>
                    <a:lstStyle/>
                    <a:p>
                      <a:pPr algn="ctr"/>
                      <a:r>
                        <a:rPr lang="en-US" altLang="zh-CN" sz="1400" dirty="0" smtClean="0"/>
                        <a:t>0</a:t>
                      </a:r>
                      <a:endParaRPr lang="zh-CN" altLang="en-US" sz="1400" dirty="0"/>
                    </a:p>
                  </a:txBody>
                  <a:tcPr anchor="ctr"/>
                </a:tc>
                <a:tc>
                  <a:txBody>
                    <a:bodyPr/>
                    <a:lstStyle/>
                    <a:p>
                      <a:pPr algn="ctr"/>
                      <a:r>
                        <a:rPr lang="en-US" altLang="zh-CN" sz="1400" dirty="0" smtClean="0"/>
                        <a:t>0</a:t>
                      </a:r>
                      <a:endParaRPr lang="zh-CN" altLang="en-US" sz="1400" dirty="0"/>
                    </a:p>
                  </a:txBody>
                  <a:tcPr anchor="ctr"/>
                </a:tc>
                <a:tc>
                  <a:txBody>
                    <a:bodyPr/>
                    <a:lstStyle/>
                    <a:p>
                      <a:pPr algn="ctr"/>
                      <a:r>
                        <a:rPr lang="en-US" altLang="zh-CN" sz="1400" dirty="0" smtClean="0"/>
                        <a:t>1</a:t>
                      </a:r>
                      <a:endParaRPr lang="zh-CN" altLang="en-US" sz="1400" dirty="0"/>
                    </a:p>
                  </a:txBody>
                  <a:tcPr anchor="ctr"/>
                </a:tc>
                <a:tc>
                  <a:txBody>
                    <a:bodyPr/>
                    <a:lstStyle/>
                    <a:p>
                      <a:pPr algn="ctr"/>
                      <a:r>
                        <a:rPr lang="en-US" altLang="zh-CN" sz="1400" dirty="0" smtClean="0"/>
                        <a:t>1</a:t>
                      </a:r>
                      <a:endParaRPr lang="zh-CN" altLang="en-US" sz="1400" dirty="0"/>
                    </a:p>
                  </a:txBody>
                  <a:tcPr anchor="ctr"/>
                </a:tc>
                <a:tc>
                  <a:txBody>
                    <a:bodyPr/>
                    <a:lstStyle/>
                    <a:p>
                      <a:pPr algn="ctr"/>
                      <a:r>
                        <a:rPr lang="en-US" altLang="zh-CN" sz="1400" dirty="0" smtClean="0"/>
                        <a:t>0</a:t>
                      </a:r>
                      <a:endParaRPr lang="zh-CN" altLang="en-US" sz="1400" dirty="0"/>
                    </a:p>
                  </a:txBody>
                  <a:tcPr anchor="ctr">
                    <a:lnR w="38100" cap="flat" cmpd="sng" algn="ctr">
                      <a:solidFill>
                        <a:srgbClr val="FF0000"/>
                      </a:solidFill>
                      <a:prstDash val="solid"/>
                      <a:round/>
                      <a:headEnd type="none" w="med" len="med"/>
                      <a:tailEnd type="none" w="med" len="med"/>
                    </a:lnR>
                  </a:tcPr>
                </a:tc>
                <a:tc>
                  <a:txBody>
                    <a:bodyPr/>
                    <a:lstStyle/>
                    <a:p>
                      <a:pPr algn="r"/>
                      <a:r>
                        <a:rPr lang="en-US" altLang="zh-CN" sz="1400" b="1" dirty="0" smtClean="0"/>
                        <a:t>6</a:t>
                      </a:r>
                      <a:endParaRPr lang="zh-CN" altLang="en-US" sz="1400" b="1" dirty="0"/>
                    </a:p>
                  </a:txBody>
                  <a:tcPr anchor="ctr">
                    <a:lnL w="38100" cap="flat" cmpd="sng" algn="ctr">
                      <a:solidFill>
                        <a:srgbClr val="FF0000"/>
                      </a:solidFill>
                      <a:prstDash val="solid"/>
                      <a:round/>
                      <a:headEnd type="none" w="med" len="med"/>
                      <a:tailEnd type="none" w="med" len="med"/>
                    </a:lnL>
                  </a:tcPr>
                </a:tc>
              </a:tr>
              <a:tr h="330390">
                <a:tc>
                  <a:txBody>
                    <a:bodyPr/>
                    <a:lstStyle/>
                    <a:p>
                      <a:pPr algn="ctr"/>
                      <a:r>
                        <a:rPr lang="en-US" altLang="zh-CN" sz="1400" dirty="0" smtClean="0"/>
                        <a:t>0</a:t>
                      </a:r>
                      <a:endParaRPr lang="zh-CN" altLang="en-US" sz="1400" dirty="0"/>
                    </a:p>
                  </a:txBody>
                  <a:tcPr anchor="ctr"/>
                </a:tc>
                <a:tc>
                  <a:txBody>
                    <a:bodyPr/>
                    <a:lstStyle/>
                    <a:p>
                      <a:pPr algn="ctr"/>
                      <a:r>
                        <a:rPr lang="en-US" altLang="zh-CN" sz="1400" dirty="0" smtClean="0"/>
                        <a:t>0</a:t>
                      </a:r>
                      <a:endParaRPr lang="zh-CN" altLang="en-US" sz="1400" dirty="0"/>
                    </a:p>
                  </a:txBody>
                  <a:tcPr anchor="ctr"/>
                </a:tc>
                <a:tc>
                  <a:txBody>
                    <a:bodyPr/>
                    <a:lstStyle/>
                    <a:p>
                      <a:pPr algn="ctr"/>
                      <a:r>
                        <a:rPr lang="en-US" altLang="zh-CN" sz="1400" dirty="0" smtClean="0"/>
                        <a:t>1</a:t>
                      </a:r>
                      <a:endParaRPr lang="zh-CN" altLang="en-US" sz="1400" dirty="0"/>
                    </a:p>
                  </a:txBody>
                  <a:tcPr anchor="ctr"/>
                </a:tc>
                <a:tc>
                  <a:txBody>
                    <a:bodyPr/>
                    <a:lstStyle/>
                    <a:p>
                      <a:pPr algn="ctr"/>
                      <a:r>
                        <a:rPr lang="en-US" altLang="zh-CN" sz="1400" dirty="0" smtClean="0"/>
                        <a:t>1</a:t>
                      </a:r>
                      <a:endParaRPr lang="zh-CN" altLang="en-US" sz="1400" dirty="0"/>
                    </a:p>
                  </a:txBody>
                  <a:tcPr anchor="ctr"/>
                </a:tc>
                <a:tc>
                  <a:txBody>
                    <a:bodyPr/>
                    <a:lstStyle/>
                    <a:p>
                      <a:pPr algn="ctr"/>
                      <a:r>
                        <a:rPr lang="en-US" altLang="zh-CN" sz="1400" dirty="0" smtClean="0"/>
                        <a:t>1</a:t>
                      </a:r>
                      <a:endParaRPr lang="zh-CN" altLang="en-US" sz="1400" dirty="0"/>
                    </a:p>
                  </a:txBody>
                  <a:tcPr anchor="ctr">
                    <a:lnR w="38100" cap="flat" cmpd="sng" algn="ctr">
                      <a:solidFill>
                        <a:srgbClr val="FF0000"/>
                      </a:solidFill>
                      <a:prstDash val="solid"/>
                      <a:round/>
                      <a:headEnd type="none" w="med" len="med"/>
                      <a:tailEnd type="none" w="med" len="med"/>
                    </a:lnR>
                  </a:tcPr>
                </a:tc>
                <a:tc>
                  <a:txBody>
                    <a:bodyPr/>
                    <a:lstStyle/>
                    <a:p>
                      <a:pPr algn="r"/>
                      <a:r>
                        <a:rPr lang="en-US" altLang="zh-CN" sz="1400" b="1" dirty="0" smtClean="0"/>
                        <a:t>7</a:t>
                      </a:r>
                      <a:endParaRPr lang="zh-CN" altLang="en-US" sz="1400" b="1" dirty="0"/>
                    </a:p>
                  </a:txBody>
                  <a:tcPr anchor="ctr">
                    <a:lnL w="38100" cap="flat" cmpd="sng" algn="ctr">
                      <a:solidFill>
                        <a:srgbClr val="FF0000"/>
                      </a:solidFill>
                      <a:prstDash val="solid"/>
                      <a:round/>
                      <a:headEnd type="none" w="med" len="med"/>
                      <a:tailEnd type="none" w="med" len="med"/>
                    </a:lnL>
                  </a:tcPr>
                </a:tc>
              </a:tr>
              <a:tr h="330390">
                <a:tc>
                  <a:txBody>
                    <a:bodyPr/>
                    <a:lstStyle/>
                    <a:p>
                      <a:pPr algn="ctr"/>
                      <a:r>
                        <a:rPr lang="en-US" altLang="zh-CN" sz="1400" dirty="0" smtClean="0"/>
                        <a:t>0</a:t>
                      </a:r>
                      <a:endParaRPr lang="zh-CN" altLang="en-US" sz="1400" dirty="0"/>
                    </a:p>
                  </a:txBody>
                  <a:tcPr anchor="ctr"/>
                </a:tc>
                <a:tc>
                  <a:txBody>
                    <a:bodyPr/>
                    <a:lstStyle/>
                    <a:p>
                      <a:pPr algn="ctr"/>
                      <a:r>
                        <a:rPr lang="en-US" altLang="zh-CN" sz="1400" dirty="0" smtClean="0"/>
                        <a:t>1</a:t>
                      </a:r>
                      <a:endParaRPr lang="zh-CN" altLang="en-US" sz="1400" dirty="0"/>
                    </a:p>
                  </a:txBody>
                  <a:tcPr anchor="ctr"/>
                </a:tc>
                <a:tc>
                  <a:txBody>
                    <a:bodyPr/>
                    <a:lstStyle/>
                    <a:p>
                      <a:pPr algn="ctr"/>
                      <a:r>
                        <a:rPr lang="en-US" altLang="zh-CN" sz="1400" dirty="0" smtClean="0"/>
                        <a:t>0</a:t>
                      </a:r>
                      <a:endParaRPr lang="zh-CN" altLang="en-US" sz="1400" dirty="0"/>
                    </a:p>
                  </a:txBody>
                  <a:tcPr anchor="ctr"/>
                </a:tc>
                <a:tc>
                  <a:txBody>
                    <a:bodyPr/>
                    <a:lstStyle/>
                    <a:p>
                      <a:pPr algn="ctr"/>
                      <a:r>
                        <a:rPr lang="en-US" altLang="zh-CN" sz="1400" dirty="0" smtClean="0"/>
                        <a:t>0</a:t>
                      </a:r>
                      <a:endParaRPr lang="zh-CN" altLang="en-US" sz="1400" dirty="0"/>
                    </a:p>
                  </a:txBody>
                  <a:tcPr anchor="ctr"/>
                </a:tc>
                <a:tc>
                  <a:txBody>
                    <a:bodyPr/>
                    <a:lstStyle/>
                    <a:p>
                      <a:pPr algn="ctr"/>
                      <a:r>
                        <a:rPr lang="en-US" altLang="zh-CN" sz="1400" dirty="0" smtClean="0"/>
                        <a:t>0</a:t>
                      </a:r>
                      <a:endParaRPr lang="zh-CN" altLang="en-US" sz="1400" dirty="0"/>
                    </a:p>
                  </a:txBody>
                  <a:tcPr anchor="ctr">
                    <a:lnR w="38100" cap="flat" cmpd="sng" algn="ctr">
                      <a:solidFill>
                        <a:srgbClr val="FF0000"/>
                      </a:solidFill>
                      <a:prstDash val="solid"/>
                      <a:round/>
                      <a:headEnd type="none" w="med" len="med"/>
                      <a:tailEnd type="none" w="med" len="med"/>
                    </a:lnR>
                  </a:tcPr>
                </a:tc>
                <a:tc>
                  <a:txBody>
                    <a:bodyPr/>
                    <a:lstStyle/>
                    <a:p>
                      <a:pPr algn="r"/>
                      <a:r>
                        <a:rPr lang="en-US" altLang="zh-CN" sz="1400" b="1" dirty="0" smtClean="0"/>
                        <a:t>8</a:t>
                      </a:r>
                      <a:endParaRPr lang="zh-CN" altLang="en-US" sz="1400" b="1" dirty="0"/>
                    </a:p>
                  </a:txBody>
                  <a:tcPr anchor="ctr">
                    <a:lnL w="38100" cap="flat" cmpd="sng" algn="ctr">
                      <a:solidFill>
                        <a:srgbClr val="FF0000"/>
                      </a:solidFill>
                      <a:prstDash val="solid"/>
                      <a:round/>
                      <a:headEnd type="none" w="med" len="med"/>
                      <a:tailEnd type="none" w="med" len="med"/>
                    </a:lnL>
                  </a:tcPr>
                </a:tc>
              </a:tr>
              <a:tr h="330390">
                <a:tc>
                  <a:txBody>
                    <a:bodyPr/>
                    <a:lstStyle/>
                    <a:p>
                      <a:pPr algn="ctr"/>
                      <a:r>
                        <a:rPr lang="en-US" altLang="zh-CN" sz="1400" dirty="0" smtClean="0"/>
                        <a:t>0</a:t>
                      </a:r>
                      <a:endParaRPr lang="zh-CN" altLang="en-US" sz="1400" dirty="0"/>
                    </a:p>
                  </a:txBody>
                  <a:tcPr anchor="ctr"/>
                </a:tc>
                <a:tc>
                  <a:txBody>
                    <a:bodyPr/>
                    <a:lstStyle/>
                    <a:p>
                      <a:pPr algn="ctr"/>
                      <a:r>
                        <a:rPr lang="en-US" altLang="zh-CN" sz="1400" dirty="0" smtClean="0"/>
                        <a:t>1</a:t>
                      </a:r>
                      <a:endParaRPr lang="zh-CN" altLang="en-US" sz="1400" dirty="0"/>
                    </a:p>
                  </a:txBody>
                  <a:tcPr anchor="ctr"/>
                </a:tc>
                <a:tc>
                  <a:txBody>
                    <a:bodyPr/>
                    <a:lstStyle/>
                    <a:p>
                      <a:pPr algn="ctr"/>
                      <a:r>
                        <a:rPr lang="en-US" altLang="zh-CN" sz="1400" dirty="0" smtClean="0"/>
                        <a:t>0</a:t>
                      </a:r>
                      <a:endParaRPr lang="zh-CN" altLang="en-US" sz="1400" dirty="0"/>
                    </a:p>
                  </a:txBody>
                  <a:tcPr anchor="ctr"/>
                </a:tc>
                <a:tc>
                  <a:txBody>
                    <a:bodyPr/>
                    <a:lstStyle/>
                    <a:p>
                      <a:pPr algn="ctr"/>
                      <a:r>
                        <a:rPr lang="en-US" altLang="zh-CN" sz="1400" dirty="0" smtClean="0"/>
                        <a:t>0</a:t>
                      </a:r>
                      <a:endParaRPr lang="zh-CN" altLang="en-US" sz="1400" dirty="0"/>
                    </a:p>
                  </a:txBody>
                  <a:tcPr anchor="ctr"/>
                </a:tc>
                <a:tc>
                  <a:txBody>
                    <a:bodyPr/>
                    <a:lstStyle/>
                    <a:p>
                      <a:pPr algn="ctr"/>
                      <a:r>
                        <a:rPr lang="en-US" altLang="zh-CN" sz="1400" dirty="0" smtClean="0"/>
                        <a:t>1</a:t>
                      </a:r>
                      <a:endParaRPr lang="zh-CN" altLang="en-US" sz="1400" dirty="0"/>
                    </a:p>
                  </a:txBody>
                  <a:tcPr anchor="ctr">
                    <a:lnR w="38100" cap="flat" cmpd="sng" algn="ctr">
                      <a:solidFill>
                        <a:srgbClr val="FF0000"/>
                      </a:solidFill>
                      <a:prstDash val="solid"/>
                      <a:round/>
                      <a:headEnd type="none" w="med" len="med"/>
                      <a:tailEnd type="none" w="med" len="med"/>
                    </a:lnR>
                  </a:tcPr>
                </a:tc>
                <a:tc>
                  <a:txBody>
                    <a:bodyPr/>
                    <a:lstStyle/>
                    <a:p>
                      <a:pPr algn="r"/>
                      <a:r>
                        <a:rPr lang="en-US" altLang="zh-CN" sz="1400" b="1" dirty="0" smtClean="0"/>
                        <a:t>9</a:t>
                      </a:r>
                      <a:endParaRPr lang="zh-CN" altLang="en-US" sz="1400" b="1" dirty="0"/>
                    </a:p>
                  </a:txBody>
                  <a:tcPr anchor="ctr">
                    <a:lnL w="38100" cap="flat" cmpd="sng" algn="ctr">
                      <a:solidFill>
                        <a:srgbClr val="FF0000"/>
                      </a:solidFill>
                      <a:prstDash val="solid"/>
                      <a:round/>
                      <a:headEnd type="none" w="med" len="med"/>
                      <a:tailEnd type="none" w="med" len="med"/>
                    </a:lnL>
                  </a:tcPr>
                </a:tc>
              </a:tr>
              <a:tr h="330390">
                <a:tc>
                  <a:txBody>
                    <a:bodyPr/>
                    <a:lstStyle/>
                    <a:p>
                      <a:pPr algn="ctr"/>
                      <a:r>
                        <a:rPr lang="en-US" altLang="zh-CN" sz="1400" dirty="0" smtClean="0">
                          <a:solidFill>
                            <a:srgbClr val="FF0000"/>
                          </a:solidFill>
                        </a:rPr>
                        <a:t>1</a:t>
                      </a:r>
                      <a:endParaRPr lang="zh-CN" altLang="en-US" sz="1400" dirty="0">
                        <a:solidFill>
                          <a:srgbClr val="FF0000"/>
                        </a:solidFill>
                      </a:endParaRPr>
                    </a:p>
                  </a:txBody>
                  <a:tcPr anchor="ctr"/>
                </a:tc>
                <a:tc>
                  <a:txBody>
                    <a:bodyPr/>
                    <a:lstStyle/>
                    <a:p>
                      <a:pPr algn="ctr"/>
                      <a:r>
                        <a:rPr lang="en-US" altLang="zh-CN" sz="1400" dirty="0" smtClean="0"/>
                        <a:t>0</a:t>
                      </a:r>
                      <a:endParaRPr lang="zh-CN" altLang="en-US" sz="1400" dirty="0"/>
                    </a:p>
                  </a:txBody>
                  <a:tcPr anchor="ctr"/>
                </a:tc>
                <a:tc>
                  <a:txBody>
                    <a:bodyPr/>
                    <a:lstStyle/>
                    <a:p>
                      <a:pPr algn="ctr"/>
                      <a:r>
                        <a:rPr lang="en-US" altLang="zh-CN" sz="1400" dirty="0" smtClean="0"/>
                        <a:t>0</a:t>
                      </a:r>
                      <a:endParaRPr lang="zh-CN" altLang="en-US" sz="1400" dirty="0"/>
                    </a:p>
                  </a:txBody>
                  <a:tcPr anchor="ctr"/>
                </a:tc>
                <a:tc>
                  <a:txBody>
                    <a:bodyPr/>
                    <a:lstStyle/>
                    <a:p>
                      <a:pPr algn="ctr"/>
                      <a:r>
                        <a:rPr lang="en-US" altLang="zh-CN" sz="1400" dirty="0" smtClean="0"/>
                        <a:t>0</a:t>
                      </a:r>
                      <a:endParaRPr lang="zh-CN" altLang="en-US" sz="1400" dirty="0"/>
                    </a:p>
                  </a:txBody>
                  <a:tcPr anchor="ctr"/>
                </a:tc>
                <a:tc>
                  <a:txBody>
                    <a:bodyPr/>
                    <a:lstStyle/>
                    <a:p>
                      <a:pPr algn="ctr"/>
                      <a:r>
                        <a:rPr lang="en-US" altLang="zh-CN" sz="1400" dirty="0" smtClean="0"/>
                        <a:t>0</a:t>
                      </a:r>
                      <a:endParaRPr lang="zh-CN" altLang="en-US" sz="1400" dirty="0"/>
                    </a:p>
                  </a:txBody>
                  <a:tcPr anchor="ctr">
                    <a:lnR w="38100" cap="flat" cmpd="sng" algn="ctr">
                      <a:solidFill>
                        <a:srgbClr val="FF0000"/>
                      </a:solidFill>
                      <a:prstDash val="solid"/>
                      <a:round/>
                      <a:headEnd type="none" w="med" len="med"/>
                      <a:tailEnd type="none" w="med" len="med"/>
                    </a:lnR>
                  </a:tcPr>
                </a:tc>
                <a:tc>
                  <a:txBody>
                    <a:bodyPr/>
                    <a:lstStyle/>
                    <a:p>
                      <a:pPr algn="r"/>
                      <a:r>
                        <a:rPr lang="en-US" altLang="zh-CN" sz="1400" b="1" dirty="0" smtClean="0">
                          <a:solidFill>
                            <a:srgbClr val="FF0000"/>
                          </a:solidFill>
                        </a:rPr>
                        <a:t>1</a:t>
                      </a:r>
                      <a:r>
                        <a:rPr lang="en-US" altLang="zh-CN" sz="1400" b="1" dirty="0" smtClean="0"/>
                        <a:t> 0</a:t>
                      </a:r>
                      <a:endParaRPr lang="zh-CN" altLang="en-US" sz="1400" b="1" dirty="0"/>
                    </a:p>
                  </a:txBody>
                  <a:tcPr anchor="ctr">
                    <a:lnL w="38100" cap="flat" cmpd="sng" algn="ctr">
                      <a:solidFill>
                        <a:srgbClr val="FF0000"/>
                      </a:solidFill>
                      <a:prstDash val="solid"/>
                      <a:round/>
                      <a:headEnd type="none" w="med" len="med"/>
                      <a:tailEnd type="none" w="med" len="med"/>
                    </a:lnL>
                  </a:tcPr>
                </a:tc>
              </a:tr>
              <a:tr h="330390">
                <a:tc>
                  <a:txBody>
                    <a:bodyPr/>
                    <a:lstStyle/>
                    <a:p>
                      <a:pPr algn="ctr"/>
                      <a:r>
                        <a:rPr lang="en-US" altLang="zh-CN" sz="1400" dirty="0" smtClean="0">
                          <a:solidFill>
                            <a:srgbClr val="FF0000"/>
                          </a:solidFill>
                        </a:rPr>
                        <a:t>1</a:t>
                      </a:r>
                      <a:endParaRPr lang="zh-CN" altLang="en-US" sz="1400" dirty="0">
                        <a:solidFill>
                          <a:srgbClr val="FF0000"/>
                        </a:solidFill>
                      </a:endParaRPr>
                    </a:p>
                  </a:txBody>
                  <a:tcPr anchor="ctr"/>
                </a:tc>
                <a:tc>
                  <a:txBody>
                    <a:bodyPr/>
                    <a:lstStyle/>
                    <a:p>
                      <a:pPr algn="ctr"/>
                      <a:r>
                        <a:rPr lang="en-US" altLang="zh-CN" sz="1400" dirty="0" smtClean="0"/>
                        <a:t>0</a:t>
                      </a:r>
                      <a:endParaRPr lang="zh-CN" altLang="en-US" sz="1400" dirty="0"/>
                    </a:p>
                  </a:txBody>
                  <a:tcPr anchor="ctr"/>
                </a:tc>
                <a:tc>
                  <a:txBody>
                    <a:bodyPr/>
                    <a:lstStyle/>
                    <a:p>
                      <a:pPr algn="ctr"/>
                      <a:r>
                        <a:rPr lang="en-US" altLang="zh-CN" sz="1400" dirty="0" smtClean="0"/>
                        <a:t>0</a:t>
                      </a:r>
                      <a:endParaRPr lang="zh-CN" altLang="en-US" sz="1400" dirty="0"/>
                    </a:p>
                  </a:txBody>
                  <a:tcPr anchor="ctr"/>
                </a:tc>
                <a:tc>
                  <a:txBody>
                    <a:bodyPr/>
                    <a:lstStyle/>
                    <a:p>
                      <a:pPr algn="ctr"/>
                      <a:r>
                        <a:rPr lang="en-US" altLang="zh-CN" sz="1400" dirty="0" smtClean="0"/>
                        <a:t>0</a:t>
                      </a:r>
                      <a:endParaRPr lang="zh-CN" altLang="en-US" sz="1400" dirty="0"/>
                    </a:p>
                  </a:txBody>
                  <a:tcPr anchor="ctr"/>
                </a:tc>
                <a:tc>
                  <a:txBody>
                    <a:bodyPr/>
                    <a:lstStyle/>
                    <a:p>
                      <a:pPr algn="ctr"/>
                      <a:r>
                        <a:rPr lang="en-US" altLang="zh-CN" sz="1400" dirty="0" smtClean="0"/>
                        <a:t>1</a:t>
                      </a:r>
                      <a:endParaRPr lang="zh-CN" altLang="en-US" sz="1400" dirty="0"/>
                    </a:p>
                  </a:txBody>
                  <a:tcPr anchor="ctr">
                    <a:lnR w="38100" cap="flat" cmpd="sng" algn="ctr">
                      <a:solidFill>
                        <a:srgbClr val="FF0000"/>
                      </a:solidFill>
                      <a:prstDash val="solid"/>
                      <a:round/>
                      <a:headEnd type="none" w="med" len="med"/>
                      <a:tailEnd type="none" w="med" len="med"/>
                    </a:lnR>
                  </a:tcPr>
                </a:tc>
                <a:tc>
                  <a:txBody>
                    <a:bodyPr/>
                    <a:lstStyle/>
                    <a:p>
                      <a:pPr algn="r"/>
                      <a:r>
                        <a:rPr lang="en-US" altLang="zh-CN" sz="1400" b="1" dirty="0" smtClean="0">
                          <a:solidFill>
                            <a:srgbClr val="FF0000"/>
                          </a:solidFill>
                        </a:rPr>
                        <a:t>1</a:t>
                      </a:r>
                      <a:r>
                        <a:rPr lang="en-US" altLang="zh-CN" sz="1400" b="1" dirty="0" smtClean="0"/>
                        <a:t> 1</a:t>
                      </a:r>
                      <a:endParaRPr lang="zh-CN" altLang="en-US" sz="1400" b="1" dirty="0"/>
                    </a:p>
                  </a:txBody>
                  <a:tcPr anchor="ctr">
                    <a:lnL w="38100" cap="flat" cmpd="sng" algn="ctr">
                      <a:solidFill>
                        <a:srgbClr val="FF0000"/>
                      </a:solidFill>
                      <a:prstDash val="solid"/>
                      <a:round/>
                      <a:headEnd type="none" w="med" len="med"/>
                      <a:tailEnd type="none" w="med" len="med"/>
                    </a:lnL>
                  </a:tcPr>
                </a:tc>
              </a:tr>
              <a:tr h="330390">
                <a:tc>
                  <a:txBody>
                    <a:bodyPr/>
                    <a:lstStyle/>
                    <a:p>
                      <a:pPr algn="ctr"/>
                      <a:r>
                        <a:rPr lang="en-US" altLang="zh-CN" sz="1400" dirty="0" smtClean="0">
                          <a:solidFill>
                            <a:srgbClr val="FF0000"/>
                          </a:solidFill>
                        </a:rPr>
                        <a:t>1</a:t>
                      </a:r>
                      <a:endParaRPr lang="zh-CN" altLang="en-US" sz="1400" dirty="0">
                        <a:solidFill>
                          <a:srgbClr val="FF0000"/>
                        </a:solidFill>
                      </a:endParaRPr>
                    </a:p>
                  </a:txBody>
                  <a:tcPr anchor="ctr"/>
                </a:tc>
                <a:tc>
                  <a:txBody>
                    <a:bodyPr/>
                    <a:lstStyle/>
                    <a:p>
                      <a:pPr algn="ctr"/>
                      <a:r>
                        <a:rPr lang="en-US" altLang="zh-CN" sz="1400" dirty="0" smtClean="0"/>
                        <a:t>0</a:t>
                      </a:r>
                      <a:endParaRPr lang="zh-CN" altLang="en-US" sz="1400" dirty="0"/>
                    </a:p>
                  </a:txBody>
                  <a:tcPr anchor="ctr"/>
                </a:tc>
                <a:tc>
                  <a:txBody>
                    <a:bodyPr/>
                    <a:lstStyle/>
                    <a:p>
                      <a:pPr algn="ctr"/>
                      <a:r>
                        <a:rPr lang="en-US" altLang="zh-CN" sz="1400" dirty="0" smtClean="0"/>
                        <a:t>0</a:t>
                      </a:r>
                      <a:endParaRPr lang="zh-CN" altLang="en-US" sz="1400" dirty="0"/>
                    </a:p>
                  </a:txBody>
                  <a:tcPr anchor="ctr"/>
                </a:tc>
                <a:tc>
                  <a:txBody>
                    <a:bodyPr/>
                    <a:lstStyle/>
                    <a:p>
                      <a:pPr algn="ctr"/>
                      <a:r>
                        <a:rPr lang="en-US" altLang="zh-CN" sz="1400" dirty="0" smtClean="0"/>
                        <a:t>1</a:t>
                      </a:r>
                      <a:endParaRPr lang="zh-CN" altLang="en-US" sz="1400" dirty="0"/>
                    </a:p>
                  </a:txBody>
                  <a:tcPr anchor="ctr"/>
                </a:tc>
                <a:tc>
                  <a:txBody>
                    <a:bodyPr/>
                    <a:lstStyle/>
                    <a:p>
                      <a:pPr algn="ctr"/>
                      <a:r>
                        <a:rPr lang="en-US" altLang="zh-CN" sz="1400" dirty="0" smtClean="0"/>
                        <a:t>0</a:t>
                      </a:r>
                      <a:endParaRPr lang="zh-CN" altLang="en-US" sz="1400" dirty="0"/>
                    </a:p>
                  </a:txBody>
                  <a:tcPr anchor="ctr">
                    <a:lnR w="38100" cap="flat" cmpd="sng" algn="ctr">
                      <a:solidFill>
                        <a:srgbClr val="FF0000"/>
                      </a:solidFill>
                      <a:prstDash val="solid"/>
                      <a:round/>
                      <a:headEnd type="none" w="med" len="med"/>
                      <a:tailEnd type="none" w="med" len="med"/>
                    </a:lnR>
                  </a:tcPr>
                </a:tc>
                <a:tc>
                  <a:txBody>
                    <a:bodyPr/>
                    <a:lstStyle/>
                    <a:p>
                      <a:pPr algn="r"/>
                      <a:r>
                        <a:rPr lang="en-US" altLang="zh-CN" sz="1400" b="1" dirty="0" smtClean="0">
                          <a:solidFill>
                            <a:srgbClr val="FF0000"/>
                          </a:solidFill>
                        </a:rPr>
                        <a:t>1</a:t>
                      </a:r>
                      <a:r>
                        <a:rPr lang="en-US" altLang="zh-CN" sz="1400" b="1" dirty="0" smtClean="0"/>
                        <a:t> 2</a:t>
                      </a:r>
                      <a:endParaRPr lang="zh-CN" altLang="en-US" sz="1400" b="1" dirty="0"/>
                    </a:p>
                  </a:txBody>
                  <a:tcPr anchor="ctr">
                    <a:lnL w="38100" cap="flat" cmpd="sng" algn="ctr">
                      <a:solidFill>
                        <a:srgbClr val="FF0000"/>
                      </a:solidFill>
                      <a:prstDash val="solid"/>
                      <a:round/>
                      <a:headEnd type="none" w="med" len="med"/>
                      <a:tailEnd type="none" w="med" len="med"/>
                    </a:lnL>
                  </a:tcPr>
                </a:tc>
              </a:tr>
              <a:tr h="330390">
                <a:tc>
                  <a:txBody>
                    <a:bodyPr/>
                    <a:lstStyle/>
                    <a:p>
                      <a:pPr algn="ctr"/>
                      <a:r>
                        <a:rPr lang="en-US" altLang="zh-CN" sz="1400" dirty="0" smtClean="0">
                          <a:solidFill>
                            <a:srgbClr val="FF0000"/>
                          </a:solidFill>
                        </a:rPr>
                        <a:t>1</a:t>
                      </a:r>
                      <a:endParaRPr lang="zh-CN" altLang="en-US" sz="1400" dirty="0">
                        <a:solidFill>
                          <a:srgbClr val="FF0000"/>
                        </a:solidFill>
                      </a:endParaRPr>
                    </a:p>
                  </a:txBody>
                  <a:tcPr anchor="ctr"/>
                </a:tc>
                <a:tc>
                  <a:txBody>
                    <a:bodyPr/>
                    <a:lstStyle/>
                    <a:p>
                      <a:pPr algn="ctr"/>
                      <a:r>
                        <a:rPr lang="en-US" altLang="zh-CN" sz="1400" dirty="0" smtClean="0"/>
                        <a:t>0</a:t>
                      </a:r>
                      <a:endParaRPr lang="zh-CN" altLang="en-US" sz="1400" dirty="0"/>
                    </a:p>
                  </a:txBody>
                  <a:tcPr anchor="ctr"/>
                </a:tc>
                <a:tc>
                  <a:txBody>
                    <a:bodyPr/>
                    <a:lstStyle/>
                    <a:p>
                      <a:pPr algn="ctr"/>
                      <a:r>
                        <a:rPr lang="en-US" altLang="zh-CN" sz="1400" dirty="0" smtClean="0"/>
                        <a:t>0</a:t>
                      </a:r>
                      <a:endParaRPr lang="zh-CN" altLang="en-US" sz="1400" dirty="0"/>
                    </a:p>
                  </a:txBody>
                  <a:tcPr anchor="ctr"/>
                </a:tc>
                <a:tc>
                  <a:txBody>
                    <a:bodyPr/>
                    <a:lstStyle/>
                    <a:p>
                      <a:pPr algn="ctr"/>
                      <a:r>
                        <a:rPr lang="en-US" altLang="zh-CN" sz="1400" dirty="0" smtClean="0"/>
                        <a:t>1</a:t>
                      </a:r>
                      <a:endParaRPr lang="zh-CN" altLang="en-US" sz="1400" dirty="0"/>
                    </a:p>
                  </a:txBody>
                  <a:tcPr anchor="ctr"/>
                </a:tc>
                <a:tc>
                  <a:txBody>
                    <a:bodyPr/>
                    <a:lstStyle/>
                    <a:p>
                      <a:pPr algn="ctr"/>
                      <a:r>
                        <a:rPr lang="en-US" altLang="zh-CN" sz="1400" dirty="0" smtClean="0"/>
                        <a:t>1</a:t>
                      </a:r>
                      <a:endParaRPr lang="zh-CN" altLang="en-US" sz="1400" dirty="0"/>
                    </a:p>
                  </a:txBody>
                  <a:tcPr anchor="ctr">
                    <a:lnR w="38100" cap="flat" cmpd="sng" algn="ctr">
                      <a:solidFill>
                        <a:srgbClr val="FF0000"/>
                      </a:solidFill>
                      <a:prstDash val="solid"/>
                      <a:round/>
                      <a:headEnd type="none" w="med" len="med"/>
                      <a:tailEnd type="none" w="med" len="med"/>
                    </a:lnR>
                  </a:tcPr>
                </a:tc>
                <a:tc>
                  <a:txBody>
                    <a:bodyPr/>
                    <a:lstStyle/>
                    <a:p>
                      <a:pPr algn="r"/>
                      <a:r>
                        <a:rPr lang="en-US" altLang="zh-CN" sz="1400" b="1" dirty="0" smtClean="0">
                          <a:solidFill>
                            <a:srgbClr val="FF0000"/>
                          </a:solidFill>
                        </a:rPr>
                        <a:t>1</a:t>
                      </a:r>
                      <a:r>
                        <a:rPr lang="en-US" altLang="zh-CN" sz="1400" b="1" dirty="0" smtClean="0"/>
                        <a:t> 3</a:t>
                      </a:r>
                      <a:endParaRPr lang="zh-CN" altLang="en-US" sz="1400" b="1" dirty="0"/>
                    </a:p>
                  </a:txBody>
                  <a:tcPr anchor="ctr">
                    <a:lnL w="38100" cap="flat" cmpd="sng" algn="ctr">
                      <a:solidFill>
                        <a:srgbClr val="FF0000"/>
                      </a:solidFill>
                      <a:prstDash val="solid"/>
                      <a:round/>
                      <a:headEnd type="none" w="med" len="med"/>
                      <a:tailEnd type="none" w="med" len="med"/>
                    </a:lnL>
                  </a:tcPr>
                </a:tc>
              </a:tr>
              <a:tr h="330390">
                <a:tc>
                  <a:txBody>
                    <a:bodyPr/>
                    <a:lstStyle/>
                    <a:p>
                      <a:pPr algn="ctr"/>
                      <a:r>
                        <a:rPr lang="en-US" altLang="zh-CN" sz="1400" dirty="0" smtClean="0">
                          <a:solidFill>
                            <a:srgbClr val="FF0000"/>
                          </a:solidFill>
                        </a:rPr>
                        <a:t>1</a:t>
                      </a:r>
                      <a:endParaRPr lang="zh-CN" altLang="en-US" sz="1400" dirty="0">
                        <a:solidFill>
                          <a:srgbClr val="FF0000"/>
                        </a:solidFill>
                      </a:endParaRPr>
                    </a:p>
                  </a:txBody>
                  <a:tcPr anchor="ctr"/>
                </a:tc>
                <a:tc>
                  <a:txBody>
                    <a:bodyPr/>
                    <a:lstStyle/>
                    <a:p>
                      <a:pPr algn="ctr"/>
                      <a:r>
                        <a:rPr lang="en-US" altLang="zh-CN" sz="1400" dirty="0" smtClean="0"/>
                        <a:t>0</a:t>
                      </a:r>
                      <a:endParaRPr lang="zh-CN" altLang="en-US" sz="1400" dirty="0"/>
                    </a:p>
                  </a:txBody>
                  <a:tcPr anchor="ctr"/>
                </a:tc>
                <a:tc>
                  <a:txBody>
                    <a:bodyPr/>
                    <a:lstStyle/>
                    <a:p>
                      <a:pPr algn="ctr"/>
                      <a:r>
                        <a:rPr lang="en-US" altLang="zh-CN" sz="1400" dirty="0" smtClean="0"/>
                        <a:t>1</a:t>
                      </a:r>
                      <a:endParaRPr lang="zh-CN" altLang="en-US" sz="1400" dirty="0"/>
                    </a:p>
                  </a:txBody>
                  <a:tcPr anchor="ctr"/>
                </a:tc>
                <a:tc>
                  <a:txBody>
                    <a:bodyPr/>
                    <a:lstStyle/>
                    <a:p>
                      <a:pPr algn="ctr"/>
                      <a:r>
                        <a:rPr lang="en-US" altLang="zh-CN" sz="1400" dirty="0" smtClean="0"/>
                        <a:t>0</a:t>
                      </a:r>
                      <a:endParaRPr lang="zh-CN" altLang="en-US" sz="1400" dirty="0"/>
                    </a:p>
                  </a:txBody>
                  <a:tcPr anchor="ctr"/>
                </a:tc>
                <a:tc>
                  <a:txBody>
                    <a:bodyPr/>
                    <a:lstStyle/>
                    <a:p>
                      <a:pPr algn="ctr"/>
                      <a:r>
                        <a:rPr lang="en-US" altLang="zh-CN" sz="1400" dirty="0" smtClean="0"/>
                        <a:t>0</a:t>
                      </a:r>
                      <a:endParaRPr lang="zh-CN" altLang="en-US" sz="1400" dirty="0"/>
                    </a:p>
                  </a:txBody>
                  <a:tcPr anchor="ctr">
                    <a:lnR w="38100" cap="flat" cmpd="sng" algn="ctr">
                      <a:solidFill>
                        <a:srgbClr val="FF0000"/>
                      </a:solidFill>
                      <a:prstDash val="solid"/>
                      <a:round/>
                      <a:headEnd type="none" w="med" len="med"/>
                      <a:tailEnd type="none" w="med" len="med"/>
                    </a:lnR>
                  </a:tcPr>
                </a:tc>
                <a:tc>
                  <a:txBody>
                    <a:bodyPr/>
                    <a:lstStyle/>
                    <a:p>
                      <a:pPr algn="r"/>
                      <a:r>
                        <a:rPr lang="en-US" altLang="zh-CN" sz="1400" b="1" dirty="0" smtClean="0">
                          <a:solidFill>
                            <a:srgbClr val="FF0000"/>
                          </a:solidFill>
                        </a:rPr>
                        <a:t>1</a:t>
                      </a:r>
                      <a:r>
                        <a:rPr lang="en-US" altLang="zh-CN" sz="1400" b="1" dirty="0" smtClean="0"/>
                        <a:t> 4</a:t>
                      </a:r>
                      <a:endParaRPr lang="zh-CN" altLang="en-US" sz="1400" b="1" dirty="0"/>
                    </a:p>
                  </a:txBody>
                  <a:tcPr anchor="ctr">
                    <a:lnL w="38100" cap="flat" cmpd="sng" algn="ctr">
                      <a:solidFill>
                        <a:srgbClr val="FF0000"/>
                      </a:solidFill>
                      <a:prstDash val="solid"/>
                      <a:round/>
                      <a:headEnd type="none" w="med" len="med"/>
                      <a:tailEnd type="none" w="med" len="med"/>
                    </a:lnL>
                  </a:tcPr>
                </a:tc>
              </a:tr>
              <a:tr h="330390">
                <a:tc>
                  <a:txBody>
                    <a:bodyPr/>
                    <a:lstStyle/>
                    <a:p>
                      <a:pPr algn="ctr"/>
                      <a:r>
                        <a:rPr lang="en-US" altLang="zh-CN" sz="1400" dirty="0" smtClean="0">
                          <a:solidFill>
                            <a:srgbClr val="FF0000"/>
                          </a:solidFill>
                        </a:rPr>
                        <a:t>1</a:t>
                      </a:r>
                      <a:endParaRPr lang="zh-CN" altLang="en-US" sz="1400" dirty="0">
                        <a:solidFill>
                          <a:srgbClr val="FF0000"/>
                        </a:solidFill>
                      </a:endParaRPr>
                    </a:p>
                  </a:txBody>
                  <a:tcPr anchor="ctr"/>
                </a:tc>
                <a:tc>
                  <a:txBody>
                    <a:bodyPr/>
                    <a:lstStyle/>
                    <a:p>
                      <a:pPr algn="ctr"/>
                      <a:r>
                        <a:rPr lang="en-US" altLang="zh-CN" sz="1400" dirty="0" smtClean="0"/>
                        <a:t>0</a:t>
                      </a:r>
                      <a:endParaRPr lang="zh-CN" altLang="en-US" sz="1400" dirty="0"/>
                    </a:p>
                  </a:txBody>
                  <a:tcPr anchor="ctr"/>
                </a:tc>
                <a:tc>
                  <a:txBody>
                    <a:bodyPr/>
                    <a:lstStyle/>
                    <a:p>
                      <a:pPr algn="ctr"/>
                      <a:r>
                        <a:rPr lang="en-US" altLang="zh-CN" sz="1400" dirty="0" smtClean="0"/>
                        <a:t>1</a:t>
                      </a:r>
                      <a:endParaRPr lang="zh-CN" altLang="en-US" sz="1400" dirty="0"/>
                    </a:p>
                  </a:txBody>
                  <a:tcPr anchor="ctr"/>
                </a:tc>
                <a:tc>
                  <a:txBody>
                    <a:bodyPr/>
                    <a:lstStyle/>
                    <a:p>
                      <a:pPr algn="ctr"/>
                      <a:r>
                        <a:rPr lang="en-US" altLang="zh-CN" sz="1400" dirty="0" smtClean="0"/>
                        <a:t>0</a:t>
                      </a:r>
                      <a:endParaRPr lang="zh-CN" altLang="en-US" sz="1400" dirty="0"/>
                    </a:p>
                  </a:txBody>
                  <a:tcPr anchor="ctr"/>
                </a:tc>
                <a:tc>
                  <a:txBody>
                    <a:bodyPr/>
                    <a:lstStyle/>
                    <a:p>
                      <a:pPr algn="ctr"/>
                      <a:r>
                        <a:rPr lang="en-US" altLang="zh-CN" sz="1400" dirty="0" smtClean="0"/>
                        <a:t>1</a:t>
                      </a:r>
                      <a:endParaRPr lang="zh-CN" altLang="en-US" sz="1400" dirty="0"/>
                    </a:p>
                  </a:txBody>
                  <a:tcPr anchor="ctr">
                    <a:lnR w="38100" cap="flat" cmpd="sng" algn="ctr">
                      <a:solidFill>
                        <a:srgbClr val="FF0000"/>
                      </a:solidFill>
                      <a:prstDash val="solid"/>
                      <a:round/>
                      <a:headEnd type="none" w="med" len="med"/>
                      <a:tailEnd type="none" w="med" len="med"/>
                    </a:lnR>
                  </a:tcPr>
                </a:tc>
                <a:tc>
                  <a:txBody>
                    <a:bodyPr/>
                    <a:lstStyle/>
                    <a:p>
                      <a:pPr algn="r"/>
                      <a:r>
                        <a:rPr lang="en-US" altLang="zh-CN" sz="1400" b="1" dirty="0" smtClean="0">
                          <a:solidFill>
                            <a:srgbClr val="FF0000"/>
                          </a:solidFill>
                        </a:rPr>
                        <a:t>1</a:t>
                      </a:r>
                      <a:r>
                        <a:rPr lang="en-US" altLang="zh-CN" sz="1400" b="1" dirty="0" smtClean="0"/>
                        <a:t> 5</a:t>
                      </a:r>
                      <a:endParaRPr lang="zh-CN" altLang="en-US" sz="1400" b="1" dirty="0"/>
                    </a:p>
                  </a:txBody>
                  <a:tcPr anchor="ctr">
                    <a:lnL w="38100" cap="flat" cmpd="sng" algn="ctr">
                      <a:solidFill>
                        <a:srgbClr val="FF0000"/>
                      </a:solidFill>
                      <a:prstDash val="solid"/>
                      <a:round/>
                      <a:headEnd type="none" w="med" len="med"/>
                      <a:tailEnd type="none" w="med" len="med"/>
                    </a:lnL>
                  </a:tcPr>
                </a:tc>
              </a:tr>
              <a:tr h="330390">
                <a:tc>
                  <a:txBody>
                    <a:bodyPr/>
                    <a:lstStyle/>
                    <a:p>
                      <a:pPr algn="ctr"/>
                      <a:r>
                        <a:rPr lang="en-US" altLang="zh-CN" sz="1400" dirty="0" smtClean="0">
                          <a:solidFill>
                            <a:srgbClr val="FF0000"/>
                          </a:solidFill>
                        </a:rPr>
                        <a:t>1</a:t>
                      </a:r>
                      <a:endParaRPr lang="zh-CN" altLang="en-US" sz="1400" dirty="0">
                        <a:solidFill>
                          <a:srgbClr val="FF0000"/>
                        </a:solidFill>
                      </a:endParaRPr>
                    </a:p>
                  </a:txBody>
                  <a:tcPr anchor="ctr"/>
                </a:tc>
                <a:tc>
                  <a:txBody>
                    <a:bodyPr/>
                    <a:lstStyle/>
                    <a:p>
                      <a:pPr algn="ctr"/>
                      <a:r>
                        <a:rPr lang="en-US" altLang="zh-CN" sz="1400" dirty="0" smtClean="0"/>
                        <a:t>0</a:t>
                      </a:r>
                      <a:endParaRPr lang="zh-CN" altLang="en-US" sz="1400" dirty="0"/>
                    </a:p>
                  </a:txBody>
                  <a:tcPr anchor="ctr"/>
                </a:tc>
                <a:tc>
                  <a:txBody>
                    <a:bodyPr/>
                    <a:lstStyle/>
                    <a:p>
                      <a:pPr algn="ctr"/>
                      <a:r>
                        <a:rPr lang="en-US" altLang="zh-CN" sz="1400" dirty="0" smtClean="0"/>
                        <a:t>1</a:t>
                      </a:r>
                      <a:endParaRPr lang="zh-CN" altLang="en-US" sz="1400" dirty="0"/>
                    </a:p>
                  </a:txBody>
                  <a:tcPr anchor="ctr"/>
                </a:tc>
                <a:tc>
                  <a:txBody>
                    <a:bodyPr/>
                    <a:lstStyle/>
                    <a:p>
                      <a:pPr algn="ctr"/>
                      <a:r>
                        <a:rPr lang="en-US" altLang="zh-CN" sz="1400" dirty="0" smtClean="0"/>
                        <a:t>1</a:t>
                      </a:r>
                      <a:endParaRPr lang="zh-CN" altLang="en-US" sz="1400" dirty="0"/>
                    </a:p>
                  </a:txBody>
                  <a:tcPr anchor="ctr"/>
                </a:tc>
                <a:tc>
                  <a:txBody>
                    <a:bodyPr/>
                    <a:lstStyle/>
                    <a:p>
                      <a:pPr algn="ctr"/>
                      <a:r>
                        <a:rPr lang="en-US" altLang="zh-CN" sz="1400" dirty="0" smtClean="0"/>
                        <a:t>0</a:t>
                      </a:r>
                      <a:endParaRPr lang="zh-CN" altLang="en-US" sz="1400" dirty="0"/>
                    </a:p>
                  </a:txBody>
                  <a:tcPr anchor="ctr">
                    <a:lnR w="38100" cap="flat" cmpd="sng" algn="ctr">
                      <a:solidFill>
                        <a:srgbClr val="FF0000"/>
                      </a:solidFill>
                      <a:prstDash val="solid"/>
                      <a:round/>
                      <a:headEnd type="none" w="med" len="med"/>
                      <a:tailEnd type="none" w="med" len="med"/>
                    </a:lnR>
                  </a:tcPr>
                </a:tc>
                <a:tc>
                  <a:txBody>
                    <a:bodyPr/>
                    <a:lstStyle/>
                    <a:p>
                      <a:pPr algn="r"/>
                      <a:r>
                        <a:rPr lang="en-US" altLang="zh-CN" sz="1400" b="1" dirty="0" smtClean="0">
                          <a:solidFill>
                            <a:srgbClr val="FF0000"/>
                          </a:solidFill>
                        </a:rPr>
                        <a:t>1</a:t>
                      </a:r>
                      <a:r>
                        <a:rPr lang="en-US" altLang="zh-CN" sz="1400" b="1" dirty="0" smtClean="0"/>
                        <a:t> 6</a:t>
                      </a:r>
                      <a:endParaRPr lang="zh-CN" altLang="en-US" sz="1400" b="1" dirty="0"/>
                    </a:p>
                  </a:txBody>
                  <a:tcPr anchor="ctr">
                    <a:lnL w="38100" cap="flat" cmpd="sng" algn="ctr">
                      <a:solidFill>
                        <a:srgbClr val="FF0000"/>
                      </a:solidFill>
                      <a:prstDash val="solid"/>
                      <a:round/>
                      <a:headEnd type="none" w="med" len="med"/>
                      <a:tailEnd type="none" w="med" len="med"/>
                    </a:lnL>
                  </a:tcPr>
                </a:tc>
              </a:tr>
              <a:tr h="330390">
                <a:tc>
                  <a:txBody>
                    <a:bodyPr/>
                    <a:lstStyle/>
                    <a:p>
                      <a:pPr algn="ctr"/>
                      <a:r>
                        <a:rPr lang="en-US" altLang="zh-CN" sz="1400" dirty="0" smtClean="0">
                          <a:solidFill>
                            <a:srgbClr val="FF0000"/>
                          </a:solidFill>
                        </a:rPr>
                        <a:t>1</a:t>
                      </a:r>
                      <a:endParaRPr lang="zh-CN" altLang="en-US" sz="1400" dirty="0">
                        <a:solidFill>
                          <a:srgbClr val="FF0000"/>
                        </a:solidFill>
                      </a:endParaRPr>
                    </a:p>
                  </a:txBody>
                  <a:tcPr anchor="ctr"/>
                </a:tc>
                <a:tc>
                  <a:txBody>
                    <a:bodyPr/>
                    <a:lstStyle/>
                    <a:p>
                      <a:pPr algn="ctr"/>
                      <a:r>
                        <a:rPr lang="en-US" altLang="zh-CN" sz="1400" dirty="0" smtClean="0"/>
                        <a:t>0</a:t>
                      </a:r>
                      <a:endParaRPr lang="zh-CN" altLang="en-US" sz="1400" dirty="0"/>
                    </a:p>
                  </a:txBody>
                  <a:tcPr anchor="ctr"/>
                </a:tc>
                <a:tc>
                  <a:txBody>
                    <a:bodyPr/>
                    <a:lstStyle/>
                    <a:p>
                      <a:pPr algn="ctr"/>
                      <a:r>
                        <a:rPr lang="en-US" altLang="zh-CN" sz="1400" dirty="0" smtClean="0"/>
                        <a:t>1</a:t>
                      </a:r>
                      <a:endParaRPr lang="zh-CN" altLang="en-US" sz="1400" dirty="0"/>
                    </a:p>
                  </a:txBody>
                  <a:tcPr anchor="ctr"/>
                </a:tc>
                <a:tc>
                  <a:txBody>
                    <a:bodyPr/>
                    <a:lstStyle/>
                    <a:p>
                      <a:pPr algn="ctr"/>
                      <a:r>
                        <a:rPr lang="en-US" altLang="zh-CN" sz="1400" dirty="0" smtClean="0"/>
                        <a:t>1</a:t>
                      </a:r>
                      <a:endParaRPr lang="zh-CN" altLang="en-US" sz="1400" dirty="0"/>
                    </a:p>
                  </a:txBody>
                  <a:tcPr anchor="ctr"/>
                </a:tc>
                <a:tc>
                  <a:txBody>
                    <a:bodyPr/>
                    <a:lstStyle/>
                    <a:p>
                      <a:pPr algn="ctr"/>
                      <a:r>
                        <a:rPr lang="en-US" altLang="zh-CN" sz="1400" dirty="0" smtClean="0"/>
                        <a:t>1</a:t>
                      </a:r>
                      <a:endParaRPr lang="zh-CN" altLang="en-US" sz="1400" dirty="0"/>
                    </a:p>
                  </a:txBody>
                  <a:tcPr anchor="ctr">
                    <a:lnR w="38100" cap="flat" cmpd="sng" algn="ctr">
                      <a:solidFill>
                        <a:srgbClr val="FF0000"/>
                      </a:solidFill>
                      <a:prstDash val="solid"/>
                      <a:round/>
                      <a:headEnd type="none" w="med" len="med"/>
                      <a:tailEnd type="none" w="med" len="med"/>
                    </a:lnR>
                  </a:tcPr>
                </a:tc>
                <a:tc>
                  <a:txBody>
                    <a:bodyPr/>
                    <a:lstStyle/>
                    <a:p>
                      <a:pPr algn="r"/>
                      <a:r>
                        <a:rPr lang="en-US" altLang="zh-CN" sz="1400" b="1" dirty="0" smtClean="0">
                          <a:solidFill>
                            <a:srgbClr val="FF0000"/>
                          </a:solidFill>
                        </a:rPr>
                        <a:t>1</a:t>
                      </a:r>
                      <a:r>
                        <a:rPr lang="en-US" altLang="zh-CN" sz="1400" b="1" dirty="0" smtClean="0"/>
                        <a:t> 7</a:t>
                      </a:r>
                      <a:endParaRPr lang="zh-CN" altLang="en-US" sz="1400" b="1" dirty="0"/>
                    </a:p>
                  </a:txBody>
                  <a:tcPr anchor="ctr">
                    <a:lnL w="38100" cap="flat" cmpd="sng" algn="ctr">
                      <a:solidFill>
                        <a:srgbClr val="FF0000"/>
                      </a:solidFill>
                      <a:prstDash val="solid"/>
                      <a:round/>
                      <a:headEnd type="none" w="med" len="med"/>
                      <a:tailEnd type="none" w="med" len="med"/>
                    </a:lnL>
                  </a:tcPr>
                </a:tc>
              </a:tr>
              <a:tr h="330390">
                <a:tc>
                  <a:txBody>
                    <a:bodyPr/>
                    <a:lstStyle/>
                    <a:p>
                      <a:pPr algn="ctr"/>
                      <a:r>
                        <a:rPr lang="en-US" altLang="zh-CN" sz="1400" dirty="0" smtClean="0">
                          <a:solidFill>
                            <a:srgbClr val="FF0000"/>
                          </a:solidFill>
                        </a:rPr>
                        <a:t>1</a:t>
                      </a:r>
                      <a:endParaRPr lang="zh-CN" altLang="en-US" sz="1400" dirty="0">
                        <a:solidFill>
                          <a:srgbClr val="FF0000"/>
                        </a:solidFill>
                      </a:endParaRPr>
                    </a:p>
                  </a:txBody>
                  <a:tcPr anchor="ctr"/>
                </a:tc>
                <a:tc>
                  <a:txBody>
                    <a:bodyPr/>
                    <a:lstStyle/>
                    <a:p>
                      <a:pPr algn="ctr"/>
                      <a:r>
                        <a:rPr lang="en-US" altLang="zh-CN" sz="1400" dirty="0" smtClean="0"/>
                        <a:t>1</a:t>
                      </a:r>
                      <a:endParaRPr lang="zh-CN" altLang="en-US" sz="1400" dirty="0"/>
                    </a:p>
                  </a:txBody>
                  <a:tcPr anchor="ctr"/>
                </a:tc>
                <a:tc>
                  <a:txBody>
                    <a:bodyPr/>
                    <a:lstStyle/>
                    <a:p>
                      <a:pPr algn="ctr"/>
                      <a:r>
                        <a:rPr lang="en-US" altLang="zh-CN" sz="1400" dirty="0" smtClean="0"/>
                        <a:t>0</a:t>
                      </a:r>
                      <a:endParaRPr lang="zh-CN" altLang="en-US" sz="1400" dirty="0"/>
                    </a:p>
                  </a:txBody>
                  <a:tcPr anchor="ctr"/>
                </a:tc>
                <a:tc>
                  <a:txBody>
                    <a:bodyPr/>
                    <a:lstStyle/>
                    <a:p>
                      <a:pPr algn="ctr"/>
                      <a:r>
                        <a:rPr lang="en-US" altLang="zh-CN" sz="1400" dirty="0" smtClean="0"/>
                        <a:t>0</a:t>
                      </a:r>
                      <a:endParaRPr lang="zh-CN" altLang="en-US" sz="1400" dirty="0"/>
                    </a:p>
                  </a:txBody>
                  <a:tcPr anchor="ctr"/>
                </a:tc>
                <a:tc>
                  <a:txBody>
                    <a:bodyPr/>
                    <a:lstStyle/>
                    <a:p>
                      <a:pPr algn="ctr"/>
                      <a:r>
                        <a:rPr lang="en-US" altLang="zh-CN" sz="1400" dirty="0" smtClean="0"/>
                        <a:t>0</a:t>
                      </a:r>
                      <a:endParaRPr lang="zh-CN" altLang="en-US" sz="1400" dirty="0"/>
                    </a:p>
                  </a:txBody>
                  <a:tcPr anchor="ctr">
                    <a:lnR w="38100" cap="flat" cmpd="sng" algn="ctr">
                      <a:solidFill>
                        <a:srgbClr val="FF0000"/>
                      </a:solidFill>
                      <a:prstDash val="solid"/>
                      <a:round/>
                      <a:headEnd type="none" w="med" len="med"/>
                      <a:tailEnd type="none" w="med" len="med"/>
                    </a:lnR>
                  </a:tcPr>
                </a:tc>
                <a:tc>
                  <a:txBody>
                    <a:bodyPr/>
                    <a:lstStyle/>
                    <a:p>
                      <a:pPr algn="r"/>
                      <a:r>
                        <a:rPr lang="en-US" altLang="zh-CN" sz="1400" b="1" dirty="0" smtClean="0">
                          <a:solidFill>
                            <a:srgbClr val="FF0000"/>
                          </a:solidFill>
                        </a:rPr>
                        <a:t>1</a:t>
                      </a:r>
                      <a:r>
                        <a:rPr lang="en-US" altLang="zh-CN" sz="1400" b="1" dirty="0" smtClean="0"/>
                        <a:t> 8</a:t>
                      </a:r>
                      <a:endParaRPr lang="zh-CN" altLang="en-US" sz="1400" b="1" dirty="0"/>
                    </a:p>
                  </a:txBody>
                  <a:tcPr anchor="ctr">
                    <a:lnL w="38100" cap="flat" cmpd="sng" algn="ctr">
                      <a:solidFill>
                        <a:srgbClr val="FF0000"/>
                      </a:solidFill>
                      <a:prstDash val="solid"/>
                      <a:round/>
                      <a:headEnd type="none" w="med" len="med"/>
                      <a:tailEnd type="none" w="med" len="med"/>
                    </a:lnL>
                  </a:tcPr>
                </a:tc>
              </a:tr>
              <a:tr h="330390">
                <a:tc>
                  <a:txBody>
                    <a:bodyPr/>
                    <a:lstStyle/>
                    <a:p>
                      <a:pPr algn="ctr"/>
                      <a:r>
                        <a:rPr lang="en-US" altLang="zh-CN" sz="1400" dirty="0" smtClean="0">
                          <a:solidFill>
                            <a:srgbClr val="FF0000"/>
                          </a:solidFill>
                        </a:rPr>
                        <a:t>1</a:t>
                      </a:r>
                      <a:endParaRPr lang="zh-CN" altLang="en-US" sz="1400" dirty="0">
                        <a:solidFill>
                          <a:srgbClr val="FF0000"/>
                        </a:solidFill>
                      </a:endParaRPr>
                    </a:p>
                  </a:txBody>
                  <a:tcPr anchor="ctr"/>
                </a:tc>
                <a:tc>
                  <a:txBody>
                    <a:bodyPr/>
                    <a:lstStyle/>
                    <a:p>
                      <a:pPr algn="ctr"/>
                      <a:r>
                        <a:rPr lang="en-US" altLang="zh-CN" sz="1400" dirty="0" smtClean="0"/>
                        <a:t>1</a:t>
                      </a:r>
                      <a:endParaRPr lang="zh-CN" altLang="en-US" sz="1400" dirty="0"/>
                    </a:p>
                  </a:txBody>
                  <a:tcPr anchor="ctr"/>
                </a:tc>
                <a:tc>
                  <a:txBody>
                    <a:bodyPr/>
                    <a:lstStyle/>
                    <a:p>
                      <a:pPr algn="ctr"/>
                      <a:r>
                        <a:rPr lang="en-US" altLang="zh-CN" sz="1400" dirty="0" smtClean="0"/>
                        <a:t>0</a:t>
                      </a:r>
                      <a:endParaRPr lang="zh-CN" altLang="en-US" sz="1400" dirty="0"/>
                    </a:p>
                  </a:txBody>
                  <a:tcPr anchor="ctr"/>
                </a:tc>
                <a:tc>
                  <a:txBody>
                    <a:bodyPr/>
                    <a:lstStyle/>
                    <a:p>
                      <a:pPr algn="ctr"/>
                      <a:r>
                        <a:rPr lang="en-US" altLang="zh-CN" sz="1400" dirty="0" smtClean="0"/>
                        <a:t>0</a:t>
                      </a:r>
                      <a:endParaRPr lang="zh-CN" altLang="en-US" sz="1400" dirty="0"/>
                    </a:p>
                  </a:txBody>
                  <a:tcPr anchor="ctr"/>
                </a:tc>
                <a:tc>
                  <a:txBody>
                    <a:bodyPr/>
                    <a:lstStyle/>
                    <a:p>
                      <a:pPr algn="ctr"/>
                      <a:r>
                        <a:rPr lang="en-US" altLang="zh-CN" sz="1400" dirty="0" smtClean="0"/>
                        <a:t>1</a:t>
                      </a:r>
                      <a:endParaRPr lang="zh-CN" altLang="en-US" sz="1400" dirty="0"/>
                    </a:p>
                  </a:txBody>
                  <a:tcPr anchor="ctr">
                    <a:lnR w="38100" cap="flat" cmpd="sng" algn="ctr">
                      <a:solidFill>
                        <a:srgbClr val="FF0000"/>
                      </a:solidFill>
                      <a:prstDash val="solid"/>
                      <a:round/>
                      <a:headEnd type="none" w="med" len="med"/>
                      <a:tailEnd type="none" w="med" len="med"/>
                    </a:lnR>
                  </a:tcPr>
                </a:tc>
                <a:tc>
                  <a:txBody>
                    <a:bodyPr/>
                    <a:lstStyle/>
                    <a:p>
                      <a:pPr algn="r"/>
                      <a:r>
                        <a:rPr lang="en-US" altLang="zh-CN" sz="1400" b="1" dirty="0" smtClean="0">
                          <a:solidFill>
                            <a:srgbClr val="FF0000"/>
                          </a:solidFill>
                        </a:rPr>
                        <a:t>1</a:t>
                      </a:r>
                      <a:r>
                        <a:rPr lang="en-US" altLang="zh-CN" sz="1400" b="1" dirty="0" smtClean="0"/>
                        <a:t> 9</a:t>
                      </a:r>
                      <a:endParaRPr lang="zh-CN" altLang="en-US" sz="1400" b="1" dirty="0"/>
                    </a:p>
                  </a:txBody>
                  <a:tcPr anchor="ctr">
                    <a:lnL w="38100" cap="flat" cmpd="sng" algn="ctr">
                      <a:solidFill>
                        <a:srgbClr val="FF0000"/>
                      </a:solidFill>
                      <a:prstDash val="solid"/>
                      <a:round/>
                      <a:headEnd type="none" w="med" len="med"/>
                      <a:tailEnd type="none" w="med" len="med"/>
                    </a:lnL>
                  </a:tcPr>
                </a:tc>
              </a:tr>
            </a:tbl>
          </a:graphicData>
        </a:graphic>
      </p:graphicFrame>
      <p:grpSp>
        <p:nvGrpSpPr>
          <p:cNvPr id="7" name="组合 6"/>
          <p:cNvGrpSpPr/>
          <p:nvPr/>
        </p:nvGrpSpPr>
        <p:grpSpPr>
          <a:xfrm>
            <a:off x="3688998" y="332656"/>
            <a:ext cx="2376264" cy="6546756"/>
            <a:chOff x="6084168" y="332656"/>
            <a:chExt cx="2376264" cy="6546756"/>
          </a:xfrm>
        </p:grpSpPr>
        <p:sp>
          <p:nvSpPr>
            <p:cNvPr id="2" name="矩形 1"/>
            <p:cNvSpPr/>
            <p:nvPr/>
          </p:nvSpPr>
          <p:spPr bwMode="auto">
            <a:xfrm>
              <a:off x="6084168" y="332656"/>
              <a:ext cx="2376264" cy="3234956"/>
            </a:xfrm>
            <a:prstGeom prst="rect">
              <a:avLst/>
            </a:prstGeom>
            <a:noFill/>
            <a:ln w="38100" cap="flat" cmpd="sng" algn="ctr">
              <a:solidFill>
                <a:srgbClr val="0070C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sp>
          <p:nvSpPr>
            <p:cNvPr id="77" name="矩形 76"/>
            <p:cNvSpPr/>
            <p:nvPr/>
          </p:nvSpPr>
          <p:spPr bwMode="auto">
            <a:xfrm>
              <a:off x="6084168" y="3644456"/>
              <a:ext cx="2376264" cy="3234956"/>
            </a:xfrm>
            <a:prstGeom prst="rect">
              <a:avLst/>
            </a:prstGeom>
            <a:noFill/>
            <a:ln w="38100" cap="flat" cmpd="sng" algn="ctr">
              <a:solidFill>
                <a:srgbClr val="0070C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grpSp>
      <p:graphicFrame>
        <p:nvGraphicFramePr>
          <p:cNvPr id="78" name="表格 77"/>
          <p:cNvGraphicFramePr>
            <a:graphicFrameLocks noGrp="1"/>
          </p:cNvGraphicFramePr>
          <p:nvPr>
            <p:extLst/>
          </p:nvPr>
        </p:nvGraphicFramePr>
        <p:xfrm>
          <a:off x="35496" y="-13096"/>
          <a:ext cx="3005430" cy="6938190"/>
        </p:xfrm>
        <a:graphic>
          <a:graphicData uri="http://schemas.openxmlformats.org/drawingml/2006/table">
            <a:tbl>
              <a:tblPr firstRow="1" bandRow="1">
                <a:tableStyleId>{5C22544A-7EE6-4342-B048-85BDC9FD1C3A}</a:tableStyleId>
              </a:tblPr>
              <a:tblGrid>
                <a:gridCol w="601086"/>
                <a:gridCol w="601086"/>
                <a:gridCol w="601086"/>
                <a:gridCol w="601086"/>
                <a:gridCol w="601086"/>
              </a:tblGrid>
              <a:tr h="330390">
                <a:tc>
                  <a:txBody>
                    <a:bodyPr/>
                    <a:lstStyle/>
                    <a:p>
                      <a:pPr algn="ctr"/>
                      <a:r>
                        <a:rPr lang="en-US" altLang="zh-CN" sz="1400" dirty="0" smtClean="0"/>
                        <a:t>K</a:t>
                      </a:r>
                      <a:endParaRPr lang="zh-CN" altLang="en-US" sz="1400" dirty="0"/>
                    </a:p>
                  </a:txBody>
                  <a:tcPr anchor="ctr"/>
                </a:tc>
                <a:tc>
                  <a:txBody>
                    <a:bodyPr/>
                    <a:lstStyle/>
                    <a:p>
                      <a:pPr algn="ctr"/>
                      <a:r>
                        <a:rPr lang="en-US" altLang="zh-CN" sz="1400" dirty="0" smtClean="0"/>
                        <a:t>Z8</a:t>
                      </a:r>
                      <a:endParaRPr lang="zh-CN" altLang="en-US" sz="1400" dirty="0"/>
                    </a:p>
                  </a:txBody>
                  <a:tcPr anchor="ctr"/>
                </a:tc>
                <a:tc>
                  <a:txBody>
                    <a:bodyPr/>
                    <a:lstStyle/>
                    <a:p>
                      <a:pPr algn="ctr"/>
                      <a:r>
                        <a:rPr lang="en-US" altLang="zh-CN" sz="1400" dirty="0" smtClean="0"/>
                        <a:t>Z4</a:t>
                      </a:r>
                      <a:endParaRPr lang="zh-CN" altLang="en-US" sz="1400" dirty="0"/>
                    </a:p>
                  </a:txBody>
                  <a:tcPr anchor="ctr"/>
                </a:tc>
                <a:tc>
                  <a:txBody>
                    <a:bodyPr/>
                    <a:lstStyle/>
                    <a:p>
                      <a:pPr algn="ctr"/>
                      <a:r>
                        <a:rPr lang="en-US" altLang="zh-CN" sz="1400" dirty="0" smtClean="0"/>
                        <a:t>Z2</a:t>
                      </a:r>
                      <a:endParaRPr lang="zh-CN" altLang="en-US" sz="1400" dirty="0"/>
                    </a:p>
                  </a:txBody>
                  <a:tcPr anchor="ctr"/>
                </a:tc>
                <a:tc>
                  <a:txBody>
                    <a:bodyPr/>
                    <a:lstStyle/>
                    <a:p>
                      <a:pPr algn="ctr"/>
                      <a:r>
                        <a:rPr lang="en-US" altLang="zh-CN" sz="1400" dirty="0" smtClean="0"/>
                        <a:t>Z1</a:t>
                      </a:r>
                      <a:endParaRPr lang="zh-CN" altLang="en-US" sz="1400" dirty="0"/>
                    </a:p>
                  </a:txBody>
                  <a:tcPr anchor="ctr"/>
                </a:tc>
              </a:tr>
              <a:tr h="330390">
                <a:tc>
                  <a:txBody>
                    <a:bodyPr/>
                    <a:lstStyle/>
                    <a:p>
                      <a:pPr algn="ctr"/>
                      <a:r>
                        <a:rPr lang="en-US" altLang="zh-CN" sz="1400" dirty="0" smtClean="0"/>
                        <a:t>0</a:t>
                      </a:r>
                      <a:endParaRPr lang="zh-CN" altLang="en-US" sz="1400" dirty="0"/>
                    </a:p>
                  </a:txBody>
                  <a:tcPr anchor="ctr"/>
                </a:tc>
                <a:tc>
                  <a:txBody>
                    <a:bodyPr/>
                    <a:lstStyle/>
                    <a:p>
                      <a:pPr algn="ctr"/>
                      <a:r>
                        <a:rPr lang="en-US" altLang="zh-CN" sz="1400" dirty="0" smtClean="0"/>
                        <a:t>0</a:t>
                      </a:r>
                      <a:endParaRPr lang="zh-CN" altLang="en-US" sz="1400" dirty="0"/>
                    </a:p>
                  </a:txBody>
                  <a:tcPr anchor="ctr"/>
                </a:tc>
                <a:tc>
                  <a:txBody>
                    <a:bodyPr/>
                    <a:lstStyle/>
                    <a:p>
                      <a:pPr algn="ctr"/>
                      <a:r>
                        <a:rPr lang="en-US" altLang="zh-CN" sz="1400" dirty="0" smtClean="0"/>
                        <a:t>0</a:t>
                      </a:r>
                      <a:endParaRPr lang="zh-CN" altLang="en-US" sz="1400" dirty="0"/>
                    </a:p>
                  </a:txBody>
                  <a:tcPr anchor="ctr"/>
                </a:tc>
                <a:tc>
                  <a:txBody>
                    <a:bodyPr/>
                    <a:lstStyle/>
                    <a:p>
                      <a:pPr algn="ctr"/>
                      <a:r>
                        <a:rPr lang="en-US" altLang="zh-CN" sz="1400" dirty="0" smtClean="0"/>
                        <a:t>0</a:t>
                      </a:r>
                      <a:endParaRPr lang="zh-CN" altLang="en-US" sz="1400" dirty="0"/>
                    </a:p>
                  </a:txBody>
                  <a:tcPr anchor="ctr"/>
                </a:tc>
                <a:tc>
                  <a:txBody>
                    <a:bodyPr/>
                    <a:lstStyle/>
                    <a:p>
                      <a:pPr algn="ctr"/>
                      <a:r>
                        <a:rPr lang="en-US" altLang="zh-CN" sz="1400" dirty="0" smtClean="0"/>
                        <a:t>0</a:t>
                      </a:r>
                      <a:endParaRPr lang="zh-CN" altLang="en-US" sz="1400" dirty="0"/>
                    </a:p>
                  </a:txBody>
                  <a:tcPr anchor="ctr"/>
                </a:tc>
              </a:tr>
              <a:tr h="330390">
                <a:tc>
                  <a:txBody>
                    <a:bodyPr/>
                    <a:lstStyle/>
                    <a:p>
                      <a:pPr algn="ctr"/>
                      <a:r>
                        <a:rPr lang="en-US" altLang="zh-CN" sz="1400" dirty="0" smtClean="0"/>
                        <a:t>0</a:t>
                      </a:r>
                      <a:endParaRPr lang="zh-CN" altLang="en-US" sz="1400" dirty="0"/>
                    </a:p>
                  </a:txBody>
                  <a:tcPr anchor="ctr"/>
                </a:tc>
                <a:tc>
                  <a:txBody>
                    <a:bodyPr/>
                    <a:lstStyle/>
                    <a:p>
                      <a:pPr algn="ctr"/>
                      <a:r>
                        <a:rPr lang="en-US" altLang="zh-CN" sz="1400" dirty="0" smtClean="0"/>
                        <a:t>0</a:t>
                      </a:r>
                      <a:endParaRPr lang="zh-CN" altLang="en-US" sz="1400" dirty="0"/>
                    </a:p>
                  </a:txBody>
                  <a:tcPr anchor="ctr"/>
                </a:tc>
                <a:tc>
                  <a:txBody>
                    <a:bodyPr/>
                    <a:lstStyle/>
                    <a:p>
                      <a:pPr algn="ctr"/>
                      <a:r>
                        <a:rPr lang="en-US" altLang="zh-CN" sz="1400" dirty="0" smtClean="0"/>
                        <a:t>0</a:t>
                      </a:r>
                      <a:endParaRPr lang="zh-CN" altLang="en-US" sz="1400" dirty="0"/>
                    </a:p>
                  </a:txBody>
                  <a:tcPr anchor="ctr"/>
                </a:tc>
                <a:tc>
                  <a:txBody>
                    <a:bodyPr/>
                    <a:lstStyle/>
                    <a:p>
                      <a:pPr algn="ctr"/>
                      <a:r>
                        <a:rPr lang="en-US" altLang="zh-CN" sz="1400" dirty="0" smtClean="0"/>
                        <a:t>0</a:t>
                      </a:r>
                      <a:endParaRPr lang="zh-CN" altLang="en-US" sz="1400" dirty="0"/>
                    </a:p>
                  </a:txBody>
                  <a:tcPr anchor="ctr"/>
                </a:tc>
                <a:tc>
                  <a:txBody>
                    <a:bodyPr/>
                    <a:lstStyle/>
                    <a:p>
                      <a:pPr algn="ctr"/>
                      <a:r>
                        <a:rPr lang="en-US" altLang="zh-CN" sz="1400" dirty="0" smtClean="0"/>
                        <a:t>1</a:t>
                      </a:r>
                      <a:endParaRPr lang="zh-CN" altLang="en-US" sz="1400" dirty="0"/>
                    </a:p>
                  </a:txBody>
                  <a:tcPr anchor="ctr"/>
                </a:tc>
              </a:tr>
              <a:tr h="330390">
                <a:tc>
                  <a:txBody>
                    <a:bodyPr/>
                    <a:lstStyle/>
                    <a:p>
                      <a:pPr algn="ctr"/>
                      <a:r>
                        <a:rPr lang="en-US" altLang="zh-CN" sz="1400" dirty="0" smtClean="0"/>
                        <a:t>0</a:t>
                      </a:r>
                      <a:endParaRPr lang="zh-CN" altLang="en-US" sz="1400" dirty="0"/>
                    </a:p>
                  </a:txBody>
                  <a:tcPr anchor="ctr"/>
                </a:tc>
                <a:tc>
                  <a:txBody>
                    <a:bodyPr/>
                    <a:lstStyle/>
                    <a:p>
                      <a:pPr algn="ctr"/>
                      <a:r>
                        <a:rPr lang="en-US" altLang="zh-CN" sz="1400" dirty="0" smtClean="0"/>
                        <a:t>0</a:t>
                      </a:r>
                      <a:endParaRPr lang="zh-CN" altLang="en-US" sz="1400" dirty="0"/>
                    </a:p>
                  </a:txBody>
                  <a:tcPr anchor="ctr"/>
                </a:tc>
                <a:tc>
                  <a:txBody>
                    <a:bodyPr/>
                    <a:lstStyle/>
                    <a:p>
                      <a:pPr algn="ctr"/>
                      <a:r>
                        <a:rPr lang="en-US" altLang="zh-CN" sz="1400" dirty="0" smtClean="0"/>
                        <a:t>0</a:t>
                      </a:r>
                      <a:endParaRPr lang="zh-CN" altLang="en-US" sz="1400" dirty="0"/>
                    </a:p>
                  </a:txBody>
                  <a:tcPr anchor="ctr"/>
                </a:tc>
                <a:tc>
                  <a:txBody>
                    <a:bodyPr/>
                    <a:lstStyle/>
                    <a:p>
                      <a:pPr algn="ctr"/>
                      <a:r>
                        <a:rPr lang="en-US" altLang="zh-CN" sz="1400" dirty="0" smtClean="0"/>
                        <a:t>1</a:t>
                      </a:r>
                      <a:endParaRPr lang="zh-CN" altLang="en-US" sz="1400" dirty="0"/>
                    </a:p>
                  </a:txBody>
                  <a:tcPr anchor="ctr"/>
                </a:tc>
                <a:tc>
                  <a:txBody>
                    <a:bodyPr/>
                    <a:lstStyle/>
                    <a:p>
                      <a:pPr algn="ctr"/>
                      <a:r>
                        <a:rPr lang="en-US" altLang="zh-CN" sz="1400" dirty="0" smtClean="0"/>
                        <a:t>0</a:t>
                      </a:r>
                      <a:endParaRPr lang="zh-CN" altLang="en-US" sz="1400" dirty="0"/>
                    </a:p>
                  </a:txBody>
                  <a:tcPr anchor="ctr"/>
                </a:tc>
              </a:tr>
              <a:tr h="330390">
                <a:tc>
                  <a:txBody>
                    <a:bodyPr/>
                    <a:lstStyle/>
                    <a:p>
                      <a:pPr algn="ctr"/>
                      <a:r>
                        <a:rPr lang="en-US" altLang="zh-CN" sz="1400" dirty="0" smtClean="0"/>
                        <a:t>0</a:t>
                      </a:r>
                      <a:endParaRPr lang="zh-CN" altLang="en-US" sz="1400" dirty="0"/>
                    </a:p>
                  </a:txBody>
                  <a:tcPr anchor="ctr"/>
                </a:tc>
                <a:tc>
                  <a:txBody>
                    <a:bodyPr/>
                    <a:lstStyle/>
                    <a:p>
                      <a:pPr algn="ctr"/>
                      <a:r>
                        <a:rPr lang="en-US" altLang="zh-CN" sz="1400" dirty="0" smtClean="0"/>
                        <a:t>0</a:t>
                      </a:r>
                      <a:endParaRPr lang="zh-CN" altLang="en-US" sz="1400" dirty="0"/>
                    </a:p>
                  </a:txBody>
                  <a:tcPr anchor="ctr"/>
                </a:tc>
                <a:tc>
                  <a:txBody>
                    <a:bodyPr/>
                    <a:lstStyle/>
                    <a:p>
                      <a:pPr algn="ctr"/>
                      <a:r>
                        <a:rPr lang="en-US" altLang="zh-CN" sz="1400" dirty="0" smtClean="0"/>
                        <a:t>0</a:t>
                      </a:r>
                      <a:endParaRPr lang="zh-CN" altLang="en-US" sz="1400" dirty="0"/>
                    </a:p>
                  </a:txBody>
                  <a:tcPr anchor="ctr"/>
                </a:tc>
                <a:tc>
                  <a:txBody>
                    <a:bodyPr/>
                    <a:lstStyle/>
                    <a:p>
                      <a:pPr algn="ctr"/>
                      <a:r>
                        <a:rPr lang="en-US" altLang="zh-CN" sz="1400" dirty="0" smtClean="0"/>
                        <a:t>1</a:t>
                      </a:r>
                      <a:endParaRPr lang="zh-CN" altLang="en-US" sz="1400" dirty="0"/>
                    </a:p>
                  </a:txBody>
                  <a:tcPr anchor="ctr"/>
                </a:tc>
                <a:tc>
                  <a:txBody>
                    <a:bodyPr/>
                    <a:lstStyle/>
                    <a:p>
                      <a:pPr algn="ctr"/>
                      <a:r>
                        <a:rPr lang="en-US" altLang="zh-CN" sz="1400" dirty="0" smtClean="0"/>
                        <a:t>1</a:t>
                      </a:r>
                      <a:endParaRPr lang="zh-CN" altLang="en-US" sz="1400" dirty="0"/>
                    </a:p>
                  </a:txBody>
                  <a:tcPr anchor="ctr"/>
                </a:tc>
              </a:tr>
              <a:tr h="330390">
                <a:tc>
                  <a:txBody>
                    <a:bodyPr/>
                    <a:lstStyle/>
                    <a:p>
                      <a:pPr algn="ctr"/>
                      <a:r>
                        <a:rPr lang="en-US" altLang="zh-CN" sz="1400" dirty="0" smtClean="0"/>
                        <a:t>0</a:t>
                      </a:r>
                      <a:endParaRPr lang="zh-CN" altLang="en-US" sz="1400" dirty="0"/>
                    </a:p>
                  </a:txBody>
                  <a:tcPr anchor="ctr"/>
                </a:tc>
                <a:tc>
                  <a:txBody>
                    <a:bodyPr/>
                    <a:lstStyle/>
                    <a:p>
                      <a:pPr algn="ctr"/>
                      <a:r>
                        <a:rPr lang="en-US" altLang="zh-CN" sz="1400" dirty="0" smtClean="0"/>
                        <a:t>0</a:t>
                      </a:r>
                      <a:endParaRPr lang="zh-CN" altLang="en-US" sz="1400" dirty="0"/>
                    </a:p>
                  </a:txBody>
                  <a:tcPr anchor="ctr"/>
                </a:tc>
                <a:tc>
                  <a:txBody>
                    <a:bodyPr/>
                    <a:lstStyle/>
                    <a:p>
                      <a:pPr algn="ctr"/>
                      <a:r>
                        <a:rPr lang="en-US" altLang="zh-CN" sz="1400" dirty="0" smtClean="0"/>
                        <a:t>1</a:t>
                      </a:r>
                      <a:endParaRPr lang="zh-CN" altLang="en-US" sz="1400" dirty="0"/>
                    </a:p>
                  </a:txBody>
                  <a:tcPr anchor="ctr"/>
                </a:tc>
                <a:tc>
                  <a:txBody>
                    <a:bodyPr/>
                    <a:lstStyle/>
                    <a:p>
                      <a:pPr algn="ctr"/>
                      <a:r>
                        <a:rPr lang="en-US" altLang="zh-CN" sz="1400" dirty="0" smtClean="0"/>
                        <a:t>0</a:t>
                      </a:r>
                      <a:endParaRPr lang="zh-CN" altLang="en-US" sz="1400" dirty="0"/>
                    </a:p>
                  </a:txBody>
                  <a:tcPr anchor="ctr"/>
                </a:tc>
                <a:tc>
                  <a:txBody>
                    <a:bodyPr/>
                    <a:lstStyle/>
                    <a:p>
                      <a:pPr algn="ctr"/>
                      <a:r>
                        <a:rPr lang="en-US" altLang="zh-CN" sz="1400" dirty="0" smtClean="0"/>
                        <a:t>0</a:t>
                      </a:r>
                      <a:endParaRPr lang="zh-CN" altLang="en-US" sz="1400" dirty="0"/>
                    </a:p>
                  </a:txBody>
                  <a:tcPr anchor="ctr"/>
                </a:tc>
              </a:tr>
              <a:tr h="330390">
                <a:tc>
                  <a:txBody>
                    <a:bodyPr/>
                    <a:lstStyle/>
                    <a:p>
                      <a:pPr algn="ctr"/>
                      <a:r>
                        <a:rPr lang="en-US" altLang="zh-CN" sz="1400" dirty="0" smtClean="0"/>
                        <a:t>0</a:t>
                      </a:r>
                      <a:endParaRPr lang="zh-CN" altLang="en-US" sz="1400" dirty="0"/>
                    </a:p>
                  </a:txBody>
                  <a:tcPr anchor="ctr"/>
                </a:tc>
                <a:tc>
                  <a:txBody>
                    <a:bodyPr/>
                    <a:lstStyle/>
                    <a:p>
                      <a:pPr algn="ctr"/>
                      <a:r>
                        <a:rPr lang="en-US" altLang="zh-CN" sz="1400" dirty="0" smtClean="0"/>
                        <a:t>0</a:t>
                      </a:r>
                      <a:endParaRPr lang="zh-CN" altLang="en-US" sz="1400" dirty="0"/>
                    </a:p>
                  </a:txBody>
                  <a:tcPr anchor="ctr"/>
                </a:tc>
                <a:tc>
                  <a:txBody>
                    <a:bodyPr/>
                    <a:lstStyle/>
                    <a:p>
                      <a:pPr algn="ctr"/>
                      <a:r>
                        <a:rPr lang="en-US" altLang="zh-CN" sz="1400" dirty="0" smtClean="0"/>
                        <a:t>1</a:t>
                      </a:r>
                      <a:endParaRPr lang="zh-CN" altLang="en-US" sz="1400" dirty="0"/>
                    </a:p>
                  </a:txBody>
                  <a:tcPr anchor="ctr"/>
                </a:tc>
                <a:tc>
                  <a:txBody>
                    <a:bodyPr/>
                    <a:lstStyle/>
                    <a:p>
                      <a:pPr algn="ctr"/>
                      <a:r>
                        <a:rPr lang="en-US" altLang="zh-CN" sz="1400" dirty="0" smtClean="0"/>
                        <a:t>0</a:t>
                      </a:r>
                      <a:endParaRPr lang="zh-CN" altLang="en-US" sz="1400" dirty="0"/>
                    </a:p>
                  </a:txBody>
                  <a:tcPr anchor="ctr"/>
                </a:tc>
                <a:tc>
                  <a:txBody>
                    <a:bodyPr/>
                    <a:lstStyle/>
                    <a:p>
                      <a:pPr algn="ctr"/>
                      <a:r>
                        <a:rPr lang="en-US" altLang="zh-CN" sz="1400" dirty="0" smtClean="0"/>
                        <a:t>1</a:t>
                      </a:r>
                      <a:endParaRPr lang="zh-CN" altLang="en-US" sz="1400" dirty="0"/>
                    </a:p>
                  </a:txBody>
                  <a:tcPr anchor="ctr"/>
                </a:tc>
              </a:tr>
              <a:tr h="330390">
                <a:tc>
                  <a:txBody>
                    <a:bodyPr/>
                    <a:lstStyle/>
                    <a:p>
                      <a:pPr algn="ctr"/>
                      <a:r>
                        <a:rPr lang="en-US" altLang="zh-CN" sz="1400" dirty="0" smtClean="0"/>
                        <a:t>0</a:t>
                      </a:r>
                      <a:endParaRPr lang="zh-CN" altLang="en-US" sz="1400" dirty="0"/>
                    </a:p>
                  </a:txBody>
                  <a:tcPr anchor="ctr"/>
                </a:tc>
                <a:tc>
                  <a:txBody>
                    <a:bodyPr/>
                    <a:lstStyle/>
                    <a:p>
                      <a:pPr algn="ctr"/>
                      <a:r>
                        <a:rPr lang="en-US" altLang="zh-CN" sz="1400" dirty="0" smtClean="0"/>
                        <a:t>0</a:t>
                      </a:r>
                      <a:endParaRPr lang="zh-CN" altLang="en-US" sz="1400" dirty="0"/>
                    </a:p>
                  </a:txBody>
                  <a:tcPr anchor="ctr"/>
                </a:tc>
                <a:tc>
                  <a:txBody>
                    <a:bodyPr/>
                    <a:lstStyle/>
                    <a:p>
                      <a:pPr algn="ctr"/>
                      <a:r>
                        <a:rPr lang="en-US" altLang="zh-CN" sz="1400" dirty="0" smtClean="0"/>
                        <a:t>1</a:t>
                      </a:r>
                      <a:endParaRPr lang="zh-CN" altLang="en-US" sz="1400" dirty="0"/>
                    </a:p>
                  </a:txBody>
                  <a:tcPr anchor="ctr"/>
                </a:tc>
                <a:tc>
                  <a:txBody>
                    <a:bodyPr/>
                    <a:lstStyle/>
                    <a:p>
                      <a:pPr algn="ctr"/>
                      <a:r>
                        <a:rPr lang="en-US" altLang="zh-CN" sz="1400" dirty="0" smtClean="0"/>
                        <a:t>1</a:t>
                      </a:r>
                      <a:endParaRPr lang="zh-CN" altLang="en-US" sz="1400" dirty="0"/>
                    </a:p>
                  </a:txBody>
                  <a:tcPr anchor="ctr"/>
                </a:tc>
                <a:tc>
                  <a:txBody>
                    <a:bodyPr/>
                    <a:lstStyle/>
                    <a:p>
                      <a:pPr algn="ctr"/>
                      <a:r>
                        <a:rPr lang="en-US" altLang="zh-CN" sz="1400" dirty="0" smtClean="0"/>
                        <a:t>0</a:t>
                      </a:r>
                      <a:endParaRPr lang="zh-CN" altLang="en-US" sz="1400" dirty="0"/>
                    </a:p>
                  </a:txBody>
                  <a:tcPr anchor="ctr"/>
                </a:tc>
              </a:tr>
              <a:tr h="330390">
                <a:tc>
                  <a:txBody>
                    <a:bodyPr/>
                    <a:lstStyle/>
                    <a:p>
                      <a:pPr algn="ctr"/>
                      <a:r>
                        <a:rPr lang="en-US" altLang="zh-CN" sz="1400" dirty="0" smtClean="0"/>
                        <a:t>0</a:t>
                      </a:r>
                      <a:endParaRPr lang="zh-CN" altLang="en-US" sz="1400" dirty="0"/>
                    </a:p>
                  </a:txBody>
                  <a:tcPr anchor="ctr"/>
                </a:tc>
                <a:tc>
                  <a:txBody>
                    <a:bodyPr/>
                    <a:lstStyle/>
                    <a:p>
                      <a:pPr algn="ctr"/>
                      <a:r>
                        <a:rPr lang="en-US" altLang="zh-CN" sz="1400" dirty="0" smtClean="0"/>
                        <a:t>0</a:t>
                      </a:r>
                      <a:endParaRPr lang="zh-CN" altLang="en-US" sz="1400" dirty="0"/>
                    </a:p>
                  </a:txBody>
                  <a:tcPr anchor="ctr"/>
                </a:tc>
                <a:tc>
                  <a:txBody>
                    <a:bodyPr/>
                    <a:lstStyle/>
                    <a:p>
                      <a:pPr algn="ctr"/>
                      <a:r>
                        <a:rPr lang="en-US" altLang="zh-CN" sz="1400" dirty="0" smtClean="0"/>
                        <a:t>1</a:t>
                      </a:r>
                      <a:endParaRPr lang="zh-CN" altLang="en-US" sz="1400" dirty="0"/>
                    </a:p>
                  </a:txBody>
                  <a:tcPr anchor="ctr"/>
                </a:tc>
                <a:tc>
                  <a:txBody>
                    <a:bodyPr/>
                    <a:lstStyle/>
                    <a:p>
                      <a:pPr algn="ctr"/>
                      <a:r>
                        <a:rPr lang="en-US" altLang="zh-CN" sz="1400" dirty="0" smtClean="0"/>
                        <a:t>1</a:t>
                      </a:r>
                      <a:endParaRPr lang="zh-CN" altLang="en-US" sz="1400" dirty="0"/>
                    </a:p>
                  </a:txBody>
                  <a:tcPr anchor="ctr"/>
                </a:tc>
                <a:tc>
                  <a:txBody>
                    <a:bodyPr/>
                    <a:lstStyle/>
                    <a:p>
                      <a:pPr algn="ctr"/>
                      <a:r>
                        <a:rPr lang="en-US" altLang="zh-CN" sz="1400" dirty="0" smtClean="0"/>
                        <a:t>1</a:t>
                      </a:r>
                      <a:endParaRPr lang="zh-CN" altLang="en-US" sz="1400" dirty="0"/>
                    </a:p>
                  </a:txBody>
                  <a:tcPr anchor="ctr"/>
                </a:tc>
              </a:tr>
              <a:tr h="330390">
                <a:tc>
                  <a:txBody>
                    <a:bodyPr/>
                    <a:lstStyle/>
                    <a:p>
                      <a:pPr algn="ctr"/>
                      <a:r>
                        <a:rPr lang="en-US" altLang="zh-CN" sz="1400" dirty="0" smtClean="0"/>
                        <a:t>0</a:t>
                      </a:r>
                      <a:endParaRPr lang="zh-CN" altLang="en-US" sz="1400" dirty="0"/>
                    </a:p>
                  </a:txBody>
                  <a:tcPr anchor="ctr"/>
                </a:tc>
                <a:tc>
                  <a:txBody>
                    <a:bodyPr/>
                    <a:lstStyle/>
                    <a:p>
                      <a:pPr algn="ctr"/>
                      <a:r>
                        <a:rPr lang="en-US" altLang="zh-CN" sz="1400" dirty="0" smtClean="0"/>
                        <a:t>1</a:t>
                      </a:r>
                      <a:endParaRPr lang="zh-CN" altLang="en-US" sz="1400" dirty="0"/>
                    </a:p>
                  </a:txBody>
                  <a:tcPr anchor="ctr"/>
                </a:tc>
                <a:tc>
                  <a:txBody>
                    <a:bodyPr/>
                    <a:lstStyle/>
                    <a:p>
                      <a:pPr algn="ctr"/>
                      <a:r>
                        <a:rPr lang="en-US" altLang="zh-CN" sz="1400" dirty="0" smtClean="0"/>
                        <a:t>0</a:t>
                      </a:r>
                      <a:endParaRPr lang="zh-CN" altLang="en-US" sz="1400" dirty="0"/>
                    </a:p>
                  </a:txBody>
                  <a:tcPr anchor="ctr"/>
                </a:tc>
                <a:tc>
                  <a:txBody>
                    <a:bodyPr/>
                    <a:lstStyle/>
                    <a:p>
                      <a:pPr algn="ctr"/>
                      <a:r>
                        <a:rPr lang="en-US" altLang="zh-CN" sz="1400" dirty="0" smtClean="0"/>
                        <a:t>0</a:t>
                      </a:r>
                      <a:endParaRPr lang="zh-CN" altLang="en-US" sz="1400" dirty="0"/>
                    </a:p>
                  </a:txBody>
                  <a:tcPr anchor="ctr"/>
                </a:tc>
                <a:tc>
                  <a:txBody>
                    <a:bodyPr/>
                    <a:lstStyle/>
                    <a:p>
                      <a:pPr algn="ctr"/>
                      <a:r>
                        <a:rPr lang="en-US" altLang="zh-CN" sz="1400" dirty="0" smtClean="0"/>
                        <a:t>0</a:t>
                      </a:r>
                      <a:endParaRPr lang="zh-CN" altLang="en-US" sz="1400" dirty="0"/>
                    </a:p>
                  </a:txBody>
                  <a:tcPr anchor="ctr"/>
                </a:tc>
              </a:tr>
              <a:tr h="330390">
                <a:tc>
                  <a:txBody>
                    <a:bodyPr/>
                    <a:lstStyle/>
                    <a:p>
                      <a:pPr algn="ctr"/>
                      <a:r>
                        <a:rPr lang="en-US" altLang="zh-CN" sz="1400" dirty="0" smtClean="0"/>
                        <a:t>0</a:t>
                      </a:r>
                      <a:endParaRPr lang="zh-CN" altLang="en-US" sz="1400" dirty="0"/>
                    </a:p>
                  </a:txBody>
                  <a:tcPr anchor="ctr"/>
                </a:tc>
                <a:tc>
                  <a:txBody>
                    <a:bodyPr/>
                    <a:lstStyle/>
                    <a:p>
                      <a:pPr algn="ctr"/>
                      <a:r>
                        <a:rPr lang="en-US" altLang="zh-CN" sz="1400" dirty="0" smtClean="0"/>
                        <a:t>1</a:t>
                      </a:r>
                      <a:endParaRPr lang="zh-CN" altLang="en-US" sz="1400" dirty="0"/>
                    </a:p>
                  </a:txBody>
                  <a:tcPr anchor="ctr"/>
                </a:tc>
                <a:tc>
                  <a:txBody>
                    <a:bodyPr/>
                    <a:lstStyle/>
                    <a:p>
                      <a:pPr algn="ctr"/>
                      <a:r>
                        <a:rPr lang="en-US" altLang="zh-CN" sz="1400" dirty="0" smtClean="0"/>
                        <a:t>0</a:t>
                      </a:r>
                      <a:endParaRPr lang="zh-CN" altLang="en-US" sz="1400" dirty="0"/>
                    </a:p>
                  </a:txBody>
                  <a:tcPr anchor="ctr"/>
                </a:tc>
                <a:tc>
                  <a:txBody>
                    <a:bodyPr/>
                    <a:lstStyle/>
                    <a:p>
                      <a:pPr algn="ctr"/>
                      <a:r>
                        <a:rPr lang="en-US" altLang="zh-CN" sz="1400" dirty="0" smtClean="0"/>
                        <a:t>0</a:t>
                      </a:r>
                      <a:endParaRPr lang="zh-CN" altLang="en-US" sz="1400" dirty="0"/>
                    </a:p>
                  </a:txBody>
                  <a:tcPr anchor="ctr"/>
                </a:tc>
                <a:tc>
                  <a:txBody>
                    <a:bodyPr/>
                    <a:lstStyle/>
                    <a:p>
                      <a:pPr algn="ctr"/>
                      <a:r>
                        <a:rPr lang="en-US" altLang="zh-CN" sz="1400" dirty="0" smtClean="0"/>
                        <a:t>1</a:t>
                      </a:r>
                      <a:endParaRPr lang="zh-CN" altLang="en-US" sz="1400" dirty="0"/>
                    </a:p>
                  </a:txBody>
                  <a:tcPr anchor="ctr"/>
                </a:tc>
              </a:tr>
              <a:tr h="330390">
                <a:tc>
                  <a:txBody>
                    <a:bodyPr/>
                    <a:lstStyle/>
                    <a:p>
                      <a:pPr algn="ctr"/>
                      <a:r>
                        <a:rPr lang="en-US" altLang="zh-CN" sz="1400" dirty="0" smtClean="0">
                          <a:solidFill>
                            <a:schemeClr val="tx1"/>
                          </a:solidFill>
                        </a:rPr>
                        <a:t>0</a:t>
                      </a:r>
                      <a:endParaRPr lang="zh-CN" altLang="en-US" sz="1400" dirty="0">
                        <a:solidFill>
                          <a:schemeClr val="tx1"/>
                        </a:solidFill>
                      </a:endParaRPr>
                    </a:p>
                  </a:txBody>
                  <a:tcPr anchor="ctr"/>
                </a:tc>
                <a:tc>
                  <a:txBody>
                    <a:bodyPr/>
                    <a:lstStyle/>
                    <a:p>
                      <a:pPr algn="ctr"/>
                      <a:r>
                        <a:rPr lang="en-US" altLang="zh-CN" sz="1400" dirty="0" smtClean="0"/>
                        <a:t>1</a:t>
                      </a:r>
                      <a:endParaRPr lang="zh-CN" altLang="en-US" sz="1400" dirty="0"/>
                    </a:p>
                  </a:txBody>
                  <a:tcPr anchor="ctr"/>
                </a:tc>
                <a:tc>
                  <a:txBody>
                    <a:bodyPr/>
                    <a:lstStyle/>
                    <a:p>
                      <a:pPr algn="ctr"/>
                      <a:r>
                        <a:rPr lang="en-US" altLang="zh-CN" sz="1400" dirty="0" smtClean="0"/>
                        <a:t>0</a:t>
                      </a:r>
                      <a:endParaRPr lang="zh-CN" altLang="en-US" sz="1400" dirty="0"/>
                    </a:p>
                  </a:txBody>
                  <a:tcPr anchor="ctr"/>
                </a:tc>
                <a:tc>
                  <a:txBody>
                    <a:bodyPr/>
                    <a:lstStyle/>
                    <a:p>
                      <a:pPr algn="ctr"/>
                      <a:r>
                        <a:rPr lang="en-US" altLang="zh-CN" sz="1400" dirty="0" smtClean="0"/>
                        <a:t>1</a:t>
                      </a:r>
                      <a:endParaRPr lang="zh-CN" altLang="en-US" sz="1400" dirty="0"/>
                    </a:p>
                  </a:txBody>
                  <a:tcPr anchor="ctr"/>
                </a:tc>
                <a:tc>
                  <a:txBody>
                    <a:bodyPr/>
                    <a:lstStyle/>
                    <a:p>
                      <a:pPr algn="ctr"/>
                      <a:r>
                        <a:rPr lang="en-US" altLang="zh-CN" sz="1400" dirty="0" smtClean="0"/>
                        <a:t>0</a:t>
                      </a:r>
                      <a:endParaRPr lang="zh-CN" altLang="en-US" sz="1400" dirty="0"/>
                    </a:p>
                  </a:txBody>
                  <a:tcPr anchor="ctr"/>
                </a:tc>
              </a:tr>
              <a:tr h="330390">
                <a:tc>
                  <a:txBody>
                    <a:bodyPr/>
                    <a:lstStyle/>
                    <a:p>
                      <a:pPr algn="ctr"/>
                      <a:r>
                        <a:rPr lang="en-US" altLang="zh-CN" sz="1400" dirty="0" smtClean="0">
                          <a:solidFill>
                            <a:schemeClr val="tx1"/>
                          </a:solidFill>
                        </a:rPr>
                        <a:t>0</a:t>
                      </a:r>
                      <a:endParaRPr lang="zh-CN" altLang="en-US" sz="1400" dirty="0">
                        <a:solidFill>
                          <a:schemeClr val="tx1"/>
                        </a:solidFill>
                      </a:endParaRPr>
                    </a:p>
                  </a:txBody>
                  <a:tcPr anchor="ctr"/>
                </a:tc>
                <a:tc>
                  <a:txBody>
                    <a:bodyPr/>
                    <a:lstStyle/>
                    <a:p>
                      <a:pPr algn="ctr"/>
                      <a:r>
                        <a:rPr lang="en-US" altLang="zh-CN" sz="1400" dirty="0" smtClean="0"/>
                        <a:t>1</a:t>
                      </a:r>
                      <a:endParaRPr lang="zh-CN" altLang="en-US" sz="1400" dirty="0"/>
                    </a:p>
                  </a:txBody>
                  <a:tcPr anchor="ctr"/>
                </a:tc>
                <a:tc>
                  <a:txBody>
                    <a:bodyPr/>
                    <a:lstStyle/>
                    <a:p>
                      <a:pPr algn="ctr"/>
                      <a:r>
                        <a:rPr lang="en-US" altLang="zh-CN" sz="1400" dirty="0" smtClean="0"/>
                        <a:t>0</a:t>
                      </a:r>
                      <a:endParaRPr lang="zh-CN" altLang="en-US" sz="1400" dirty="0"/>
                    </a:p>
                  </a:txBody>
                  <a:tcPr anchor="ctr"/>
                </a:tc>
                <a:tc>
                  <a:txBody>
                    <a:bodyPr/>
                    <a:lstStyle/>
                    <a:p>
                      <a:pPr algn="ctr"/>
                      <a:r>
                        <a:rPr lang="en-US" altLang="zh-CN" sz="1400" dirty="0" smtClean="0"/>
                        <a:t>1</a:t>
                      </a:r>
                      <a:endParaRPr lang="zh-CN" altLang="en-US" sz="1400" dirty="0"/>
                    </a:p>
                  </a:txBody>
                  <a:tcPr anchor="ctr"/>
                </a:tc>
                <a:tc>
                  <a:txBody>
                    <a:bodyPr/>
                    <a:lstStyle/>
                    <a:p>
                      <a:pPr algn="ctr"/>
                      <a:r>
                        <a:rPr lang="en-US" altLang="zh-CN" sz="1400" dirty="0" smtClean="0"/>
                        <a:t>1</a:t>
                      </a:r>
                      <a:endParaRPr lang="zh-CN" altLang="en-US" sz="1400" dirty="0"/>
                    </a:p>
                  </a:txBody>
                  <a:tcPr anchor="ctr"/>
                </a:tc>
              </a:tr>
              <a:tr h="330390">
                <a:tc>
                  <a:txBody>
                    <a:bodyPr/>
                    <a:lstStyle/>
                    <a:p>
                      <a:pPr algn="ctr"/>
                      <a:r>
                        <a:rPr lang="en-US" altLang="zh-CN" sz="1400" dirty="0" smtClean="0">
                          <a:solidFill>
                            <a:schemeClr val="tx1"/>
                          </a:solidFill>
                        </a:rPr>
                        <a:t>0</a:t>
                      </a:r>
                      <a:endParaRPr lang="zh-CN" altLang="en-US" sz="1400" dirty="0">
                        <a:solidFill>
                          <a:schemeClr val="tx1"/>
                        </a:solidFill>
                      </a:endParaRPr>
                    </a:p>
                  </a:txBody>
                  <a:tcPr anchor="ctr"/>
                </a:tc>
                <a:tc>
                  <a:txBody>
                    <a:bodyPr/>
                    <a:lstStyle/>
                    <a:p>
                      <a:pPr algn="ctr"/>
                      <a:r>
                        <a:rPr lang="en-US" altLang="zh-CN" sz="1400" dirty="0" smtClean="0"/>
                        <a:t>1</a:t>
                      </a:r>
                      <a:endParaRPr lang="zh-CN" altLang="en-US" sz="1400" dirty="0"/>
                    </a:p>
                  </a:txBody>
                  <a:tcPr anchor="ctr"/>
                </a:tc>
                <a:tc>
                  <a:txBody>
                    <a:bodyPr/>
                    <a:lstStyle/>
                    <a:p>
                      <a:pPr algn="ctr"/>
                      <a:r>
                        <a:rPr lang="en-US" altLang="zh-CN" sz="1400" dirty="0" smtClean="0"/>
                        <a:t>1</a:t>
                      </a:r>
                      <a:endParaRPr lang="zh-CN" altLang="en-US" sz="1400" dirty="0"/>
                    </a:p>
                  </a:txBody>
                  <a:tcPr anchor="ctr"/>
                </a:tc>
                <a:tc>
                  <a:txBody>
                    <a:bodyPr/>
                    <a:lstStyle/>
                    <a:p>
                      <a:pPr algn="ctr"/>
                      <a:r>
                        <a:rPr lang="en-US" altLang="zh-CN" sz="1400" dirty="0" smtClean="0"/>
                        <a:t>0</a:t>
                      </a:r>
                      <a:endParaRPr lang="zh-CN" altLang="en-US" sz="1400" dirty="0"/>
                    </a:p>
                  </a:txBody>
                  <a:tcPr anchor="ctr"/>
                </a:tc>
                <a:tc>
                  <a:txBody>
                    <a:bodyPr/>
                    <a:lstStyle/>
                    <a:p>
                      <a:pPr algn="ctr"/>
                      <a:r>
                        <a:rPr lang="en-US" altLang="zh-CN" sz="1400" dirty="0" smtClean="0"/>
                        <a:t>0</a:t>
                      </a:r>
                      <a:endParaRPr lang="zh-CN" altLang="en-US" sz="1400" dirty="0"/>
                    </a:p>
                  </a:txBody>
                  <a:tcPr anchor="ctr"/>
                </a:tc>
              </a:tr>
              <a:tr h="330390">
                <a:tc>
                  <a:txBody>
                    <a:bodyPr/>
                    <a:lstStyle/>
                    <a:p>
                      <a:pPr algn="ctr"/>
                      <a:r>
                        <a:rPr lang="en-US" altLang="zh-CN" sz="1400" dirty="0" smtClean="0">
                          <a:solidFill>
                            <a:schemeClr val="tx1"/>
                          </a:solidFill>
                        </a:rPr>
                        <a:t>0</a:t>
                      </a:r>
                      <a:endParaRPr lang="zh-CN" altLang="en-US" sz="1400" dirty="0">
                        <a:solidFill>
                          <a:schemeClr val="tx1"/>
                        </a:solidFill>
                      </a:endParaRPr>
                    </a:p>
                  </a:txBody>
                  <a:tcPr anchor="ctr"/>
                </a:tc>
                <a:tc>
                  <a:txBody>
                    <a:bodyPr/>
                    <a:lstStyle/>
                    <a:p>
                      <a:pPr algn="ctr"/>
                      <a:r>
                        <a:rPr lang="en-US" altLang="zh-CN" sz="1400" dirty="0" smtClean="0"/>
                        <a:t>1</a:t>
                      </a:r>
                      <a:endParaRPr lang="zh-CN" altLang="en-US" sz="1400" dirty="0"/>
                    </a:p>
                  </a:txBody>
                  <a:tcPr anchor="ctr"/>
                </a:tc>
                <a:tc>
                  <a:txBody>
                    <a:bodyPr/>
                    <a:lstStyle/>
                    <a:p>
                      <a:pPr algn="ctr"/>
                      <a:r>
                        <a:rPr lang="en-US" altLang="zh-CN" sz="1400" dirty="0" smtClean="0"/>
                        <a:t>1</a:t>
                      </a:r>
                      <a:endParaRPr lang="zh-CN" altLang="en-US" sz="1400" dirty="0"/>
                    </a:p>
                  </a:txBody>
                  <a:tcPr anchor="ctr"/>
                </a:tc>
                <a:tc>
                  <a:txBody>
                    <a:bodyPr/>
                    <a:lstStyle/>
                    <a:p>
                      <a:pPr algn="ctr"/>
                      <a:r>
                        <a:rPr lang="en-US" altLang="zh-CN" sz="1400" dirty="0" smtClean="0"/>
                        <a:t>0</a:t>
                      </a:r>
                      <a:endParaRPr lang="zh-CN" altLang="en-US" sz="1400" dirty="0"/>
                    </a:p>
                  </a:txBody>
                  <a:tcPr anchor="ctr"/>
                </a:tc>
                <a:tc>
                  <a:txBody>
                    <a:bodyPr/>
                    <a:lstStyle/>
                    <a:p>
                      <a:pPr algn="ctr"/>
                      <a:r>
                        <a:rPr lang="en-US" altLang="zh-CN" sz="1400" dirty="0" smtClean="0"/>
                        <a:t>1</a:t>
                      </a:r>
                      <a:endParaRPr lang="zh-CN" altLang="en-US" sz="1400" dirty="0"/>
                    </a:p>
                  </a:txBody>
                  <a:tcPr anchor="ctr"/>
                </a:tc>
              </a:tr>
              <a:tr h="330390">
                <a:tc>
                  <a:txBody>
                    <a:bodyPr/>
                    <a:lstStyle/>
                    <a:p>
                      <a:pPr algn="ctr"/>
                      <a:r>
                        <a:rPr lang="en-US" altLang="zh-CN" sz="1400" dirty="0" smtClean="0">
                          <a:solidFill>
                            <a:schemeClr val="tx1"/>
                          </a:solidFill>
                        </a:rPr>
                        <a:t>0</a:t>
                      </a:r>
                      <a:endParaRPr lang="zh-CN" altLang="en-US" sz="1400" dirty="0">
                        <a:solidFill>
                          <a:schemeClr val="tx1"/>
                        </a:solidFill>
                      </a:endParaRPr>
                    </a:p>
                  </a:txBody>
                  <a:tcPr anchor="ctr"/>
                </a:tc>
                <a:tc>
                  <a:txBody>
                    <a:bodyPr/>
                    <a:lstStyle/>
                    <a:p>
                      <a:pPr algn="ctr"/>
                      <a:r>
                        <a:rPr lang="en-US" altLang="zh-CN" sz="1400" dirty="0" smtClean="0"/>
                        <a:t>1</a:t>
                      </a:r>
                      <a:endParaRPr lang="zh-CN" altLang="en-US" sz="1400" dirty="0"/>
                    </a:p>
                  </a:txBody>
                  <a:tcPr anchor="ctr"/>
                </a:tc>
                <a:tc>
                  <a:txBody>
                    <a:bodyPr/>
                    <a:lstStyle/>
                    <a:p>
                      <a:pPr algn="ctr"/>
                      <a:r>
                        <a:rPr lang="en-US" altLang="zh-CN" sz="1400" dirty="0" smtClean="0"/>
                        <a:t>1</a:t>
                      </a:r>
                      <a:endParaRPr lang="zh-CN" altLang="en-US" sz="1400" dirty="0"/>
                    </a:p>
                  </a:txBody>
                  <a:tcPr anchor="ctr"/>
                </a:tc>
                <a:tc>
                  <a:txBody>
                    <a:bodyPr/>
                    <a:lstStyle/>
                    <a:p>
                      <a:pPr algn="ctr"/>
                      <a:r>
                        <a:rPr lang="en-US" altLang="zh-CN" sz="1400" dirty="0" smtClean="0"/>
                        <a:t>1</a:t>
                      </a:r>
                      <a:endParaRPr lang="zh-CN" altLang="en-US" sz="1400" dirty="0"/>
                    </a:p>
                  </a:txBody>
                  <a:tcPr anchor="ctr"/>
                </a:tc>
                <a:tc>
                  <a:txBody>
                    <a:bodyPr/>
                    <a:lstStyle/>
                    <a:p>
                      <a:pPr algn="ctr"/>
                      <a:r>
                        <a:rPr lang="en-US" altLang="zh-CN" sz="1400" dirty="0" smtClean="0"/>
                        <a:t>0</a:t>
                      </a:r>
                      <a:endParaRPr lang="zh-CN" altLang="en-US" sz="1400" dirty="0"/>
                    </a:p>
                  </a:txBody>
                  <a:tcPr anchor="ctr"/>
                </a:tc>
              </a:tr>
              <a:tr h="330390">
                <a:tc>
                  <a:txBody>
                    <a:bodyPr/>
                    <a:lstStyle/>
                    <a:p>
                      <a:pPr algn="ctr"/>
                      <a:r>
                        <a:rPr lang="en-US" altLang="zh-CN" sz="1400" dirty="0" smtClean="0">
                          <a:solidFill>
                            <a:schemeClr val="tx1"/>
                          </a:solidFill>
                        </a:rPr>
                        <a:t>0</a:t>
                      </a:r>
                      <a:endParaRPr lang="zh-CN" altLang="en-US" sz="1400" dirty="0">
                        <a:solidFill>
                          <a:schemeClr val="tx1"/>
                        </a:solidFill>
                      </a:endParaRPr>
                    </a:p>
                  </a:txBody>
                  <a:tcPr anchor="ctr"/>
                </a:tc>
                <a:tc>
                  <a:txBody>
                    <a:bodyPr/>
                    <a:lstStyle/>
                    <a:p>
                      <a:pPr algn="ctr"/>
                      <a:r>
                        <a:rPr lang="en-US" altLang="zh-CN" sz="1400" dirty="0" smtClean="0"/>
                        <a:t>1</a:t>
                      </a:r>
                      <a:endParaRPr lang="zh-CN" altLang="en-US" sz="1400" dirty="0"/>
                    </a:p>
                  </a:txBody>
                  <a:tcPr anchor="ctr"/>
                </a:tc>
                <a:tc>
                  <a:txBody>
                    <a:bodyPr/>
                    <a:lstStyle/>
                    <a:p>
                      <a:pPr algn="ctr"/>
                      <a:r>
                        <a:rPr lang="en-US" altLang="zh-CN" sz="1400" dirty="0" smtClean="0"/>
                        <a:t>1</a:t>
                      </a:r>
                      <a:endParaRPr lang="zh-CN" altLang="en-US" sz="1400" dirty="0"/>
                    </a:p>
                  </a:txBody>
                  <a:tcPr anchor="ctr"/>
                </a:tc>
                <a:tc>
                  <a:txBody>
                    <a:bodyPr/>
                    <a:lstStyle/>
                    <a:p>
                      <a:pPr algn="ctr"/>
                      <a:r>
                        <a:rPr lang="en-US" altLang="zh-CN" sz="1400" dirty="0" smtClean="0"/>
                        <a:t>1</a:t>
                      </a:r>
                      <a:endParaRPr lang="zh-CN" altLang="en-US" sz="1400" dirty="0"/>
                    </a:p>
                  </a:txBody>
                  <a:tcPr anchor="ctr"/>
                </a:tc>
                <a:tc>
                  <a:txBody>
                    <a:bodyPr/>
                    <a:lstStyle/>
                    <a:p>
                      <a:pPr algn="ctr"/>
                      <a:r>
                        <a:rPr lang="en-US" altLang="zh-CN" sz="1400" dirty="0" smtClean="0"/>
                        <a:t>1</a:t>
                      </a:r>
                      <a:endParaRPr lang="zh-CN" altLang="en-US" sz="1400" dirty="0"/>
                    </a:p>
                  </a:txBody>
                  <a:tcPr anchor="ctr"/>
                </a:tc>
              </a:tr>
              <a:tr h="330390">
                <a:tc>
                  <a:txBody>
                    <a:bodyPr/>
                    <a:lstStyle/>
                    <a:p>
                      <a:pPr algn="ctr"/>
                      <a:r>
                        <a:rPr lang="en-US" altLang="zh-CN" sz="1400" dirty="0" smtClean="0">
                          <a:solidFill>
                            <a:schemeClr val="tx1"/>
                          </a:solidFill>
                        </a:rPr>
                        <a:t>1</a:t>
                      </a:r>
                      <a:endParaRPr lang="zh-CN" altLang="en-US" sz="1400" dirty="0">
                        <a:solidFill>
                          <a:schemeClr val="tx1"/>
                        </a:solidFill>
                      </a:endParaRPr>
                    </a:p>
                  </a:txBody>
                  <a:tcPr anchor="ctr"/>
                </a:tc>
                <a:tc>
                  <a:txBody>
                    <a:bodyPr/>
                    <a:lstStyle/>
                    <a:p>
                      <a:pPr algn="ctr"/>
                      <a:r>
                        <a:rPr lang="en-US" altLang="zh-CN" sz="1400" dirty="0" smtClean="0"/>
                        <a:t>0</a:t>
                      </a:r>
                      <a:endParaRPr lang="zh-CN" altLang="en-US" sz="1400" dirty="0"/>
                    </a:p>
                  </a:txBody>
                  <a:tcPr anchor="ctr"/>
                </a:tc>
                <a:tc>
                  <a:txBody>
                    <a:bodyPr/>
                    <a:lstStyle/>
                    <a:p>
                      <a:pPr algn="ctr"/>
                      <a:r>
                        <a:rPr lang="en-US" altLang="zh-CN" sz="1400" dirty="0" smtClean="0"/>
                        <a:t>0</a:t>
                      </a:r>
                      <a:endParaRPr lang="zh-CN" altLang="en-US" sz="1400" dirty="0"/>
                    </a:p>
                  </a:txBody>
                  <a:tcPr anchor="ctr"/>
                </a:tc>
                <a:tc>
                  <a:txBody>
                    <a:bodyPr/>
                    <a:lstStyle/>
                    <a:p>
                      <a:pPr algn="ctr"/>
                      <a:r>
                        <a:rPr lang="en-US" altLang="zh-CN" sz="1400" dirty="0" smtClean="0"/>
                        <a:t>0</a:t>
                      </a:r>
                      <a:endParaRPr lang="zh-CN" altLang="en-US" sz="1400" dirty="0"/>
                    </a:p>
                  </a:txBody>
                  <a:tcPr anchor="ctr"/>
                </a:tc>
                <a:tc>
                  <a:txBody>
                    <a:bodyPr/>
                    <a:lstStyle/>
                    <a:p>
                      <a:pPr algn="ctr"/>
                      <a:r>
                        <a:rPr lang="en-US" altLang="zh-CN" sz="1400" dirty="0" smtClean="0"/>
                        <a:t>0</a:t>
                      </a:r>
                      <a:endParaRPr lang="zh-CN" altLang="en-US" sz="1400" dirty="0"/>
                    </a:p>
                  </a:txBody>
                  <a:tcPr anchor="ctr"/>
                </a:tc>
              </a:tr>
              <a:tr h="330390">
                <a:tc>
                  <a:txBody>
                    <a:bodyPr/>
                    <a:lstStyle/>
                    <a:p>
                      <a:pPr algn="ctr"/>
                      <a:r>
                        <a:rPr lang="en-US" altLang="zh-CN" sz="1400" dirty="0" smtClean="0">
                          <a:solidFill>
                            <a:schemeClr val="tx1"/>
                          </a:solidFill>
                        </a:rPr>
                        <a:t>1</a:t>
                      </a:r>
                      <a:endParaRPr lang="zh-CN" altLang="en-US" sz="1400" dirty="0">
                        <a:solidFill>
                          <a:schemeClr val="tx1"/>
                        </a:solidFill>
                      </a:endParaRPr>
                    </a:p>
                  </a:txBody>
                  <a:tcPr anchor="ctr"/>
                </a:tc>
                <a:tc>
                  <a:txBody>
                    <a:bodyPr/>
                    <a:lstStyle/>
                    <a:p>
                      <a:pPr algn="ctr"/>
                      <a:r>
                        <a:rPr lang="en-US" altLang="zh-CN" sz="1400" dirty="0" smtClean="0"/>
                        <a:t>0</a:t>
                      </a:r>
                      <a:endParaRPr lang="zh-CN" altLang="en-US" sz="1400" dirty="0"/>
                    </a:p>
                  </a:txBody>
                  <a:tcPr anchor="ctr"/>
                </a:tc>
                <a:tc>
                  <a:txBody>
                    <a:bodyPr/>
                    <a:lstStyle/>
                    <a:p>
                      <a:pPr algn="ctr"/>
                      <a:r>
                        <a:rPr lang="en-US" altLang="zh-CN" sz="1400" dirty="0" smtClean="0"/>
                        <a:t>0</a:t>
                      </a:r>
                      <a:endParaRPr lang="zh-CN" altLang="en-US" sz="1400" dirty="0"/>
                    </a:p>
                  </a:txBody>
                  <a:tcPr anchor="ctr"/>
                </a:tc>
                <a:tc>
                  <a:txBody>
                    <a:bodyPr/>
                    <a:lstStyle/>
                    <a:p>
                      <a:pPr algn="ctr"/>
                      <a:r>
                        <a:rPr lang="en-US" altLang="zh-CN" sz="1400" dirty="0" smtClean="0"/>
                        <a:t>0</a:t>
                      </a:r>
                      <a:endParaRPr lang="zh-CN" altLang="en-US" sz="1400" dirty="0"/>
                    </a:p>
                  </a:txBody>
                  <a:tcPr anchor="ctr"/>
                </a:tc>
                <a:tc>
                  <a:txBody>
                    <a:bodyPr/>
                    <a:lstStyle/>
                    <a:p>
                      <a:pPr algn="ctr"/>
                      <a:r>
                        <a:rPr lang="en-US" altLang="zh-CN" sz="1400" dirty="0" smtClean="0"/>
                        <a:t>1</a:t>
                      </a:r>
                      <a:endParaRPr lang="zh-CN" altLang="en-US" sz="1400" dirty="0"/>
                    </a:p>
                  </a:txBody>
                  <a:tcPr anchor="ctr"/>
                </a:tc>
              </a:tr>
              <a:tr h="330390">
                <a:tc>
                  <a:txBody>
                    <a:bodyPr/>
                    <a:lstStyle/>
                    <a:p>
                      <a:pPr algn="ctr"/>
                      <a:r>
                        <a:rPr lang="en-US" altLang="zh-CN" sz="1400" dirty="0" smtClean="0">
                          <a:solidFill>
                            <a:schemeClr val="tx1"/>
                          </a:solidFill>
                        </a:rPr>
                        <a:t>1</a:t>
                      </a:r>
                      <a:endParaRPr lang="zh-CN" altLang="en-US" sz="1400" dirty="0">
                        <a:solidFill>
                          <a:schemeClr val="tx1"/>
                        </a:solidFill>
                      </a:endParaRPr>
                    </a:p>
                  </a:txBody>
                  <a:tcPr anchor="ctr"/>
                </a:tc>
                <a:tc>
                  <a:txBody>
                    <a:bodyPr/>
                    <a:lstStyle/>
                    <a:p>
                      <a:pPr algn="ctr"/>
                      <a:r>
                        <a:rPr lang="en-US" altLang="zh-CN" sz="1400" dirty="0" smtClean="0"/>
                        <a:t>0</a:t>
                      </a:r>
                      <a:endParaRPr lang="zh-CN" altLang="en-US" sz="1400" dirty="0"/>
                    </a:p>
                  </a:txBody>
                  <a:tcPr anchor="ctr"/>
                </a:tc>
                <a:tc>
                  <a:txBody>
                    <a:bodyPr/>
                    <a:lstStyle/>
                    <a:p>
                      <a:pPr algn="ctr"/>
                      <a:r>
                        <a:rPr lang="en-US" altLang="zh-CN" sz="1400" dirty="0" smtClean="0"/>
                        <a:t>0</a:t>
                      </a:r>
                      <a:endParaRPr lang="zh-CN" altLang="en-US" sz="1400" dirty="0"/>
                    </a:p>
                  </a:txBody>
                  <a:tcPr anchor="ctr"/>
                </a:tc>
                <a:tc>
                  <a:txBody>
                    <a:bodyPr/>
                    <a:lstStyle/>
                    <a:p>
                      <a:pPr algn="ctr"/>
                      <a:r>
                        <a:rPr lang="en-US" altLang="zh-CN" sz="1400" dirty="0" smtClean="0"/>
                        <a:t>1</a:t>
                      </a:r>
                      <a:endParaRPr lang="zh-CN" altLang="en-US" sz="1400" dirty="0"/>
                    </a:p>
                  </a:txBody>
                  <a:tcPr anchor="ctr"/>
                </a:tc>
                <a:tc>
                  <a:txBody>
                    <a:bodyPr/>
                    <a:lstStyle/>
                    <a:p>
                      <a:pPr algn="ctr"/>
                      <a:r>
                        <a:rPr lang="en-US" altLang="zh-CN" sz="1400" dirty="0" smtClean="0"/>
                        <a:t>0</a:t>
                      </a:r>
                      <a:endParaRPr lang="zh-CN" altLang="en-US" sz="1400" dirty="0"/>
                    </a:p>
                  </a:txBody>
                  <a:tcPr anchor="ctr"/>
                </a:tc>
              </a:tr>
              <a:tr h="330390">
                <a:tc>
                  <a:txBody>
                    <a:bodyPr/>
                    <a:lstStyle/>
                    <a:p>
                      <a:pPr algn="ctr"/>
                      <a:r>
                        <a:rPr lang="en-US" altLang="zh-CN" sz="1400" dirty="0" smtClean="0">
                          <a:solidFill>
                            <a:schemeClr val="tx1"/>
                          </a:solidFill>
                        </a:rPr>
                        <a:t>1</a:t>
                      </a:r>
                      <a:endParaRPr lang="zh-CN" altLang="en-US" sz="1400" dirty="0">
                        <a:solidFill>
                          <a:schemeClr val="tx1"/>
                        </a:solidFill>
                      </a:endParaRPr>
                    </a:p>
                  </a:txBody>
                  <a:tcPr anchor="ctr"/>
                </a:tc>
                <a:tc>
                  <a:txBody>
                    <a:bodyPr/>
                    <a:lstStyle/>
                    <a:p>
                      <a:pPr algn="ctr"/>
                      <a:r>
                        <a:rPr lang="en-US" altLang="zh-CN" sz="1400" dirty="0" smtClean="0"/>
                        <a:t>0</a:t>
                      </a:r>
                      <a:endParaRPr lang="zh-CN" altLang="en-US" sz="1400" dirty="0"/>
                    </a:p>
                  </a:txBody>
                  <a:tcPr anchor="ctr"/>
                </a:tc>
                <a:tc>
                  <a:txBody>
                    <a:bodyPr/>
                    <a:lstStyle/>
                    <a:p>
                      <a:pPr algn="ctr"/>
                      <a:r>
                        <a:rPr lang="en-US" altLang="zh-CN" sz="1400" dirty="0" smtClean="0"/>
                        <a:t>0</a:t>
                      </a:r>
                      <a:endParaRPr lang="zh-CN" altLang="en-US" sz="1400" dirty="0"/>
                    </a:p>
                  </a:txBody>
                  <a:tcPr anchor="ctr"/>
                </a:tc>
                <a:tc>
                  <a:txBody>
                    <a:bodyPr/>
                    <a:lstStyle/>
                    <a:p>
                      <a:pPr algn="ctr"/>
                      <a:r>
                        <a:rPr lang="en-US" altLang="zh-CN" sz="1400" dirty="0" smtClean="0"/>
                        <a:t>1</a:t>
                      </a:r>
                      <a:endParaRPr lang="zh-CN" altLang="en-US" sz="1400" dirty="0"/>
                    </a:p>
                  </a:txBody>
                  <a:tcPr anchor="ctr"/>
                </a:tc>
                <a:tc>
                  <a:txBody>
                    <a:bodyPr/>
                    <a:lstStyle/>
                    <a:p>
                      <a:pPr algn="ctr"/>
                      <a:r>
                        <a:rPr lang="en-US" altLang="zh-CN" sz="1400" dirty="0" smtClean="0"/>
                        <a:t>1</a:t>
                      </a:r>
                      <a:endParaRPr lang="zh-CN" altLang="en-US" sz="1400" dirty="0"/>
                    </a:p>
                  </a:txBody>
                  <a:tcPr anchor="ctr"/>
                </a:tc>
              </a:tr>
            </a:tbl>
          </a:graphicData>
        </a:graphic>
      </p:graphicFrame>
      <p:grpSp>
        <p:nvGrpSpPr>
          <p:cNvPr id="8" name="组合 7"/>
          <p:cNvGrpSpPr/>
          <p:nvPr/>
        </p:nvGrpSpPr>
        <p:grpSpPr>
          <a:xfrm>
            <a:off x="621230" y="332656"/>
            <a:ext cx="2376264" cy="6547324"/>
            <a:chOff x="3016400" y="332656"/>
            <a:chExt cx="2376264" cy="6547324"/>
          </a:xfrm>
        </p:grpSpPr>
        <p:sp>
          <p:nvSpPr>
            <p:cNvPr id="79" name="矩形 78"/>
            <p:cNvSpPr/>
            <p:nvPr/>
          </p:nvSpPr>
          <p:spPr bwMode="auto">
            <a:xfrm>
              <a:off x="3016400" y="332656"/>
              <a:ext cx="2376264" cy="3234956"/>
            </a:xfrm>
            <a:prstGeom prst="rect">
              <a:avLst/>
            </a:prstGeom>
            <a:noFill/>
            <a:ln w="38100" cap="flat" cmpd="sng" algn="ctr">
              <a:solidFill>
                <a:srgbClr val="0070C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sp>
          <p:nvSpPr>
            <p:cNvPr id="80" name="矩形 79"/>
            <p:cNvSpPr/>
            <p:nvPr/>
          </p:nvSpPr>
          <p:spPr bwMode="auto">
            <a:xfrm>
              <a:off x="3016400" y="3645024"/>
              <a:ext cx="2376264" cy="3234956"/>
            </a:xfrm>
            <a:prstGeom prst="rect">
              <a:avLst/>
            </a:prstGeom>
            <a:noFill/>
            <a:ln w="38100" cap="flat" cmpd="sng" algn="ctr">
              <a:solidFill>
                <a:srgbClr val="00B05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grpSp>
      <p:sp>
        <p:nvSpPr>
          <p:cNvPr id="131" name="矩形 130"/>
          <p:cNvSpPr/>
          <p:nvPr/>
        </p:nvSpPr>
        <p:spPr bwMode="auto">
          <a:xfrm>
            <a:off x="2411760" y="828953"/>
            <a:ext cx="6655180" cy="2304256"/>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mc:AlternateContent xmlns:mc="http://schemas.openxmlformats.org/markup-compatibility/2006" xmlns:a14="http://schemas.microsoft.com/office/drawing/2010/main">
        <mc:Choice Requires="a14">
          <p:sp>
            <p:nvSpPr>
              <p:cNvPr id="138" name="TextBox 137"/>
              <p:cNvSpPr txBox="1"/>
              <p:nvPr/>
            </p:nvSpPr>
            <p:spPr>
              <a:xfrm>
                <a:off x="5806884" y="2751311"/>
                <a:ext cx="320023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1" i="1" smtClean="0">
                          <a:latin typeface="Cambria Math"/>
                        </a:rPr>
                        <m:t>𝑪</m:t>
                      </m:r>
                      <m:r>
                        <a:rPr lang="en-US" altLang="zh-CN" b="1" i="1" smtClean="0">
                          <a:latin typeface="Cambria Math"/>
                        </a:rPr>
                        <m:t>=</m:t>
                      </m:r>
                      <m:r>
                        <a:rPr lang="en-US" altLang="zh-CN" b="1" i="1" smtClean="0">
                          <a:latin typeface="Cambria Math"/>
                        </a:rPr>
                        <m:t>𝑲</m:t>
                      </m:r>
                      <m:r>
                        <a:rPr lang="en-US" altLang="zh-CN" b="1" i="1" smtClean="0">
                          <a:latin typeface="Cambria Math"/>
                        </a:rPr>
                        <m:t>+</m:t>
                      </m:r>
                      <m:sSub>
                        <m:sSubPr>
                          <m:ctrlPr>
                            <a:rPr lang="en-US" altLang="zh-CN" b="1" i="1" smtClean="0">
                              <a:latin typeface="Cambria Math" panose="02040503050406030204" pitchFamily="18" charset="0"/>
                            </a:rPr>
                          </m:ctrlPr>
                        </m:sSubPr>
                        <m:e>
                          <m:r>
                            <a:rPr lang="en-US" altLang="zh-CN" b="1" i="1" smtClean="0">
                              <a:latin typeface="Cambria Math"/>
                            </a:rPr>
                            <m:t>𝒁</m:t>
                          </m:r>
                        </m:e>
                        <m:sub>
                          <m:r>
                            <a:rPr lang="en-US" altLang="zh-CN" b="1" i="1" smtClean="0">
                              <a:latin typeface="Cambria Math"/>
                            </a:rPr>
                            <m:t>𝟖</m:t>
                          </m:r>
                        </m:sub>
                      </m:sSub>
                      <m:sSub>
                        <m:sSubPr>
                          <m:ctrlPr>
                            <a:rPr lang="en-US" altLang="zh-CN" b="1" i="1">
                              <a:latin typeface="Cambria Math" panose="02040503050406030204" pitchFamily="18" charset="0"/>
                            </a:rPr>
                          </m:ctrlPr>
                        </m:sSubPr>
                        <m:e>
                          <m:r>
                            <a:rPr lang="en-US" altLang="zh-CN" b="1" i="1">
                              <a:latin typeface="Cambria Math"/>
                            </a:rPr>
                            <m:t>𝒁</m:t>
                          </m:r>
                        </m:e>
                        <m:sub>
                          <m:r>
                            <a:rPr lang="en-US" altLang="zh-CN" b="1" i="1" smtClean="0">
                              <a:latin typeface="Cambria Math"/>
                            </a:rPr>
                            <m:t>𝟒</m:t>
                          </m:r>
                        </m:sub>
                      </m:sSub>
                      <m:r>
                        <a:rPr lang="en-US" altLang="zh-CN" b="1" i="1" smtClean="0">
                          <a:latin typeface="Cambria Math"/>
                        </a:rPr>
                        <m:t>+</m:t>
                      </m:r>
                      <m:sSub>
                        <m:sSubPr>
                          <m:ctrlPr>
                            <a:rPr lang="en-US" altLang="zh-CN" b="1" i="1">
                              <a:latin typeface="Cambria Math" panose="02040503050406030204" pitchFamily="18" charset="0"/>
                            </a:rPr>
                          </m:ctrlPr>
                        </m:sSubPr>
                        <m:e>
                          <m:r>
                            <a:rPr lang="en-US" altLang="zh-CN" b="1" i="1">
                              <a:latin typeface="Cambria Math"/>
                            </a:rPr>
                            <m:t>𝒁</m:t>
                          </m:r>
                        </m:e>
                        <m:sub>
                          <m:r>
                            <a:rPr lang="en-US" altLang="zh-CN" b="1" i="1">
                              <a:latin typeface="Cambria Math"/>
                            </a:rPr>
                            <m:t>𝟖</m:t>
                          </m:r>
                        </m:sub>
                      </m:sSub>
                      <m:sSub>
                        <m:sSubPr>
                          <m:ctrlPr>
                            <a:rPr lang="en-US" altLang="zh-CN" b="1" i="1">
                              <a:latin typeface="Cambria Math" panose="02040503050406030204" pitchFamily="18" charset="0"/>
                            </a:rPr>
                          </m:ctrlPr>
                        </m:sSubPr>
                        <m:e>
                          <m:r>
                            <a:rPr lang="en-US" altLang="zh-CN" b="1" i="1">
                              <a:latin typeface="Cambria Math"/>
                            </a:rPr>
                            <m:t>𝒁</m:t>
                          </m:r>
                        </m:e>
                        <m:sub>
                          <m:r>
                            <a:rPr lang="en-US" altLang="zh-CN" b="1" i="1" smtClean="0">
                              <a:latin typeface="Cambria Math"/>
                            </a:rPr>
                            <m:t>𝟐</m:t>
                          </m:r>
                        </m:sub>
                      </m:sSub>
                    </m:oMath>
                  </m:oMathPara>
                </a14:m>
                <a:endParaRPr lang="zh-CN" altLang="en-US" b="1" dirty="0"/>
              </a:p>
            </p:txBody>
          </p:sp>
        </mc:Choice>
        <mc:Fallback xmlns="">
          <p:sp>
            <p:nvSpPr>
              <p:cNvPr id="138" name="TextBox 137"/>
              <p:cNvSpPr txBox="1">
                <a:spLocks noRot="1" noChangeAspect="1" noMove="1" noResize="1" noEditPoints="1" noAdjustHandles="1" noChangeArrowheads="1" noChangeShapeType="1" noTextEdit="1"/>
              </p:cNvSpPr>
              <p:nvPr/>
            </p:nvSpPr>
            <p:spPr>
              <a:xfrm>
                <a:off x="5806884" y="2751311"/>
                <a:ext cx="3200235" cy="461665"/>
              </a:xfrm>
              <a:prstGeom prst="rect">
                <a:avLst/>
              </a:prstGeom>
              <a:blipFill rotWithShape="1">
                <a:blip r:embed="rId3"/>
                <a:stretch>
                  <a:fillRect b="-3947"/>
                </a:stretch>
              </a:blipFill>
            </p:spPr>
            <p:txBody>
              <a:bodyPr/>
              <a:lstStyle/>
              <a:p>
                <a:r>
                  <a:rPr lang="zh-CN" altLang="en-US">
                    <a:noFill/>
                  </a:rPr>
                  <a:t> </a:t>
                </a:r>
              </a:p>
            </p:txBody>
          </p:sp>
        </mc:Fallback>
      </mc:AlternateContent>
      <p:grpSp>
        <p:nvGrpSpPr>
          <p:cNvPr id="64" name="组合 63"/>
          <p:cNvGrpSpPr/>
          <p:nvPr/>
        </p:nvGrpSpPr>
        <p:grpSpPr>
          <a:xfrm>
            <a:off x="6732240" y="5325476"/>
            <a:ext cx="2333400" cy="623804"/>
            <a:chOff x="827584" y="4951148"/>
            <a:chExt cx="2333400" cy="623804"/>
          </a:xfrm>
        </p:grpSpPr>
        <p:sp>
          <p:nvSpPr>
            <p:cNvPr id="65" name="矩形 64"/>
            <p:cNvSpPr/>
            <p:nvPr/>
          </p:nvSpPr>
          <p:spPr bwMode="auto">
            <a:xfrm>
              <a:off x="827584" y="4953135"/>
              <a:ext cx="432000" cy="617598"/>
            </a:xfrm>
            <a:prstGeom prst="rect">
              <a:avLst/>
            </a:prstGeom>
            <a:noFill/>
            <a:ln w="38100" cap="flat" cmpd="sng" algn="ctr">
              <a:solidFill>
                <a:srgbClr val="00B05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sp>
          <p:nvSpPr>
            <p:cNvPr id="66" name="矩形 65"/>
            <p:cNvSpPr/>
            <p:nvPr/>
          </p:nvSpPr>
          <p:spPr bwMode="auto">
            <a:xfrm>
              <a:off x="2728984" y="4957354"/>
              <a:ext cx="432000" cy="617598"/>
            </a:xfrm>
            <a:prstGeom prst="rect">
              <a:avLst/>
            </a:prstGeom>
            <a:noFill/>
            <a:ln w="38100" cap="flat" cmpd="sng" algn="ctr">
              <a:solidFill>
                <a:srgbClr val="0070C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sp>
          <p:nvSpPr>
            <p:cNvPr id="67" name="TextBox 66"/>
            <p:cNvSpPr txBox="1"/>
            <p:nvPr/>
          </p:nvSpPr>
          <p:spPr>
            <a:xfrm>
              <a:off x="2294352" y="4951148"/>
              <a:ext cx="478016" cy="523220"/>
            </a:xfrm>
            <a:prstGeom prst="rect">
              <a:avLst/>
            </a:prstGeom>
            <a:noFill/>
          </p:spPr>
          <p:txBody>
            <a:bodyPr wrap="none" rtlCol="0">
              <a:spAutoFit/>
            </a:bodyPr>
            <a:lstStyle/>
            <a:p>
              <a:r>
                <a:rPr lang="en-US" altLang="zh-CN" sz="2800" b="1" dirty="0" smtClean="0"/>
                <a:t>=</a:t>
              </a:r>
              <a:endParaRPr lang="zh-CN" altLang="en-US" b="1" dirty="0"/>
            </a:p>
          </p:txBody>
        </p:sp>
        <p:sp>
          <p:nvSpPr>
            <p:cNvPr id="68" name="TextBox 67"/>
            <p:cNvSpPr txBox="1"/>
            <p:nvPr/>
          </p:nvSpPr>
          <p:spPr>
            <a:xfrm>
              <a:off x="1219397" y="4997847"/>
              <a:ext cx="1255472" cy="461665"/>
            </a:xfrm>
            <a:prstGeom prst="rect">
              <a:avLst/>
            </a:prstGeom>
            <a:noFill/>
          </p:spPr>
          <p:txBody>
            <a:bodyPr wrap="none" rtlCol="0">
              <a:spAutoFit/>
            </a:bodyPr>
            <a:lstStyle/>
            <a:p>
              <a:r>
                <a:rPr lang="en-US" altLang="zh-CN" b="1" dirty="0" smtClean="0"/>
                <a:t>+</a:t>
              </a:r>
              <a:r>
                <a:rPr lang="en-US" altLang="zh-CN" sz="600" b="1" dirty="0" smtClean="0"/>
                <a:t> </a:t>
              </a:r>
              <a:r>
                <a:rPr lang="en-US" altLang="zh-CN" b="1" dirty="0" smtClean="0"/>
                <a:t>0110</a:t>
              </a:r>
              <a:endParaRPr lang="zh-CN" altLang="en-US" b="1" dirty="0"/>
            </a:p>
          </p:txBody>
        </p:sp>
      </p:grpSp>
      <p:sp>
        <p:nvSpPr>
          <p:cNvPr id="3" name="灯片编号占位符 2"/>
          <p:cNvSpPr>
            <a:spLocks noGrp="1"/>
          </p:cNvSpPr>
          <p:nvPr>
            <p:ph type="sldNum" sz="quarter" idx="12"/>
          </p:nvPr>
        </p:nvSpPr>
        <p:spPr/>
        <p:txBody>
          <a:bodyPr/>
          <a:lstStyle/>
          <a:p>
            <a:pPr>
              <a:defRPr/>
            </a:pPr>
            <a:fld id="{EF27CFC5-7FD8-49A5-BC14-6A12B5DF6A48}" type="slidenum">
              <a:rPr lang="en-US" altLang="zh-CN" smtClean="0"/>
              <a:pPr>
                <a:defRPr/>
              </a:pPr>
              <a:t>7</a:t>
            </a:fld>
            <a:endParaRPr lang="en-US" altLang="zh-CN"/>
          </a:p>
        </p:txBody>
      </p:sp>
      <p:grpSp>
        <p:nvGrpSpPr>
          <p:cNvPr id="4" name="组合 3"/>
          <p:cNvGrpSpPr/>
          <p:nvPr/>
        </p:nvGrpSpPr>
        <p:grpSpPr>
          <a:xfrm>
            <a:off x="2411760" y="967622"/>
            <a:ext cx="6675371" cy="2035426"/>
            <a:chOff x="2411760" y="967622"/>
            <a:chExt cx="6675371" cy="2035426"/>
          </a:xfrm>
        </p:grpSpPr>
        <p:sp>
          <p:nvSpPr>
            <p:cNvPr id="87" name="矩形 86"/>
            <p:cNvSpPr/>
            <p:nvPr/>
          </p:nvSpPr>
          <p:spPr bwMode="auto">
            <a:xfrm>
              <a:off x="4788024" y="1064684"/>
              <a:ext cx="2088232" cy="1728192"/>
            </a:xfrm>
            <a:prstGeom prst="rect">
              <a:avLst/>
            </a:prstGeom>
            <a:ln w="38100">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1" lang="zh-CN" altLang="en-US" sz="8800" b="0" i="0" u="none" strike="noStrike" cap="none" normalizeH="0" baseline="0" dirty="0" smtClean="0">
                  <a:ln>
                    <a:noFill/>
                  </a:ln>
                  <a:solidFill>
                    <a:srgbClr val="FF0000"/>
                  </a:solidFill>
                  <a:effectLst/>
                  <a:latin typeface="Arial" pitchFamily="34" charset="0"/>
                  <a:ea typeface="宋体" pitchFamily="2" charset="-122"/>
                  <a:cs typeface="Arial" pitchFamily="34" charset="0"/>
                </a:rPr>
                <a:t> </a:t>
              </a:r>
            </a:p>
          </p:txBody>
        </p:sp>
        <p:sp>
          <p:nvSpPr>
            <p:cNvPr id="88" name="矩形 87"/>
            <p:cNvSpPr/>
            <p:nvPr/>
          </p:nvSpPr>
          <p:spPr bwMode="auto">
            <a:xfrm>
              <a:off x="3512172" y="1136692"/>
              <a:ext cx="699788" cy="612068"/>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dirty="0" smtClean="0">
                  <a:ln>
                    <a:noFill/>
                  </a:ln>
                  <a:solidFill>
                    <a:schemeClr val="tx1"/>
                  </a:solidFill>
                  <a:effectLst/>
                  <a:latin typeface="Tahoma" pitchFamily="34" charset="0"/>
                  <a:ea typeface="宋体" pitchFamily="2" charset="-122"/>
                </a:rPr>
                <a:t>BCD</a:t>
              </a:r>
              <a:endParaRPr kumimoji="1" lang="zh-CN" altLang="en-US" sz="2000" b="0" i="0" u="none" strike="noStrike" cap="none" normalizeH="0" baseline="0" dirty="0" smtClean="0">
                <a:ln>
                  <a:noFill/>
                </a:ln>
                <a:solidFill>
                  <a:schemeClr val="tx1"/>
                </a:solidFill>
                <a:effectLst/>
                <a:latin typeface="Tahoma" pitchFamily="34" charset="0"/>
                <a:ea typeface="宋体" pitchFamily="2" charset="-122"/>
              </a:endParaRPr>
            </a:p>
          </p:txBody>
        </p:sp>
        <p:cxnSp>
          <p:nvCxnSpPr>
            <p:cNvPr id="89" name="直接箭头连接符 88"/>
            <p:cNvCxnSpPr/>
            <p:nvPr/>
          </p:nvCxnSpPr>
          <p:spPr bwMode="auto">
            <a:xfrm>
              <a:off x="2771800" y="1442726"/>
              <a:ext cx="740372" cy="0"/>
            </a:xfrm>
            <a:prstGeom prst="straightConnector1">
              <a:avLst/>
            </a:prstGeom>
            <a:solidFill>
              <a:schemeClr val="accent1"/>
            </a:solidFill>
            <a:ln w="9525" cap="flat" cmpd="sng" algn="ctr">
              <a:solidFill>
                <a:schemeClr val="tx1"/>
              </a:solidFill>
              <a:prstDash val="solid"/>
              <a:miter lim="800000"/>
              <a:headEnd type="none" w="med" len="med"/>
              <a:tailEnd type="triangle" w="med" len="med"/>
            </a:ln>
            <a:effectLst/>
          </p:spPr>
        </p:cxnSp>
        <p:sp>
          <p:nvSpPr>
            <p:cNvPr id="90" name="TextBox 89"/>
            <p:cNvSpPr txBox="1"/>
            <p:nvPr/>
          </p:nvSpPr>
          <p:spPr>
            <a:xfrm>
              <a:off x="2418818" y="1251091"/>
              <a:ext cx="352982" cy="461665"/>
            </a:xfrm>
            <a:prstGeom prst="rect">
              <a:avLst/>
            </a:prstGeom>
            <a:noFill/>
          </p:spPr>
          <p:txBody>
            <a:bodyPr wrap="none" rtlCol="0">
              <a:spAutoFit/>
            </a:bodyPr>
            <a:lstStyle/>
            <a:p>
              <a:r>
                <a:rPr lang="en-US" altLang="zh-CN" dirty="0" smtClean="0"/>
                <a:t>8</a:t>
              </a:r>
              <a:endParaRPr lang="zh-CN" altLang="en-US" dirty="0"/>
            </a:p>
          </p:txBody>
        </p:sp>
        <p:cxnSp>
          <p:nvCxnSpPr>
            <p:cNvPr id="91" name="直接箭头连接符 90"/>
            <p:cNvCxnSpPr/>
            <p:nvPr/>
          </p:nvCxnSpPr>
          <p:spPr bwMode="auto">
            <a:xfrm>
              <a:off x="4198169" y="1201385"/>
              <a:ext cx="576000" cy="0"/>
            </a:xfrm>
            <a:prstGeom prst="straightConnector1">
              <a:avLst/>
            </a:prstGeom>
            <a:solidFill>
              <a:schemeClr val="accent1"/>
            </a:solidFill>
            <a:ln w="9525" cap="flat" cmpd="sng" algn="ctr">
              <a:solidFill>
                <a:schemeClr val="tx1"/>
              </a:solidFill>
              <a:prstDash val="solid"/>
              <a:miter lim="800000"/>
              <a:headEnd type="none" w="med" len="med"/>
              <a:tailEnd type="triangle" w="med" len="med"/>
            </a:ln>
            <a:effectLst/>
          </p:spPr>
        </p:cxnSp>
        <p:cxnSp>
          <p:nvCxnSpPr>
            <p:cNvPr id="92" name="直接箭头连接符 91"/>
            <p:cNvCxnSpPr/>
            <p:nvPr/>
          </p:nvCxnSpPr>
          <p:spPr bwMode="auto">
            <a:xfrm>
              <a:off x="4198169" y="1363833"/>
              <a:ext cx="576000" cy="0"/>
            </a:xfrm>
            <a:prstGeom prst="straightConnector1">
              <a:avLst/>
            </a:prstGeom>
            <a:solidFill>
              <a:schemeClr val="accent1"/>
            </a:solidFill>
            <a:ln w="9525" cap="flat" cmpd="sng" algn="ctr">
              <a:solidFill>
                <a:schemeClr val="tx1"/>
              </a:solidFill>
              <a:prstDash val="solid"/>
              <a:miter lim="800000"/>
              <a:headEnd type="none" w="med" len="med"/>
              <a:tailEnd type="triangle" w="med" len="med"/>
            </a:ln>
            <a:effectLst/>
          </p:spPr>
        </p:cxnSp>
        <p:cxnSp>
          <p:nvCxnSpPr>
            <p:cNvPr id="93" name="直接箭头连接符 92"/>
            <p:cNvCxnSpPr/>
            <p:nvPr/>
          </p:nvCxnSpPr>
          <p:spPr bwMode="auto">
            <a:xfrm>
              <a:off x="4198169" y="1516233"/>
              <a:ext cx="576000" cy="0"/>
            </a:xfrm>
            <a:prstGeom prst="straightConnector1">
              <a:avLst/>
            </a:prstGeom>
            <a:solidFill>
              <a:schemeClr val="accent1"/>
            </a:solidFill>
            <a:ln w="9525" cap="flat" cmpd="sng" algn="ctr">
              <a:solidFill>
                <a:schemeClr val="tx1"/>
              </a:solidFill>
              <a:prstDash val="solid"/>
              <a:miter lim="800000"/>
              <a:headEnd type="none" w="med" len="med"/>
              <a:tailEnd type="triangle" w="med" len="med"/>
            </a:ln>
            <a:effectLst/>
          </p:spPr>
        </p:cxnSp>
        <p:cxnSp>
          <p:nvCxnSpPr>
            <p:cNvPr id="94" name="直接箭头连接符 93"/>
            <p:cNvCxnSpPr/>
            <p:nvPr/>
          </p:nvCxnSpPr>
          <p:spPr bwMode="auto">
            <a:xfrm>
              <a:off x="4198169" y="1668633"/>
              <a:ext cx="576000" cy="0"/>
            </a:xfrm>
            <a:prstGeom prst="straightConnector1">
              <a:avLst/>
            </a:prstGeom>
            <a:solidFill>
              <a:schemeClr val="accent1"/>
            </a:solidFill>
            <a:ln w="9525" cap="flat" cmpd="sng" algn="ctr">
              <a:solidFill>
                <a:schemeClr val="tx1"/>
              </a:solidFill>
              <a:prstDash val="solid"/>
              <a:miter lim="800000"/>
              <a:headEnd type="none" w="med" len="med"/>
              <a:tailEnd type="triangle" w="med" len="med"/>
            </a:ln>
            <a:effectLst/>
          </p:spPr>
        </p:cxnSp>
        <p:sp>
          <p:nvSpPr>
            <p:cNvPr id="95" name="矩形 94"/>
            <p:cNvSpPr/>
            <p:nvPr/>
          </p:nvSpPr>
          <p:spPr bwMode="auto">
            <a:xfrm>
              <a:off x="3505114" y="1892776"/>
              <a:ext cx="699788" cy="612068"/>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dirty="0" smtClean="0">
                  <a:ln>
                    <a:noFill/>
                  </a:ln>
                  <a:solidFill>
                    <a:schemeClr val="tx1"/>
                  </a:solidFill>
                  <a:effectLst/>
                  <a:latin typeface="Tahoma" pitchFamily="34" charset="0"/>
                  <a:ea typeface="宋体" pitchFamily="2" charset="-122"/>
                </a:rPr>
                <a:t>BCD</a:t>
              </a:r>
              <a:endParaRPr kumimoji="1" lang="zh-CN" altLang="en-US" sz="2000" b="0" i="0" u="none" strike="noStrike" cap="none" normalizeH="0" baseline="0" dirty="0" smtClean="0">
                <a:ln>
                  <a:noFill/>
                </a:ln>
                <a:solidFill>
                  <a:schemeClr val="tx1"/>
                </a:solidFill>
                <a:effectLst/>
                <a:latin typeface="Tahoma" pitchFamily="34" charset="0"/>
                <a:ea typeface="宋体" pitchFamily="2" charset="-122"/>
              </a:endParaRPr>
            </a:p>
          </p:txBody>
        </p:sp>
        <p:cxnSp>
          <p:nvCxnSpPr>
            <p:cNvPr id="96" name="直接箭头连接符 95"/>
            <p:cNvCxnSpPr/>
            <p:nvPr/>
          </p:nvCxnSpPr>
          <p:spPr bwMode="auto">
            <a:xfrm>
              <a:off x="2764742" y="2198810"/>
              <a:ext cx="740372" cy="0"/>
            </a:xfrm>
            <a:prstGeom prst="straightConnector1">
              <a:avLst/>
            </a:prstGeom>
            <a:solidFill>
              <a:schemeClr val="accent1"/>
            </a:solidFill>
            <a:ln w="9525" cap="flat" cmpd="sng" algn="ctr">
              <a:solidFill>
                <a:schemeClr val="tx1"/>
              </a:solidFill>
              <a:prstDash val="solid"/>
              <a:miter lim="800000"/>
              <a:headEnd type="none" w="med" len="med"/>
              <a:tailEnd type="triangle" w="med" len="med"/>
            </a:ln>
            <a:effectLst/>
          </p:spPr>
        </p:cxnSp>
        <p:sp>
          <p:nvSpPr>
            <p:cNvPr id="97" name="TextBox 96"/>
            <p:cNvSpPr txBox="1"/>
            <p:nvPr/>
          </p:nvSpPr>
          <p:spPr>
            <a:xfrm>
              <a:off x="2411760" y="1951755"/>
              <a:ext cx="352982" cy="461665"/>
            </a:xfrm>
            <a:prstGeom prst="rect">
              <a:avLst/>
            </a:prstGeom>
            <a:noFill/>
          </p:spPr>
          <p:txBody>
            <a:bodyPr wrap="none" rtlCol="0">
              <a:spAutoFit/>
            </a:bodyPr>
            <a:lstStyle/>
            <a:p>
              <a:r>
                <a:rPr lang="en-US" altLang="zh-CN" dirty="0"/>
                <a:t>7</a:t>
              </a:r>
              <a:endParaRPr lang="zh-CN" altLang="en-US" dirty="0"/>
            </a:p>
          </p:txBody>
        </p:sp>
        <p:cxnSp>
          <p:nvCxnSpPr>
            <p:cNvPr id="98" name="直接箭头连接符 97"/>
            <p:cNvCxnSpPr/>
            <p:nvPr/>
          </p:nvCxnSpPr>
          <p:spPr bwMode="auto">
            <a:xfrm>
              <a:off x="4191111" y="1967517"/>
              <a:ext cx="576000" cy="0"/>
            </a:xfrm>
            <a:prstGeom prst="straightConnector1">
              <a:avLst/>
            </a:prstGeom>
            <a:solidFill>
              <a:schemeClr val="accent1"/>
            </a:solidFill>
            <a:ln w="9525" cap="flat" cmpd="sng" algn="ctr">
              <a:solidFill>
                <a:schemeClr val="tx1"/>
              </a:solidFill>
              <a:prstDash val="solid"/>
              <a:miter lim="800000"/>
              <a:headEnd type="none" w="med" len="med"/>
              <a:tailEnd type="triangle" w="med" len="med"/>
            </a:ln>
            <a:effectLst/>
          </p:spPr>
        </p:cxnSp>
        <p:cxnSp>
          <p:nvCxnSpPr>
            <p:cNvPr id="99" name="直接箭头连接符 98"/>
            <p:cNvCxnSpPr/>
            <p:nvPr/>
          </p:nvCxnSpPr>
          <p:spPr bwMode="auto">
            <a:xfrm>
              <a:off x="4191111" y="2119917"/>
              <a:ext cx="576000" cy="0"/>
            </a:xfrm>
            <a:prstGeom prst="straightConnector1">
              <a:avLst/>
            </a:prstGeom>
            <a:solidFill>
              <a:schemeClr val="accent1"/>
            </a:solidFill>
            <a:ln w="9525" cap="flat" cmpd="sng" algn="ctr">
              <a:solidFill>
                <a:schemeClr val="tx1"/>
              </a:solidFill>
              <a:prstDash val="solid"/>
              <a:miter lim="800000"/>
              <a:headEnd type="none" w="med" len="med"/>
              <a:tailEnd type="triangle" w="med" len="med"/>
            </a:ln>
            <a:effectLst/>
          </p:spPr>
        </p:cxnSp>
        <p:cxnSp>
          <p:nvCxnSpPr>
            <p:cNvPr id="100" name="直接箭头连接符 99"/>
            <p:cNvCxnSpPr/>
            <p:nvPr/>
          </p:nvCxnSpPr>
          <p:spPr bwMode="auto">
            <a:xfrm>
              <a:off x="4191111" y="2272317"/>
              <a:ext cx="576000" cy="0"/>
            </a:xfrm>
            <a:prstGeom prst="straightConnector1">
              <a:avLst/>
            </a:prstGeom>
            <a:solidFill>
              <a:schemeClr val="accent1"/>
            </a:solidFill>
            <a:ln w="9525" cap="flat" cmpd="sng" algn="ctr">
              <a:solidFill>
                <a:schemeClr val="tx1"/>
              </a:solidFill>
              <a:prstDash val="solid"/>
              <a:miter lim="800000"/>
              <a:headEnd type="none" w="med" len="med"/>
              <a:tailEnd type="triangle" w="med" len="med"/>
            </a:ln>
            <a:effectLst/>
          </p:spPr>
        </p:cxnSp>
        <p:cxnSp>
          <p:nvCxnSpPr>
            <p:cNvPr id="101" name="直接箭头连接符 100"/>
            <p:cNvCxnSpPr/>
            <p:nvPr/>
          </p:nvCxnSpPr>
          <p:spPr bwMode="auto">
            <a:xfrm>
              <a:off x="4191111" y="2444813"/>
              <a:ext cx="576000" cy="0"/>
            </a:xfrm>
            <a:prstGeom prst="straightConnector1">
              <a:avLst/>
            </a:prstGeom>
            <a:solidFill>
              <a:schemeClr val="accent1"/>
            </a:solidFill>
            <a:ln w="9525" cap="flat" cmpd="sng" algn="ctr">
              <a:solidFill>
                <a:schemeClr val="tx1"/>
              </a:solidFill>
              <a:prstDash val="solid"/>
              <a:miter lim="800000"/>
              <a:headEnd type="none" w="med" len="med"/>
              <a:tailEnd type="triangle" w="med" len="med"/>
            </a:ln>
            <a:effectLst/>
          </p:spPr>
        </p:cxnSp>
        <p:sp>
          <p:nvSpPr>
            <p:cNvPr id="102" name="TextBox 101"/>
            <p:cNvSpPr txBox="1"/>
            <p:nvPr/>
          </p:nvSpPr>
          <p:spPr>
            <a:xfrm>
              <a:off x="4328955" y="967622"/>
              <a:ext cx="261610" cy="769441"/>
            </a:xfrm>
            <a:prstGeom prst="rect">
              <a:avLst/>
            </a:prstGeom>
            <a:noFill/>
          </p:spPr>
          <p:txBody>
            <a:bodyPr wrap="none" rtlCol="0">
              <a:spAutoFit/>
            </a:bodyPr>
            <a:lstStyle/>
            <a:p>
              <a:pPr algn="ctr"/>
              <a:r>
                <a:rPr lang="en-US" altLang="zh-CN" sz="1100" dirty="0" smtClean="0"/>
                <a:t>1</a:t>
              </a:r>
            </a:p>
            <a:p>
              <a:pPr algn="ctr"/>
              <a:r>
                <a:rPr lang="en-US" altLang="zh-CN" sz="1100" dirty="0" smtClean="0"/>
                <a:t>0</a:t>
              </a:r>
            </a:p>
            <a:p>
              <a:pPr algn="ctr"/>
              <a:r>
                <a:rPr lang="en-US" altLang="zh-CN" sz="1100" dirty="0" smtClean="0"/>
                <a:t>0</a:t>
              </a:r>
            </a:p>
            <a:p>
              <a:pPr algn="ctr"/>
              <a:r>
                <a:rPr lang="en-US" altLang="zh-CN" sz="1100" dirty="0"/>
                <a:t>0</a:t>
              </a:r>
              <a:endParaRPr lang="zh-CN" altLang="en-US" sz="1100" dirty="0"/>
            </a:p>
          </p:txBody>
        </p:sp>
        <p:sp>
          <p:nvSpPr>
            <p:cNvPr id="103" name="TextBox 102"/>
            <p:cNvSpPr txBox="1"/>
            <p:nvPr/>
          </p:nvSpPr>
          <p:spPr>
            <a:xfrm>
              <a:off x="4324245" y="1735403"/>
              <a:ext cx="261610" cy="769441"/>
            </a:xfrm>
            <a:prstGeom prst="rect">
              <a:avLst/>
            </a:prstGeom>
            <a:noFill/>
          </p:spPr>
          <p:txBody>
            <a:bodyPr wrap="none" rtlCol="0">
              <a:spAutoFit/>
            </a:bodyPr>
            <a:lstStyle/>
            <a:p>
              <a:pPr algn="ctr"/>
              <a:r>
                <a:rPr lang="en-US" altLang="zh-CN" sz="1100" dirty="0"/>
                <a:t>0</a:t>
              </a:r>
              <a:endParaRPr lang="en-US" altLang="zh-CN" sz="1100" dirty="0" smtClean="0"/>
            </a:p>
            <a:p>
              <a:pPr algn="ctr"/>
              <a:r>
                <a:rPr lang="en-US" altLang="zh-CN" sz="1100" dirty="0"/>
                <a:t>1</a:t>
              </a:r>
              <a:endParaRPr lang="en-US" altLang="zh-CN" sz="1100" dirty="0" smtClean="0"/>
            </a:p>
            <a:p>
              <a:pPr algn="ctr"/>
              <a:r>
                <a:rPr lang="en-US" altLang="zh-CN" sz="1100" dirty="0"/>
                <a:t>1</a:t>
              </a:r>
              <a:endParaRPr lang="en-US" altLang="zh-CN" sz="1100" dirty="0" smtClean="0"/>
            </a:p>
            <a:p>
              <a:pPr algn="ctr"/>
              <a:r>
                <a:rPr lang="en-US" altLang="zh-CN" sz="1100" dirty="0"/>
                <a:t>1</a:t>
              </a:r>
              <a:endParaRPr lang="zh-CN" altLang="en-US" sz="1100" dirty="0"/>
            </a:p>
          </p:txBody>
        </p:sp>
        <p:cxnSp>
          <p:nvCxnSpPr>
            <p:cNvPr id="104" name="直接箭头连接符 103"/>
            <p:cNvCxnSpPr/>
            <p:nvPr/>
          </p:nvCxnSpPr>
          <p:spPr bwMode="auto">
            <a:xfrm>
              <a:off x="2735891" y="2666862"/>
              <a:ext cx="2016000" cy="0"/>
            </a:xfrm>
            <a:prstGeom prst="straightConnector1">
              <a:avLst/>
            </a:prstGeom>
            <a:solidFill>
              <a:schemeClr val="accent1"/>
            </a:solidFill>
            <a:ln w="9525" cap="flat" cmpd="sng" algn="ctr">
              <a:solidFill>
                <a:schemeClr val="tx1"/>
              </a:solidFill>
              <a:prstDash val="solid"/>
              <a:miter lim="800000"/>
              <a:headEnd type="none" w="med" len="med"/>
              <a:tailEnd type="triangle" w="med" len="med"/>
            </a:ln>
            <a:effectLst/>
          </p:spPr>
        </p:cxnSp>
        <p:sp>
          <p:nvSpPr>
            <p:cNvPr id="105" name="TextBox 104"/>
            <p:cNvSpPr txBox="1"/>
            <p:nvPr/>
          </p:nvSpPr>
          <p:spPr>
            <a:xfrm>
              <a:off x="2428348" y="2433662"/>
              <a:ext cx="352982" cy="461665"/>
            </a:xfrm>
            <a:prstGeom prst="rect">
              <a:avLst/>
            </a:prstGeom>
            <a:noFill/>
          </p:spPr>
          <p:txBody>
            <a:bodyPr wrap="none" rtlCol="0">
              <a:spAutoFit/>
            </a:bodyPr>
            <a:lstStyle/>
            <a:p>
              <a:r>
                <a:rPr lang="en-US" altLang="zh-CN" dirty="0" smtClean="0">
                  <a:solidFill>
                    <a:srgbClr val="FF0000"/>
                  </a:solidFill>
                </a:rPr>
                <a:t>1</a:t>
              </a:r>
              <a:endParaRPr lang="zh-CN" altLang="en-US" dirty="0">
                <a:solidFill>
                  <a:srgbClr val="FF0000"/>
                </a:solidFill>
              </a:endParaRPr>
            </a:p>
          </p:txBody>
        </p:sp>
        <p:sp>
          <p:nvSpPr>
            <p:cNvPr id="106" name="TextBox 105"/>
            <p:cNvSpPr txBox="1"/>
            <p:nvPr/>
          </p:nvSpPr>
          <p:spPr>
            <a:xfrm>
              <a:off x="2731976" y="1127400"/>
              <a:ext cx="646331" cy="369332"/>
            </a:xfrm>
            <a:prstGeom prst="rect">
              <a:avLst/>
            </a:prstGeom>
            <a:noFill/>
          </p:spPr>
          <p:txBody>
            <a:bodyPr wrap="none" rtlCol="0">
              <a:spAutoFit/>
            </a:bodyPr>
            <a:lstStyle/>
            <a:p>
              <a:r>
                <a:rPr lang="zh-CN" altLang="en-US" sz="1800" dirty="0" smtClean="0"/>
                <a:t>加数</a:t>
              </a:r>
              <a:endParaRPr lang="zh-CN" altLang="en-US" sz="1800" dirty="0"/>
            </a:p>
          </p:txBody>
        </p:sp>
        <p:sp>
          <p:nvSpPr>
            <p:cNvPr id="107" name="TextBox 106"/>
            <p:cNvSpPr txBox="1"/>
            <p:nvPr/>
          </p:nvSpPr>
          <p:spPr>
            <a:xfrm>
              <a:off x="2731976" y="1847480"/>
              <a:ext cx="800219" cy="338554"/>
            </a:xfrm>
            <a:prstGeom prst="rect">
              <a:avLst/>
            </a:prstGeom>
            <a:noFill/>
          </p:spPr>
          <p:txBody>
            <a:bodyPr wrap="none" rtlCol="0">
              <a:spAutoFit/>
            </a:bodyPr>
            <a:lstStyle/>
            <a:p>
              <a:r>
                <a:rPr lang="zh-CN" altLang="en-US" sz="1600" dirty="0" smtClean="0"/>
                <a:t>被加数</a:t>
              </a:r>
              <a:endParaRPr lang="zh-CN" altLang="en-US" sz="1600" dirty="0"/>
            </a:p>
          </p:txBody>
        </p:sp>
        <p:sp>
          <p:nvSpPr>
            <p:cNvPr id="108" name="矩形 107"/>
            <p:cNvSpPr/>
            <p:nvPr/>
          </p:nvSpPr>
          <p:spPr bwMode="auto">
            <a:xfrm>
              <a:off x="7470690" y="2024844"/>
              <a:ext cx="699788" cy="612068"/>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dirty="0" smtClean="0">
                  <a:ln>
                    <a:noFill/>
                  </a:ln>
                  <a:solidFill>
                    <a:schemeClr val="tx1"/>
                  </a:solidFill>
                  <a:effectLst/>
                  <a:latin typeface="Tahoma" pitchFamily="34" charset="0"/>
                  <a:ea typeface="宋体" pitchFamily="2" charset="-122"/>
                </a:rPr>
                <a:t>BCD</a:t>
              </a:r>
              <a:endParaRPr kumimoji="1" lang="zh-CN" altLang="en-US" sz="2000" b="0" i="0" u="none" strike="noStrike" cap="none" normalizeH="0" baseline="0" dirty="0" smtClean="0">
                <a:ln>
                  <a:noFill/>
                </a:ln>
                <a:solidFill>
                  <a:schemeClr val="tx1"/>
                </a:solidFill>
                <a:effectLst/>
                <a:latin typeface="Tahoma" pitchFamily="34" charset="0"/>
                <a:ea typeface="宋体" pitchFamily="2" charset="-122"/>
              </a:endParaRPr>
            </a:p>
          </p:txBody>
        </p:sp>
        <p:cxnSp>
          <p:nvCxnSpPr>
            <p:cNvPr id="109" name="直接箭头连接符 108"/>
            <p:cNvCxnSpPr/>
            <p:nvPr/>
          </p:nvCxnSpPr>
          <p:spPr bwMode="auto">
            <a:xfrm>
              <a:off x="8154071" y="2293407"/>
              <a:ext cx="576000" cy="0"/>
            </a:xfrm>
            <a:prstGeom prst="straightConnector1">
              <a:avLst/>
            </a:prstGeom>
            <a:solidFill>
              <a:schemeClr val="accent1"/>
            </a:solidFill>
            <a:ln w="9525" cap="flat" cmpd="sng" algn="ctr">
              <a:solidFill>
                <a:schemeClr val="tx1"/>
              </a:solidFill>
              <a:prstDash val="solid"/>
              <a:miter lim="800000"/>
              <a:headEnd type="none" w="med" len="med"/>
              <a:tailEnd type="triangle" w="med" len="med"/>
            </a:ln>
            <a:effectLst/>
          </p:spPr>
        </p:cxnSp>
        <p:sp>
          <p:nvSpPr>
            <p:cNvPr id="110" name="TextBox 109"/>
            <p:cNvSpPr txBox="1"/>
            <p:nvPr/>
          </p:nvSpPr>
          <p:spPr>
            <a:xfrm>
              <a:off x="8713957" y="2064126"/>
              <a:ext cx="352982" cy="461665"/>
            </a:xfrm>
            <a:prstGeom prst="rect">
              <a:avLst/>
            </a:prstGeom>
            <a:noFill/>
          </p:spPr>
          <p:txBody>
            <a:bodyPr wrap="none" rtlCol="0">
              <a:spAutoFit/>
            </a:bodyPr>
            <a:lstStyle/>
            <a:p>
              <a:r>
                <a:rPr lang="en-US" altLang="zh-CN" dirty="0" smtClean="0"/>
                <a:t>6</a:t>
              </a:r>
              <a:endParaRPr lang="zh-CN" altLang="en-US" dirty="0"/>
            </a:p>
          </p:txBody>
        </p:sp>
        <p:cxnSp>
          <p:nvCxnSpPr>
            <p:cNvPr id="111" name="直接箭头连接符 110"/>
            <p:cNvCxnSpPr/>
            <p:nvPr/>
          </p:nvCxnSpPr>
          <p:spPr bwMode="auto">
            <a:xfrm>
              <a:off x="6876256" y="2069742"/>
              <a:ext cx="576000" cy="0"/>
            </a:xfrm>
            <a:prstGeom prst="straightConnector1">
              <a:avLst/>
            </a:prstGeom>
            <a:solidFill>
              <a:schemeClr val="accent1"/>
            </a:solidFill>
            <a:ln w="9525" cap="flat" cmpd="sng" algn="ctr">
              <a:solidFill>
                <a:schemeClr val="tx1"/>
              </a:solidFill>
              <a:prstDash val="solid"/>
              <a:miter lim="800000"/>
              <a:headEnd type="none" w="med" len="med"/>
              <a:tailEnd type="triangle" w="med" len="med"/>
            </a:ln>
            <a:effectLst/>
          </p:spPr>
        </p:cxnSp>
        <p:cxnSp>
          <p:nvCxnSpPr>
            <p:cNvPr id="112" name="直接箭头连接符 111"/>
            <p:cNvCxnSpPr/>
            <p:nvPr/>
          </p:nvCxnSpPr>
          <p:spPr bwMode="auto">
            <a:xfrm>
              <a:off x="6876256" y="2237214"/>
              <a:ext cx="576000" cy="0"/>
            </a:xfrm>
            <a:prstGeom prst="straightConnector1">
              <a:avLst/>
            </a:prstGeom>
            <a:solidFill>
              <a:schemeClr val="accent1"/>
            </a:solidFill>
            <a:ln w="9525" cap="flat" cmpd="sng" algn="ctr">
              <a:solidFill>
                <a:schemeClr val="tx1"/>
              </a:solidFill>
              <a:prstDash val="solid"/>
              <a:miter lim="800000"/>
              <a:headEnd type="none" w="med" len="med"/>
              <a:tailEnd type="triangle" w="med" len="med"/>
            </a:ln>
            <a:effectLst/>
          </p:spPr>
        </p:cxnSp>
        <p:cxnSp>
          <p:nvCxnSpPr>
            <p:cNvPr id="113" name="直接箭头连接符 112"/>
            <p:cNvCxnSpPr/>
            <p:nvPr/>
          </p:nvCxnSpPr>
          <p:spPr bwMode="auto">
            <a:xfrm>
              <a:off x="6876256" y="2389614"/>
              <a:ext cx="576000" cy="0"/>
            </a:xfrm>
            <a:prstGeom prst="straightConnector1">
              <a:avLst/>
            </a:prstGeom>
            <a:solidFill>
              <a:schemeClr val="accent1"/>
            </a:solidFill>
            <a:ln w="9525" cap="flat" cmpd="sng" algn="ctr">
              <a:solidFill>
                <a:schemeClr val="tx1"/>
              </a:solidFill>
              <a:prstDash val="solid"/>
              <a:miter lim="800000"/>
              <a:headEnd type="none" w="med" len="med"/>
              <a:tailEnd type="triangle" w="med" len="med"/>
            </a:ln>
            <a:effectLst/>
          </p:spPr>
        </p:cxnSp>
        <p:cxnSp>
          <p:nvCxnSpPr>
            <p:cNvPr id="114" name="直接箭头连接符 113"/>
            <p:cNvCxnSpPr/>
            <p:nvPr/>
          </p:nvCxnSpPr>
          <p:spPr bwMode="auto">
            <a:xfrm>
              <a:off x="6876256" y="2542014"/>
              <a:ext cx="576000" cy="0"/>
            </a:xfrm>
            <a:prstGeom prst="straightConnector1">
              <a:avLst/>
            </a:prstGeom>
            <a:solidFill>
              <a:schemeClr val="accent1"/>
            </a:solidFill>
            <a:ln w="9525" cap="flat" cmpd="sng" algn="ctr">
              <a:solidFill>
                <a:schemeClr val="tx1"/>
              </a:solidFill>
              <a:prstDash val="solid"/>
              <a:miter lim="800000"/>
              <a:headEnd type="none" w="med" len="med"/>
              <a:tailEnd type="triangle" w="med" len="med"/>
            </a:ln>
            <a:effectLst/>
          </p:spPr>
        </p:cxnSp>
        <p:sp>
          <p:nvSpPr>
            <p:cNvPr id="115" name="TextBox 114"/>
            <p:cNvSpPr txBox="1"/>
            <p:nvPr/>
          </p:nvSpPr>
          <p:spPr>
            <a:xfrm>
              <a:off x="6884412" y="1841003"/>
              <a:ext cx="506870" cy="769441"/>
            </a:xfrm>
            <a:prstGeom prst="rect">
              <a:avLst/>
            </a:prstGeom>
            <a:noFill/>
          </p:spPr>
          <p:txBody>
            <a:bodyPr wrap="none" rtlCol="0">
              <a:spAutoFit/>
            </a:bodyPr>
            <a:lstStyle/>
            <a:p>
              <a:pPr algn="ctr"/>
              <a:r>
                <a:rPr lang="en-US" altLang="zh-CN" sz="1100" dirty="0" smtClean="0"/>
                <a:t>S8  0</a:t>
              </a:r>
            </a:p>
            <a:p>
              <a:pPr algn="ctr"/>
              <a:r>
                <a:rPr lang="en-US" altLang="zh-CN" sz="1100" dirty="0" smtClean="0"/>
                <a:t>S4  1</a:t>
              </a:r>
            </a:p>
            <a:p>
              <a:pPr algn="ctr"/>
              <a:r>
                <a:rPr lang="en-US" altLang="zh-CN" sz="1100" dirty="0" smtClean="0"/>
                <a:t>S2  1</a:t>
              </a:r>
            </a:p>
            <a:p>
              <a:pPr algn="ctr"/>
              <a:r>
                <a:rPr lang="en-US" altLang="zh-CN" sz="1100" dirty="0" smtClean="0"/>
                <a:t>S1  0</a:t>
              </a:r>
              <a:endParaRPr lang="zh-CN" altLang="en-US" sz="1100" dirty="0"/>
            </a:p>
          </p:txBody>
        </p:sp>
        <p:sp>
          <p:nvSpPr>
            <p:cNvPr id="116" name="TextBox 115"/>
            <p:cNvSpPr txBox="1"/>
            <p:nvPr/>
          </p:nvSpPr>
          <p:spPr>
            <a:xfrm>
              <a:off x="8334929" y="1978081"/>
              <a:ext cx="415498" cy="369332"/>
            </a:xfrm>
            <a:prstGeom prst="rect">
              <a:avLst/>
            </a:prstGeom>
            <a:noFill/>
          </p:spPr>
          <p:txBody>
            <a:bodyPr wrap="none" rtlCol="0">
              <a:spAutoFit/>
            </a:bodyPr>
            <a:lstStyle/>
            <a:p>
              <a:r>
                <a:rPr lang="zh-CN" altLang="en-US" sz="1800" dirty="0" smtClean="0"/>
                <a:t>和</a:t>
              </a:r>
              <a:endParaRPr lang="zh-CN" altLang="en-US" sz="1800" dirty="0"/>
            </a:p>
          </p:txBody>
        </p:sp>
        <p:sp>
          <p:nvSpPr>
            <p:cNvPr id="117" name="TextBox 116"/>
            <p:cNvSpPr txBox="1"/>
            <p:nvPr/>
          </p:nvSpPr>
          <p:spPr>
            <a:xfrm>
              <a:off x="3064504" y="2664494"/>
              <a:ext cx="1005403" cy="338554"/>
            </a:xfrm>
            <a:prstGeom prst="rect">
              <a:avLst/>
            </a:prstGeom>
            <a:noFill/>
          </p:spPr>
          <p:txBody>
            <a:bodyPr wrap="none" rtlCol="0">
              <a:spAutoFit/>
            </a:bodyPr>
            <a:lstStyle/>
            <a:p>
              <a:r>
                <a:rPr lang="zh-CN" altLang="en-US" sz="1600" dirty="0" smtClean="0"/>
                <a:t>进位输入</a:t>
              </a:r>
              <a:endParaRPr lang="zh-CN" altLang="en-US" sz="1600" dirty="0"/>
            </a:p>
          </p:txBody>
        </p:sp>
        <p:cxnSp>
          <p:nvCxnSpPr>
            <p:cNvPr id="118" name="直接箭头连接符 117"/>
            <p:cNvCxnSpPr/>
            <p:nvPr/>
          </p:nvCxnSpPr>
          <p:spPr bwMode="auto">
            <a:xfrm>
              <a:off x="6903058" y="1558519"/>
              <a:ext cx="1872000" cy="0"/>
            </a:xfrm>
            <a:prstGeom prst="straightConnector1">
              <a:avLst/>
            </a:prstGeom>
            <a:solidFill>
              <a:schemeClr val="accent1"/>
            </a:solidFill>
            <a:ln w="9525" cap="flat" cmpd="sng" algn="ctr">
              <a:solidFill>
                <a:schemeClr val="tx1"/>
              </a:solidFill>
              <a:prstDash val="solid"/>
              <a:miter lim="800000"/>
              <a:headEnd type="none" w="med" len="med"/>
              <a:tailEnd type="triangle" w="med" len="med"/>
            </a:ln>
            <a:effectLst/>
          </p:spPr>
        </p:cxnSp>
        <p:sp>
          <p:nvSpPr>
            <p:cNvPr id="119" name="TextBox 118"/>
            <p:cNvSpPr txBox="1"/>
            <p:nvPr/>
          </p:nvSpPr>
          <p:spPr>
            <a:xfrm>
              <a:off x="8706899" y="1300621"/>
              <a:ext cx="380232" cy="461665"/>
            </a:xfrm>
            <a:prstGeom prst="rect">
              <a:avLst/>
            </a:prstGeom>
            <a:noFill/>
          </p:spPr>
          <p:txBody>
            <a:bodyPr wrap="none" rtlCol="0">
              <a:spAutoFit/>
            </a:bodyPr>
            <a:lstStyle/>
            <a:p>
              <a:r>
                <a:rPr lang="en-US" altLang="zh-CN" b="1" dirty="0" smtClean="0">
                  <a:solidFill>
                    <a:srgbClr val="FF0000"/>
                  </a:solidFill>
                </a:rPr>
                <a:t>1</a:t>
              </a:r>
              <a:endParaRPr lang="zh-CN" altLang="en-US" b="1" dirty="0">
                <a:solidFill>
                  <a:srgbClr val="FF0000"/>
                </a:solidFill>
              </a:endParaRPr>
            </a:p>
          </p:txBody>
        </p:sp>
        <p:sp>
          <p:nvSpPr>
            <p:cNvPr id="120" name="TextBox 119"/>
            <p:cNvSpPr txBox="1"/>
            <p:nvPr/>
          </p:nvSpPr>
          <p:spPr>
            <a:xfrm>
              <a:off x="7524328" y="1183646"/>
              <a:ext cx="782587" cy="338554"/>
            </a:xfrm>
            <a:prstGeom prst="rect">
              <a:avLst/>
            </a:prstGeom>
            <a:noFill/>
          </p:spPr>
          <p:txBody>
            <a:bodyPr wrap="none" rtlCol="0">
              <a:spAutoFit/>
            </a:bodyPr>
            <a:lstStyle/>
            <a:p>
              <a:r>
                <a:rPr lang="zh-CN" altLang="en-US" sz="1600" dirty="0" smtClean="0"/>
                <a:t>进位 </a:t>
              </a:r>
              <a:r>
                <a:rPr lang="en-US" altLang="zh-CN" sz="1600" dirty="0" smtClean="0"/>
                <a:t>C</a:t>
              </a:r>
              <a:endParaRPr lang="zh-CN" altLang="en-US" sz="1600" b="1" dirty="0"/>
            </a:p>
          </p:txBody>
        </p:sp>
        <p:sp>
          <p:nvSpPr>
            <p:cNvPr id="121" name="矩形 120"/>
            <p:cNvSpPr/>
            <p:nvPr/>
          </p:nvSpPr>
          <p:spPr bwMode="auto">
            <a:xfrm>
              <a:off x="4844347" y="1119434"/>
              <a:ext cx="571377" cy="1620000"/>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20000"/>
                </a:lnSpc>
                <a:spcBef>
                  <a:spcPct val="0"/>
                </a:spcBef>
                <a:spcAft>
                  <a:spcPct val="0"/>
                </a:spcAft>
                <a:buClrTx/>
                <a:buSzTx/>
                <a:buFontTx/>
                <a:buNone/>
                <a:tabLst/>
              </a:pPr>
              <a:r>
                <a:rPr kumimoji="1" lang="en-US" altLang="zh-CN" sz="2000" b="0" i="0" u="none" strike="noStrike" cap="none" normalizeH="0" baseline="0" dirty="0" smtClean="0">
                  <a:ln>
                    <a:noFill/>
                  </a:ln>
                  <a:solidFill>
                    <a:schemeClr val="tx1"/>
                  </a:solidFill>
                  <a:effectLst/>
                  <a:latin typeface="Tahoma" pitchFamily="34" charset="0"/>
                  <a:ea typeface="宋体" pitchFamily="2" charset="-122"/>
                </a:rPr>
                <a:t>4</a:t>
              </a:r>
              <a:r>
                <a:rPr kumimoji="1" lang="zh-CN" altLang="en-US" sz="2000" b="0" i="0" u="none" strike="noStrike" cap="none" normalizeH="0" baseline="0" dirty="0" smtClean="0">
                  <a:ln>
                    <a:noFill/>
                  </a:ln>
                  <a:solidFill>
                    <a:schemeClr val="tx1"/>
                  </a:solidFill>
                  <a:effectLst/>
                  <a:latin typeface="Tahoma" pitchFamily="34" charset="0"/>
                  <a:ea typeface="宋体" pitchFamily="2" charset="-122"/>
                </a:rPr>
                <a:t>位</a:t>
              </a:r>
              <a:endParaRPr kumimoji="1" lang="en-US" altLang="zh-CN" sz="2000" b="0" i="0" u="none" strike="noStrike" cap="none" normalizeH="0" baseline="0" dirty="0" smtClean="0">
                <a:ln>
                  <a:noFill/>
                </a:ln>
                <a:solidFill>
                  <a:schemeClr val="tx1"/>
                </a:solidFill>
                <a:effectLst/>
                <a:latin typeface="Tahoma" pitchFamily="34" charset="0"/>
                <a:ea typeface="宋体" pitchFamily="2" charset="-122"/>
              </a:endParaRPr>
            </a:p>
            <a:p>
              <a:pPr marL="0" marR="0" indent="0" algn="ctr" defTabSz="914400" rtl="0" eaLnBrk="1" fontAlgn="base" latinLnBrk="0" hangingPunct="1">
                <a:lnSpc>
                  <a:spcPct val="120000"/>
                </a:lnSpc>
                <a:spcBef>
                  <a:spcPct val="0"/>
                </a:spcBef>
                <a:spcAft>
                  <a:spcPct val="0"/>
                </a:spcAft>
                <a:buClrTx/>
                <a:buSzTx/>
                <a:buFontTx/>
                <a:buNone/>
                <a:tabLst/>
              </a:pPr>
              <a:r>
                <a:rPr kumimoji="1" lang="zh-CN" altLang="en-US" sz="2000" b="0" i="0" u="none" strike="noStrike" cap="none" normalizeH="0" baseline="0" dirty="0" smtClean="0">
                  <a:ln>
                    <a:noFill/>
                  </a:ln>
                  <a:solidFill>
                    <a:schemeClr val="tx1"/>
                  </a:solidFill>
                  <a:effectLst/>
                  <a:latin typeface="Tahoma" pitchFamily="34" charset="0"/>
                  <a:ea typeface="宋体" pitchFamily="2" charset="-122"/>
                </a:rPr>
                <a:t>二进</a:t>
              </a:r>
              <a:endParaRPr kumimoji="1" lang="en-US" altLang="zh-CN" sz="2000" b="0" i="0" u="none" strike="noStrike" cap="none" normalizeH="0" baseline="0" dirty="0" smtClean="0">
                <a:ln>
                  <a:noFill/>
                </a:ln>
                <a:solidFill>
                  <a:schemeClr val="tx1"/>
                </a:solidFill>
                <a:effectLst/>
                <a:latin typeface="Tahoma" pitchFamily="34" charset="0"/>
                <a:ea typeface="宋体" pitchFamily="2" charset="-122"/>
              </a:endParaRPr>
            </a:p>
            <a:p>
              <a:pPr marL="0" marR="0" indent="0" algn="ctr" defTabSz="914400" rtl="0" eaLnBrk="1" fontAlgn="base" latinLnBrk="0" hangingPunct="1">
                <a:lnSpc>
                  <a:spcPct val="120000"/>
                </a:lnSpc>
                <a:spcBef>
                  <a:spcPct val="0"/>
                </a:spcBef>
                <a:spcAft>
                  <a:spcPct val="0"/>
                </a:spcAft>
                <a:buClrTx/>
                <a:buSzTx/>
                <a:buFontTx/>
                <a:buNone/>
                <a:tabLst/>
              </a:pPr>
              <a:r>
                <a:rPr kumimoji="1" lang="zh-CN" altLang="en-US" sz="2000" b="0" i="0" u="none" strike="noStrike" cap="none" normalizeH="0" baseline="0" dirty="0" smtClean="0">
                  <a:ln>
                    <a:noFill/>
                  </a:ln>
                  <a:solidFill>
                    <a:schemeClr val="tx1"/>
                  </a:solidFill>
                  <a:effectLst/>
                  <a:latin typeface="Tahoma" pitchFamily="34" charset="0"/>
                  <a:ea typeface="宋体" pitchFamily="2" charset="-122"/>
                </a:rPr>
                <a:t>制加</a:t>
              </a:r>
              <a:endParaRPr kumimoji="1" lang="en-US" altLang="zh-CN" sz="2000" b="0" i="0" u="none" strike="noStrike" cap="none" normalizeH="0" baseline="0" dirty="0" smtClean="0">
                <a:ln>
                  <a:noFill/>
                </a:ln>
                <a:solidFill>
                  <a:schemeClr val="tx1"/>
                </a:solidFill>
                <a:effectLst/>
                <a:latin typeface="Tahoma" pitchFamily="34" charset="0"/>
                <a:ea typeface="宋体" pitchFamily="2" charset="-122"/>
              </a:endParaRPr>
            </a:p>
            <a:p>
              <a:pPr marL="0" marR="0" indent="0" algn="ctr" defTabSz="914400" rtl="0" eaLnBrk="1" fontAlgn="base" latinLnBrk="0" hangingPunct="1">
                <a:lnSpc>
                  <a:spcPct val="120000"/>
                </a:lnSpc>
                <a:spcBef>
                  <a:spcPct val="0"/>
                </a:spcBef>
                <a:spcAft>
                  <a:spcPct val="0"/>
                </a:spcAft>
                <a:buClrTx/>
                <a:buSzTx/>
                <a:buFontTx/>
                <a:buNone/>
                <a:tabLst/>
              </a:pPr>
              <a:r>
                <a:rPr kumimoji="1" lang="zh-CN" altLang="en-US" sz="2000" b="0" i="0" u="none" strike="noStrike" cap="none" normalizeH="0" baseline="0" dirty="0" smtClean="0">
                  <a:ln>
                    <a:noFill/>
                  </a:ln>
                  <a:solidFill>
                    <a:schemeClr val="tx1"/>
                  </a:solidFill>
                  <a:effectLst/>
                  <a:latin typeface="Tahoma" pitchFamily="34" charset="0"/>
                  <a:ea typeface="宋体" pitchFamily="2" charset="-122"/>
                </a:rPr>
                <a:t>法器</a:t>
              </a:r>
            </a:p>
          </p:txBody>
        </p:sp>
        <p:sp>
          <p:nvSpPr>
            <p:cNvPr id="122" name="矩形 121"/>
            <p:cNvSpPr/>
            <p:nvPr/>
          </p:nvSpPr>
          <p:spPr bwMode="auto">
            <a:xfrm>
              <a:off x="6005643" y="1122709"/>
              <a:ext cx="828000" cy="1620000"/>
            </a:xfrm>
            <a:prstGeom prst="rect">
              <a:avLst/>
            </a:prstGeom>
            <a:noFill/>
            <a:ln w="28575" cap="flat" cmpd="sng" algn="ctr">
              <a:solidFill>
                <a:srgbClr val="FF0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cxnSp>
          <p:nvCxnSpPr>
            <p:cNvPr id="123" name="直接箭头连接符 122"/>
            <p:cNvCxnSpPr/>
            <p:nvPr/>
          </p:nvCxnSpPr>
          <p:spPr bwMode="auto">
            <a:xfrm>
              <a:off x="5415788" y="2061866"/>
              <a:ext cx="576000" cy="0"/>
            </a:xfrm>
            <a:prstGeom prst="straightConnector1">
              <a:avLst/>
            </a:prstGeom>
            <a:solidFill>
              <a:schemeClr val="accent1"/>
            </a:solidFill>
            <a:ln w="9525" cap="flat" cmpd="sng" algn="ctr">
              <a:solidFill>
                <a:schemeClr val="tx1"/>
              </a:solidFill>
              <a:prstDash val="solid"/>
              <a:miter lim="800000"/>
              <a:headEnd type="none" w="med" len="med"/>
              <a:tailEnd type="triangle" w="med" len="med"/>
            </a:ln>
            <a:effectLst/>
          </p:spPr>
        </p:cxnSp>
        <p:cxnSp>
          <p:nvCxnSpPr>
            <p:cNvPr id="124" name="直接箭头连接符 123"/>
            <p:cNvCxnSpPr/>
            <p:nvPr/>
          </p:nvCxnSpPr>
          <p:spPr bwMode="auto">
            <a:xfrm>
              <a:off x="5415788" y="2229338"/>
              <a:ext cx="576000" cy="0"/>
            </a:xfrm>
            <a:prstGeom prst="straightConnector1">
              <a:avLst/>
            </a:prstGeom>
            <a:solidFill>
              <a:schemeClr val="accent1"/>
            </a:solidFill>
            <a:ln w="9525" cap="flat" cmpd="sng" algn="ctr">
              <a:solidFill>
                <a:schemeClr val="tx1"/>
              </a:solidFill>
              <a:prstDash val="solid"/>
              <a:miter lim="800000"/>
              <a:headEnd type="none" w="med" len="med"/>
              <a:tailEnd type="triangle" w="med" len="med"/>
            </a:ln>
            <a:effectLst/>
          </p:spPr>
        </p:cxnSp>
        <p:cxnSp>
          <p:nvCxnSpPr>
            <p:cNvPr id="125" name="直接箭头连接符 124"/>
            <p:cNvCxnSpPr/>
            <p:nvPr/>
          </p:nvCxnSpPr>
          <p:spPr bwMode="auto">
            <a:xfrm>
              <a:off x="5415788" y="2381738"/>
              <a:ext cx="576000" cy="0"/>
            </a:xfrm>
            <a:prstGeom prst="straightConnector1">
              <a:avLst/>
            </a:prstGeom>
            <a:solidFill>
              <a:schemeClr val="accent1"/>
            </a:solidFill>
            <a:ln w="9525" cap="flat" cmpd="sng" algn="ctr">
              <a:solidFill>
                <a:schemeClr val="tx1"/>
              </a:solidFill>
              <a:prstDash val="solid"/>
              <a:miter lim="800000"/>
              <a:headEnd type="none" w="med" len="med"/>
              <a:tailEnd type="triangle" w="med" len="med"/>
            </a:ln>
            <a:effectLst/>
          </p:spPr>
        </p:cxnSp>
        <p:cxnSp>
          <p:nvCxnSpPr>
            <p:cNvPr id="126" name="直接箭头连接符 125"/>
            <p:cNvCxnSpPr/>
            <p:nvPr/>
          </p:nvCxnSpPr>
          <p:spPr bwMode="auto">
            <a:xfrm>
              <a:off x="5415788" y="2554234"/>
              <a:ext cx="576000" cy="0"/>
            </a:xfrm>
            <a:prstGeom prst="straightConnector1">
              <a:avLst/>
            </a:prstGeom>
            <a:solidFill>
              <a:schemeClr val="accent1"/>
            </a:solidFill>
            <a:ln w="9525" cap="flat" cmpd="sng" algn="ctr">
              <a:solidFill>
                <a:schemeClr val="tx1"/>
              </a:solidFill>
              <a:prstDash val="solid"/>
              <a:miter lim="800000"/>
              <a:headEnd type="none" w="med" len="med"/>
              <a:tailEnd type="triangle" w="med" len="med"/>
            </a:ln>
            <a:effectLst/>
          </p:spPr>
        </p:cxnSp>
        <p:sp>
          <p:nvSpPr>
            <p:cNvPr id="127" name="TextBox 126"/>
            <p:cNvSpPr txBox="1"/>
            <p:nvPr/>
          </p:nvSpPr>
          <p:spPr>
            <a:xfrm>
              <a:off x="5426293" y="1844824"/>
              <a:ext cx="506870" cy="769441"/>
            </a:xfrm>
            <a:prstGeom prst="rect">
              <a:avLst/>
            </a:prstGeom>
            <a:noFill/>
          </p:spPr>
          <p:txBody>
            <a:bodyPr wrap="none" rtlCol="0">
              <a:spAutoFit/>
            </a:bodyPr>
            <a:lstStyle/>
            <a:p>
              <a:pPr algn="ctr"/>
              <a:r>
                <a:rPr lang="en-US" altLang="zh-CN" sz="1100" dirty="0"/>
                <a:t>0</a:t>
              </a:r>
              <a:r>
                <a:rPr lang="en-US" altLang="zh-CN" sz="1100" dirty="0" smtClean="0"/>
                <a:t>  Z8</a:t>
              </a:r>
            </a:p>
            <a:p>
              <a:pPr algn="ctr"/>
              <a:r>
                <a:rPr lang="en-US" altLang="zh-CN" sz="1100" dirty="0"/>
                <a:t>0</a:t>
              </a:r>
              <a:r>
                <a:rPr lang="en-US" altLang="zh-CN" sz="1100" dirty="0" smtClean="0"/>
                <a:t>  Z4</a:t>
              </a:r>
            </a:p>
            <a:p>
              <a:pPr algn="ctr"/>
              <a:r>
                <a:rPr lang="en-US" altLang="zh-CN" sz="1100" dirty="0"/>
                <a:t>0</a:t>
              </a:r>
              <a:r>
                <a:rPr lang="en-US" altLang="zh-CN" sz="1100" dirty="0" smtClean="0"/>
                <a:t>  Z2</a:t>
              </a:r>
            </a:p>
            <a:p>
              <a:pPr algn="ctr"/>
              <a:r>
                <a:rPr lang="en-US" altLang="zh-CN" sz="1100" dirty="0" smtClean="0"/>
                <a:t>0  Z1</a:t>
              </a:r>
              <a:endParaRPr lang="zh-CN" altLang="en-US" sz="1100" dirty="0"/>
            </a:p>
          </p:txBody>
        </p:sp>
        <p:sp>
          <p:nvSpPr>
            <p:cNvPr id="130" name="TextBox 129"/>
            <p:cNvSpPr txBox="1"/>
            <p:nvPr/>
          </p:nvSpPr>
          <p:spPr>
            <a:xfrm>
              <a:off x="5991788" y="1393948"/>
              <a:ext cx="833653" cy="1015663"/>
            </a:xfrm>
            <a:prstGeom prst="rect">
              <a:avLst/>
            </a:prstGeom>
            <a:noFill/>
          </p:spPr>
          <p:txBody>
            <a:bodyPr wrap="square" rtlCol="0" anchor="ctr">
              <a:spAutoFit/>
            </a:bodyPr>
            <a:lstStyle/>
            <a:p>
              <a:pPr algn="ctr"/>
              <a:r>
                <a:rPr lang="en-US" altLang="zh-CN" sz="6000" b="1" dirty="0" smtClean="0">
                  <a:solidFill>
                    <a:srgbClr val="FF0000"/>
                  </a:solidFill>
                  <a:latin typeface="+mn-ea"/>
                  <a:ea typeface="+mn-ea"/>
                </a:rPr>
                <a:t>?</a:t>
              </a:r>
              <a:endParaRPr lang="zh-CN" altLang="en-US" b="1" dirty="0">
                <a:solidFill>
                  <a:srgbClr val="FF0000"/>
                </a:solidFill>
                <a:latin typeface="+mn-ea"/>
                <a:ea typeface="+mn-ea"/>
              </a:endParaRPr>
            </a:p>
          </p:txBody>
        </p:sp>
        <p:cxnSp>
          <p:nvCxnSpPr>
            <p:cNvPr id="69" name="直接箭头连接符 68"/>
            <p:cNvCxnSpPr/>
            <p:nvPr/>
          </p:nvCxnSpPr>
          <p:spPr bwMode="auto">
            <a:xfrm>
              <a:off x="5415724" y="1540241"/>
              <a:ext cx="576000" cy="0"/>
            </a:xfrm>
            <a:prstGeom prst="straightConnector1">
              <a:avLst/>
            </a:prstGeom>
            <a:solidFill>
              <a:schemeClr val="accent1"/>
            </a:solidFill>
            <a:ln w="9525" cap="flat" cmpd="sng" algn="ctr">
              <a:solidFill>
                <a:schemeClr val="tx1"/>
              </a:solidFill>
              <a:prstDash val="solid"/>
              <a:miter lim="800000"/>
              <a:headEnd type="none" w="med" len="med"/>
              <a:tailEnd type="triangle" w="med" len="med"/>
            </a:ln>
            <a:effectLst/>
          </p:spPr>
        </p:cxnSp>
        <p:sp>
          <p:nvSpPr>
            <p:cNvPr id="70" name="TextBox 69"/>
            <p:cNvSpPr txBox="1"/>
            <p:nvPr/>
          </p:nvSpPr>
          <p:spPr>
            <a:xfrm>
              <a:off x="5436096" y="1268760"/>
              <a:ext cx="529312" cy="307777"/>
            </a:xfrm>
            <a:prstGeom prst="rect">
              <a:avLst/>
            </a:prstGeom>
            <a:noFill/>
          </p:spPr>
          <p:txBody>
            <a:bodyPr wrap="none" rtlCol="0">
              <a:spAutoFit/>
            </a:bodyPr>
            <a:lstStyle/>
            <a:p>
              <a:r>
                <a:rPr lang="en-US" altLang="zh-CN" sz="1400" b="1" dirty="0" smtClean="0"/>
                <a:t>1  K</a:t>
              </a:r>
              <a:endParaRPr lang="zh-CN" altLang="en-US" sz="1400" b="1" dirty="0"/>
            </a:p>
          </p:txBody>
        </p:sp>
      </p:grpSp>
      <mc:AlternateContent xmlns:mc="http://schemas.openxmlformats.org/markup-compatibility/2006" xmlns:a14="http://schemas.microsoft.com/office/drawing/2010/main">
        <mc:Choice Requires="a14">
          <p:sp>
            <p:nvSpPr>
              <p:cNvPr id="5" name="矩形 4"/>
              <p:cNvSpPr/>
              <p:nvPr/>
            </p:nvSpPr>
            <p:spPr>
              <a:xfrm>
                <a:off x="5810173" y="2740016"/>
                <a:ext cx="787908"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b="1" i="1">
                          <a:latin typeface="Cambria Math"/>
                        </a:rPr>
                        <m:t>𝑪</m:t>
                      </m:r>
                      <m:r>
                        <a:rPr lang="en-US" altLang="zh-CN" b="1" i="1">
                          <a:latin typeface="Cambria Math"/>
                        </a:rPr>
                        <m:t>=</m:t>
                      </m:r>
                    </m:oMath>
                  </m:oMathPara>
                </a14:m>
                <a:endParaRPr lang="zh-CN" altLang="en-US" dirty="0"/>
              </a:p>
            </p:txBody>
          </p:sp>
        </mc:Choice>
        <mc:Fallback xmlns="">
          <p:sp>
            <p:nvSpPr>
              <p:cNvPr id="5" name="矩形 4"/>
              <p:cNvSpPr>
                <a:spLocks noRot="1" noChangeAspect="1" noMove="1" noResize="1" noEditPoints="1" noAdjustHandles="1" noChangeArrowheads="1" noChangeShapeType="1" noTextEdit="1"/>
              </p:cNvSpPr>
              <p:nvPr/>
            </p:nvSpPr>
            <p:spPr>
              <a:xfrm>
                <a:off x="5810173" y="2740016"/>
                <a:ext cx="787908" cy="461665"/>
              </a:xfrm>
              <a:prstGeom prst="rect">
                <a:avLst/>
              </a:prstGeom>
              <a:blipFill rotWithShape="0">
                <a:blip r:embed="rId4"/>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997548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8"/>
                                        </p:tgtEl>
                                        <p:attrNameLst>
                                          <p:attrName>style.visibility</p:attrName>
                                        </p:attrNameLst>
                                      </p:cBhvr>
                                      <p:to>
                                        <p:strVal val="visible"/>
                                      </p:to>
                                    </p:set>
                                    <p:animEffect transition="in" filter="wipe(left)">
                                      <p:cBhvr>
                                        <p:cTn id="7" dur="500"/>
                                        <p:tgtEl>
                                          <p:spTgt spid="1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pPr algn="l" eaLnBrk="1" hangingPunct="1"/>
            <a:r>
              <a:rPr lang="zh-CN" altLang="en-US" dirty="0" smtClean="0"/>
              <a:t>逻辑图</a:t>
            </a:r>
            <a:endParaRPr lang="en-US" altLang="zh-CN" dirty="0" smtClean="0"/>
          </a:p>
        </p:txBody>
      </p:sp>
      <p:pic>
        <p:nvPicPr>
          <p:cNvPr id="63" name="Picture 4" descr="C:\jobs\Marries\CH04\Tiff\AACFLOX0.tif"/>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5135"/>
          <a:stretch/>
        </p:blipFill>
        <p:spPr bwMode="auto">
          <a:xfrm rot="16200000">
            <a:off x="2419725" y="696104"/>
            <a:ext cx="4630863" cy="7671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rot="16200000">
            <a:off x="3833810" y="5931171"/>
            <a:ext cx="356188" cy="400110"/>
          </a:xfrm>
          <a:prstGeom prst="rect">
            <a:avLst/>
          </a:prstGeom>
        </p:spPr>
        <p:txBody>
          <a:bodyPr wrap="none">
            <a:spAutoFit/>
          </a:bodyPr>
          <a:lstStyle/>
          <a:p>
            <a:r>
              <a:rPr lang="en-US" altLang="zh-CN" sz="2000" b="1" dirty="0">
                <a:solidFill>
                  <a:srgbClr val="FF0000"/>
                </a:solidFill>
              </a:rPr>
              <a:t>C</a:t>
            </a:r>
            <a:endParaRPr lang="zh-CN" altLang="en-US" sz="2000" dirty="0">
              <a:solidFill>
                <a:srgbClr val="FF0000"/>
              </a:solidFill>
            </a:endParaRPr>
          </a:p>
        </p:txBody>
      </p:sp>
      <mc:AlternateContent xmlns:mc="http://schemas.openxmlformats.org/markup-compatibility/2006" xmlns:a14="http://schemas.microsoft.com/office/drawing/2010/main">
        <mc:Choice Requires="a14">
          <p:sp>
            <p:nvSpPr>
              <p:cNvPr id="6" name="TextBox 5"/>
              <p:cNvSpPr txBox="1"/>
              <p:nvPr/>
            </p:nvSpPr>
            <p:spPr>
              <a:xfrm>
                <a:off x="5476221" y="6207695"/>
                <a:ext cx="320023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1" i="1" smtClean="0">
                          <a:latin typeface="Cambria Math"/>
                        </a:rPr>
                        <m:t>𝑪</m:t>
                      </m:r>
                      <m:r>
                        <a:rPr lang="en-US" altLang="zh-CN" b="1" i="1" smtClean="0">
                          <a:latin typeface="Cambria Math"/>
                        </a:rPr>
                        <m:t>=</m:t>
                      </m:r>
                      <m:r>
                        <a:rPr lang="en-US" altLang="zh-CN" b="1" i="1" smtClean="0">
                          <a:latin typeface="Cambria Math"/>
                        </a:rPr>
                        <m:t>𝑲</m:t>
                      </m:r>
                      <m:r>
                        <a:rPr lang="en-US" altLang="zh-CN" b="1" i="1" smtClean="0">
                          <a:latin typeface="Cambria Math"/>
                        </a:rPr>
                        <m:t>+</m:t>
                      </m:r>
                      <m:sSub>
                        <m:sSubPr>
                          <m:ctrlPr>
                            <a:rPr lang="en-US" altLang="zh-CN" b="1" i="1" smtClean="0">
                              <a:latin typeface="Cambria Math" panose="02040503050406030204" pitchFamily="18" charset="0"/>
                            </a:rPr>
                          </m:ctrlPr>
                        </m:sSubPr>
                        <m:e>
                          <m:r>
                            <a:rPr lang="en-US" altLang="zh-CN" b="1" i="1" smtClean="0">
                              <a:latin typeface="Cambria Math"/>
                            </a:rPr>
                            <m:t>𝒁</m:t>
                          </m:r>
                        </m:e>
                        <m:sub>
                          <m:r>
                            <a:rPr lang="en-US" altLang="zh-CN" b="1" i="1" smtClean="0">
                              <a:latin typeface="Cambria Math"/>
                            </a:rPr>
                            <m:t>𝟖</m:t>
                          </m:r>
                        </m:sub>
                      </m:sSub>
                      <m:sSub>
                        <m:sSubPr>
                          <m:ctrlPr>
                            <a:rPr lang="en-US" altLang="zh-CN" b="1" i="1">
                              <a:latin typeface="Cambria Math" panose="02040503050406030204" pitchFamily="18" charset="0"/>
                            </a:rPr>
                          </m:ctrlPr>
                        </m:sSubPr>
                        <m:e>
                          <m:r>
                            <a:rPr lang="en-US" altLang="zh-CN" b="1" i="1">
                              <a:latin typeface="Cambria Math"/>
                            </a:rPr>
                            <m:t>𝒁</m:t>
                          </m:r>
                        </m:e>
                        <m:sub>
                          <m:r>
                            <a:rPr lang="en-US" altLang="zh-CN" b="1" i="1" smtClean="0">
                              <a:latin typeface="Cambria Math"/>
                            </a:rPr>
                            <m:t>𝟒</m:t>
                          </m:r>
                        </m:sub>
                      </m:sSub>
                      <m:r>
                        <a:rPr lang="en-US" altLang="zh-CN" b="1" i="1" smtClean="0">
                          <a:latin typeface="Cambria Math"/>
                        </a:rPr>
                        <m:t>+</m:t>
                      </m:r>
                      <m:sSub>
                        <m:sSubPr>
                          <m:ctrlPr>
                            <a:rPr lang="en-US" altLang="zh-CN" b="1" i="1">
                              <a:latin typeface="Cambria Math" panose="02040503050406030204" pitchFamily="18" charset="0"/>
                            </a:rPr>
                          </m:ctrlPr>
                        </m:sSubPr>
                        <m:e>
                          <m:r>
                            <a:rPr lang="en-US" altLang="zh-CN" b="1" i="1">
                              <a:latin typeface="Cambria Math"/>
                            </a:rPr>
                            <m:t>𝒁</m:t>
                          </m:r>
                        </m:e>
                        <m:sub>
                          <m:r>
                            <a:rPr lang="en-US" altLang="zh-CN" b="1" i="1">
                              <a:latin typeface="Cambria Math"/>
                            </a:rPr>
                            <m:t>𝟖</m:t>
                          </m:r>
                        </m:sub>
                      </m:sSub>
                      <m:sSub>
                        <m:sSubPr>
                          <m:ctrlPr>
                            <a:rPr lang="en-US" altLang="zh-CN" b="1" i="1">
                              <a:latin typeface="Cambria Math" panose="02040503050406030204" pitchFamily="18" charset="0"/>
                            </a:rPr>
                          </m:ctrlPr>
                        </m:sSubPr>
                        <m:e>
                          <m:r>
                            <a:rPr lang="en-US" altLang="zh-CN" b="1" i="1">
                              <a:latin typeface="Cambria Math"/>
                            </a:rPr>
                            <m:t>𝒁</m:t>
                          </m:r>
                        </m:e>
                        <m:sub>
                          <m:r>
                            <a:rPr lang="en-US" altLang="zh-CN" b="1" i="1" smtClean="0">
                              <a:latin typeface="Cambria Math"/>
                            </a:rPr>
                            <m:t>𝟐</m:t>
                          </m:r>
                        </m:sub>
                      </m:sSub>
                    </m:oMath>
                  </m:oMathPara>
                </a14:m>
                <a:endParaRPr lang="zh-CN" altLang="en-US" b="1" dirty="0"/>
              </a:p>
            </p:txBody>
          </p:sp>
        </mc:Choice>
        <mc:Fallback xmlns="">
          <p:sp>
            <p:nvSpPr>
              <p:cNvPr id="6" name="TextBox 5"/>
              <p:cNvSpPr txBox="1">
                <a:spLocks noRot="1" noChangeAspect="1" noMove="1" noResize="1" noEditPoints="1" noAdjustHandles="1" noChangeArrowheads="1" noChangeShapeType="1" noTextEdit="1"/>
              </p:cNvSpPr>
              <p:nvPr/>
            </p:nvSpPr>
            <p:spPr>
              <a:xfrm>
                <a:off x="5476221" y="6207695"/>
                <a:ext cx="3200235" cy="461665"/>
              </a:xfrm>
              <a:prstGeom prst="rect">
                <a:avLst/>
              </a:prstGeom>
              <a:blipFill rotWithShape="1">
                <a:blip r:embed="rId4"/>
                <a:stretch>
                  <a:fillRect b="-3947"/>
                </a:stretch>
              </a:blipFill>
            </p:spPr>
            <p:txBody>
              <a:bodyPr/>
              <a:lstStyle/>
              <a:p>
                <a:r>
                  <a:rPr lang="zh-CN" altLang="en-US">
                    <a:noFill/>
                  </a:rPr>
                  <a:t> </a:t>
                </a:r>
              </a:p>
            </p:txBody>
          </p:sp>
        </mc:Fallback>
      </mc:AlternateContent>
      <p:sp>
        <p:nvSpPr>
          <p:cNvPr id="2" name="灯片编号占位符 1"/>
          <p:cNvSpPr>
            <a:spLocks noGrp="1"/>
          </p:cNvSpPr>
          <p:nvPr>
            <p:ph type="sldNum" sz="quarter" idx="12"/>
          </p:nvPr>
        </p:nvSpPr>
        <p:spPr/>
        <p:txBody>
          <a:bodyPr/>
          <a:lstStyle/>
          <a:p>
            <a:pPr>
              <a:defRPr/>
            </a:pPr>
            <a:fld id="{EF27CFC5-7FD8-49A5-BC14-6A12B5DF6A48}" type="slidenum">
              <a:rPr lang="en-US" altLang="zh-CN" smtClean="0"/>
              <a:pPr>
                <a:defRPr/>
              </a:pPr>
              <a:t>8</a:t>
            </a:fld>
            <a:endParaRPr lang="en-US" altLang="zh-CN"/>
          </a:p>
        </p:txBody>
      </p:sp>
      <p:grpSp>
        <p:nvGrpSpPr>
          <p:cNvPr id="52" name="组合 51"/>
          <p:cNvGrpSpPr/>
          <p:nvPr/>
        </p:nvGrpSpPr>
        <p:grpSpPr>
          <a:xfrm>
            <a:off x="6732240" y="5325476"/>
            <a:ext cx="2333400" cy="623804"/>
            <a:chOff x="827584" y="4951148"/>
            <a:chExt cx="2333400" cy="623804"/>
          </a:xfrm>
        </p:grpSpPr>
        <p:sp>
          <p:nvSpPr>
            <p:cNvPr id="53" name="矩形 52"/>
            <p:cNvSpPr/>
            <p:nvPr/>
          </p:nvSpPr>
          <p:spPr bwMode="auto">
            <a:xfrm>
              <a:off x="827584" y="4953135"/>
              <a:ext cx="432000" cy="617598"/>
            </a:xfrm>
            <a:prstGeom prst="rect">
              <a:avLst/>
            </a:prstGeom>
            <a:noFill/>
            <a:ln w="38100" cap="flat" cmpd="sng" algn="ctr">
              <a:solidFill>
                <a:srgbClr val="00B05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sp>
          <p:nvSpPr>
            <p:cNvPr id="54" name="矩形 53"/>
            <p:cNvSpPr/>
            <p:nvPr/>
          </p:nvSpPr>
          <p:spPr bwMode="auto">
            <a:xfrm>
              <a:off x="2728984" y="4957354"/>
              <a:ext cx="432000" cy="617598"/>
            </a:xfrm>
            <a:prstGeom prst="rect">
              <a:avLst/>
            </a:prstGeom>
            <a:noFill/>
            <a:ln w="38100" cap="flat" cmpd="sng" algn="ctr">
              <a:solidFill>
                <a:srgbClr val="0070C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sp>
          <p:nvSpPr>
            <p:cNvPr id="55" name="TextBox 54"/>
            <p:cNvSpPr txBox="1"/>
            <p:nvPr/>
          </p:nvSpPr>
          <p:spPr>
            <a:xfrm>
              <a:off x="2294352" y="4951148"/>
              <a:ext cx="478016" cy="523220"/>
            </a:xfrm>
            <a:prstGeom prst="rect">
              <a:avLst/>
            </a:prstGeom>
            <a:noFill/>
          </p:spPr>
          <p:txBody>
            <a:bodyPr wrap="none" rtlCol="0">
              <a:spAutoFit/>
            </a:bodyPr>
            <a:lstStyle/>
            <a:p>
              <a:r>
                <a:rPr lang="en-US" altLang="zh-CN" sz="2800" b="1" dirty="0" smtClean="0"/>
                <a:t>=</a:t>
              </a:r>
              <a:endParaRPr lang="zh-CN" altLang="en-US" b="1" dirty="0"/>
            </a:p>
          </p:txBody>
        </p:sp>
        <p:sp>
          <p:nvSpPr>
            <p:cNvPr id="56" name="TextBox 55"/>
            <p:cNvSpPr txBox="1"/>
            <p:nvPr/>
          </p:nvSpPr>
          <p:spPr>
            <a:xfrm>
              <a:off x="1219397" y="4997847"/>
              <a:ext cx="1255472" cy="461665"/>
            </a:xfrm>
            <a:prstGeom prst="rect">
              <a:avLst/>
            </a:prstGeom>
            <a:noFill/>
          </p:spPr>
          <p:txBody>
            <a:bodyPr wrap="none" rtlCol="0">
              <a:spAutoFit/>
            </a:bodyPr>
            <a:lstStyle/>
            <a:p>
              <a:r>
                <a:rPr lang="en-US" altLang="zh-CN" b="1" dirty="0" smtClean="0"/>
                <a:t>+</a:t>
              </a:r>
              <a:r>
                <a:rPr lang="en-US" altLang="zh-CN" sz="600" b="1" dirty="0" smtClean="0"/>
                <a:t> </a:t>
              </a:r>
              <a:r>
                <a:rPr lang="en-US" altLang="zh-CN" b="1" dirty="0" smtClean="0"/>
                <a:t>0</a:t>
              </a:r>
              <a:r>
                <a:rPr lang="en-US" altLang="zh-CN" b="1" dirty="0" smtClean="0">
                  <a:solidFill>
                    <a:srgbClr val="FF0000"/>
                  </a:solidFill>
                </a:rPr>
                <a:t>11</a:t>
              </a:r>
              <a:r>
                <a:rPr lang="en-US" altLang="zh-CN" b="1" dirty="0" smtClean="0"/>
                <a:t>0</a:t>
              </a:r>
              <a:endParaRPr lang="zh-CN" altLang="en-US" b="1" dirty="0"/>
            </a:p>
          </p:txBody>
        </p:sp>
      </p:grpSp>
      <p:grpSp>
        <p:nvGrpSpPr>
          <p:cNvPr id="57" name="组合 56"/>
          <p:cNvGrpSpPr/>
          <p:nvPr/>
        </p:nvGrpSpPr>
        <p:grpSpPr>
          <a:xfrm>
            <a:off x="2267744" y="97430"/>
            <a:ext cx="6675371" cy="2035426"/>
            <a:chOff x="2411760" y="967622"/>
            <a:chExt cx="6675371" cy="2035426"/>
          </a:xfrm>
        </p:grpSpPr>
        <p:sp>
          <p:nvSpPr>
            <p:cNvPr id="58" name="矩形 57"/>
            <p:cNvSpPr/>
            <p:nvPr/>
          </p:nvSpPr>
          <p:spPr bwMode="auto">
            <a:xfrm>
              <a:off x="4788024" y="1064684"/>
              <a:ext cx="2088232" cy="1728192"/>
            </a:xfrm>
            <a:prstGeom prst="rect">
              <a:avLst/>
            </a:prstGeom>
            <a:ln w="38100">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1" lang="zh-CN" altLang="en-US" sz="8800" b="0" i="0" u="none" strike="noStrike" cap="none" normalizeH="0" baseline="0" dirty="0" smtClean="0">
                  <a:ln>
                    <a:noFill/>
                  </a:ln>
                  <a:solidFill>
                    <a:srgbClr val="FF0000"/>
                  </a:solidFill>
                  <a:effectLst/>
                  <a:latin typeface="Arial" pitchFamily="34" charset="0"/>
                  <a:ea typeface="宋体" pitchFamily="2" charset="-122"/>
                  <a:cs typeface="Arial" pitchFamily="34" charset="0"/>
                </a:rPr>
                <a:t> </a:t>
              </a:r>
            </a:p>
          </p:txBody>
        </p:sp>
        <p:sp>
          <p:nvSpPr>
            <p:cNvPr id="59" name="矩形 58"/>
            <p:cNvSpPr/>
            <p:nvPr/>
          </p:nvSpPr>
          <p:spPr bwMode="auto">
            <a:xfrm>
              <a:off x="3512172" y="1136692"/>
              <a:ext cx="699788" cy="612068"/>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dirty="0" smtClean="0">
                  <a:ln>
                    <a:noFill/>
                  </a:ln>
                  <a:solidFill>
                    <a:schemeClr val="tx1"/>
                  </a:solidFill>
                  <a:effectLst/>
                  <a:latin typeface="Tahoma" pitchFamily="34" charset="0"/>
                  <a:ea typeface="宋体" pitchFamily="2" charset="-122"/>
                </a:rPr>
                <a:t>BCD</a:t>
              </a:r>
              <a:endParaRPr kumimoji="1" lang="zh-CN" altLang="en-US" sz="2000" b="0" i="0" u="none" strike="noStrike" cap="none" normalizeH="0" baseline="0" dirty="0" smtClean="0">
                <a:ln>
                  <a:noFill/>
                </a:ln>
                <a:solidFill>
                  <a:schemeClr val="tx1"/>
                </a:solidFill>
                <a:effectLst/>
                <a:latin typeface="Tahoma" pitchFamily="34" charset="0"/>
                <a:ea typeface="宋体" pitchFamily="2" charset="-122"/>
              </a:endParaRPr>
            </a:p>
          </p:txBody>
        </p:sp>
        <p:cxnSp>
          <p:nvCxnSpPr>
            <p:cNvPr id="60" name="直接箭头连接符 59"/>
            <p:cNvCxnSpPr/>
            <p:nvPr/>
          </p:nvCxnSpPr>
          <p:spPr bwMode="auto">
            <a:xfrm>
              <a:off x="2771800" y="1442726"/>
              <a:ext cx="740372" cy="0"/>
            </a:xfrm>
            <a:prstGeom prst="straightConnector1">
              <a:avLst/>
            </a:prstGeom>
            <a:solidFill>
              <a:schemeClr val="accent1"/>
            </a:solidFill>
            <a:ln w="9525" cap="flat" cmpd="sng" algn="ctr">
              <a:solidFill>
                <a:schemeClr val="tx1"/>
              </a:solidFill>
              <a:prstDash val="solid"/>
              <a:miter lim="800000"/>
              <a:headEnd type="none" w="med" len="med"/>
              <a:tailEnd type="triangle" w="med" len="med"/>
            </a:ln>
            <a:effectLst/>
          </p:spPr>
        </p:cxnSp>
        <p:sp>
          <p:nvSpPr>
            <p:cNvPr id="61" name="TextBox 60"/>
            <p:cNvSpPr txBox="1"/>
            <p:nvPr/>
          </p:nvSpPr>
          <p:spPr>
            <a:xfrm>
              <a:off x="2418818" y="1251091"/>
              <a:ext cx="352982" cy="461665"/>
            </a:xfrm>
            <a:prstGeom prst="rect">
              <a:avLst/>
            </a:prstGeom>
            <a:noFill/>
          </p:spPr>
          <p:txBody>
            <a:bodyPr wrap="none" rtlCol="0">
              <a:spAutoFit/>
            </a:bodyPr>
            <a:lstStyle/>
            <a:p>
              <a:r>
                <a:rPr lang="en-US" altLang="zh-CN" dirty="0" smtClean="0"/>
                <a:t>8</a:t>
              </a:r>
              <a:endParaRPr lang="zh-CN" altLang="en-US" dirty="0"/>
            </a:p>
          </p:txBody>
        </p:sp>
        <p:cxnSp>
          <p:nvCxnSpPr>
            <p:cNvPr id="62" name="直接箭头连接符 61"/>
            <p:cNvCxnSpPr/>
            <p:nvPr/>
          </p:nvCxnSpPr>
          <p:spPr bwMode="auto">
            <a:xfrm>
              <a:off x="4198169" y="1211433"/>
              <a:ext cx="576000" cy="0"/>
            </a:xfrm>
            <a:prstGeom prst="straightConnector1">
              <a:avLst/>
            </a:prstGeom>
            <a:solidFill>
              <a:schemeClr val="accent1"/>
            </a:solidFill>
            <a:ln w="9525" cap="flat" cmpd="sng" algn="ctr">
              <a:solidFill>
                <a:schemeClr val="tx1"/>
              </a:solidFill>
              <a:prstDash val="solid"/>
              <a:miter lim="800000"/>
              <a:headEnd type="none" w="med" len="med"/>
              <a:tailEnd type="triangle" w="med" len="med"/>
            </a:ln>
            <a:effectLst/>
          </p:spPr>
        </p:cxnSp>
        <p:cxnSp>
          <p:nvCxnSpPr>
            <p:cNvPr id="64" name="直接箭头连接符 63"/>
            <p:cNvCxnSpPr/>
            <p:nvPr/>
          </p:nvCxnSpPr>
          <p:spPr bwMode="auto">
            <a:xfrm>
              <a:off x="4198169" y="1363833"/>
              <a:ext cx="576000" cy="0"/>
            </a:xfrm>
            <a:prstGeom prst="straightConnector1">
              <a:avLst/>
            </a:prstGeom>
            <a:solidFill>
              <a:schemeClr val="accent1"/>
            </a:solidFill>
            <a:ln w="9525" cap="flat" cmpd="sng" algn="ctr">
              <a:solidFill>
                <a:schemeClr val="tx1"/>
              </a:solidFill>
              <a:prstDash val="solid"/>
              <a:miter lim="800000"/>
              <a:headEnd type="none" w="med" len="med"/>
              <a:tailEnd type="triangle" w="med" len="med"/>
            </a:ln>
            <a:effectLst/>
          </p:spPr>
        </p:cxnSp>
        <p:cxnSp>
          <p:nvCxnSpPr>
            <p:cNvPr id="65" name="直接箭头连接符 64"/>
            <p:cNvCxnSpPr/>
            <p:nvPr/>
          </p:nvCxnSpPr>
          <p:spPr bwMode="auto">
            <a:xfrm>
              <a:off x="4198169" y="1516233"/>
              <a:ext cx="576000" cy="0"/>
            </a:xfrm>
            <a:prstGeom prst="straightConnector1">
              <a:avLst/>
            </a:prstGeom>
            <a:solidFill>
              <a:schemeClr val="accent1"/>
            </a:solidFill>
            <a:ln w="9525" cap="flat" cmpd="sng" algn="ctr">
              <a:solidFill>
                <a:schemeClr val="tx1"/>
              </a:solidFill>
              <a:prstDash val="solid"/>
              <a:miter lim="800000"/>
              <a:headEnd type="none" w="med" len="med"/>
              <a:tailEnd type="triangle" w="med" len="med"/>
            </a:ln>
            <a:effectLst/>
          </p:spPr>
        </p:cxnSp>
        <p:cxnSp>
          <p:nvCxnSpPr>
            <p:cNvPr id="66" name="直接箭头连接符 65"/>
            <p:cNvCxnSpPr/>
            <p:nvPr/>
          </p:nvCxnSpPr>
          <p:spPr bwMode="auto">
            <a:xfrm>
              <a:off x="4198169" y="1668633"/>
              <a:ext cx="576000" cy="0"/>
            </a:xfrm>
            <a:prstGeom prst="straightConnector1">
              <a:avLst/>
            </a:prstGeom>
            <a:solidFill>
              <a:schemeClr val="accent1"/>
            </a:solidFill>
            <a:ln w="9525" cap="flat" cmpd="sng" algn="ctr">
              <a:solidFill>
                <a:schemeClr val="tx1"/>
              </a:solidFill>
              <a:prstDash val="solid"/>
              <a:miter lim="800000"/>
              <a:headEnd type="none" w="med" len="med"/>
              <a:tailEnd type="triangle" w="med" len="med"/>
            </a:ln>
            <a:effectLst/>
          </p:spPr>
        </p:cxnSp>
        <p:sp>
          <p:nvSpPr>
            <p:cNvPr id="67" name="矩形 66"/>
            <p:cNvSpPr/>
            <p:nvPr/>
          </p:nvSpPr>
          <p:spPr bwMode="auto">
            <a:xfrm>
              <a:off x="3505114" y="1892776"/>
              <a:ext cx="699788" cy="612068"/>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dirty="0" smtClean="0">
                  <a:ln>
                    <a:noFill/>
                  </a:ln>
                  <a:solidFill>
                    <a:schemeClr val="tx1"/>
                  </a:solidFill>
                  <a:effectLst/>
                  <a:latin typeface="Tahoma" pitchFamily="34" charset="0"/>
                  <a:ea typeface="宋体" pitchFamily="2" charset="-122"/>
                </a:rPr>
                <a:t>BCD</a:t>
              </a:r>
              <a:endParaRPr kumimoji="1" lang="zh-CN" altLang="en-US" sz="2000" b="0" i="0" u="none" strike="noStrike" cap="none" normalizeH="0" baseline="0" dirty="0" smtClean="0">
                <a:ln>
                  <a:noFill/>
                </a:ln>
                <a:solidFill>
                  <a:schemeClr val="tx1"/>
                </a:solidFill>
                <a:effectLst/>
                <a:latin typeface="Tahoma" pitchFamily="34" charset="0"/>
                <a:ea typeface="宋体" pitchFamily="2" charset="-122"/>
              </a:endParaRPr>
            </a:p>
          </p:txBody>
        </p:sp>
        <p:cxnSp>
          <p:nvCxnSpPr>
            <p:cNvPr id="68" name="直接箭头连接符 67"/>
            <p:cNvCxnSpPr/>
            <p:nvPr/>
          </p:nvCxnSpPr>
          <p:spPr bwMode="auto">
            <a:xfrm>
              <a:off x="2764742" y="2198810"/>
              <a:ext cx="740372" cy="0"/>
            </a:xfrm>
            <a:prstGeom prst="straightConnector1">
              <a:avLst/>
            </a:prstGeom>
            <a:solidFill>
              <a:schemeClr val="accent1"/>
            </a:solidFill>
            <a:ln w="9525" cap="flat" cmpd="sng" algn="ctr">
              <a:solidFill>
                <a:schemeClr val="tx1"/>
              </a:solidFill>
              <a:prstDash val="solid"/>
              <a:miter lim="800000"/>
              <a:headEnd type="none" w="med" len="med"/>
              <a:tailEnd type="triangle" w="med" len="med"/>
            </a:ln>
            <a:effectLst/>
          </p:spPr>
        </p:cxnSp>
        <p:sp>
          <p:nvSpPr>
            <p:cNvPr id="69" name="TextBox 68"/>
            <p:cNvSpPr txBox="1"/>
            <p:nvPr/>
          </p:nvSpPr>
          <p:spPr>
            <a:xfrm>
              <a:off x="2411760" y="1951755"/>
              <a:ext cx="352982" cy="461665"/>
            </a:xfrm>
            <a:prstGeom prst="rect">
              <a:avLst/>
            </a:prstGeom>
            <a:noFill/>
          </p:spPr>
          <p:txBody>
            <a:bodyPr wrap="none" rtlCol="0">
              <a:spAutoFit/>
            </a:bodyPr>
            <a:lstStyle/>
            <a:p>
              <a:r>
                <a:rPr lang="en-US" altLang="zh-CN" dirty="0"/>
                <a:t>7</a:t>
              </a:r>
              <a:endParaRPr lang="zh-CN" altLang="en-US" dirty="0"/>
            </a:p>
          </p:txBody>
        </p:sp>
        <p:cxnSp>
          <p:nvCxnSpPr>
            <p:cNvPr id="70" name="直接箭头连接符 69"/>
            <p:cNvCxnSpPr/>
            <p:nvPr/>
          </p:nvCxnSpPr>
          <p:spPr bwMode="auto">
            <a:xfrm>
              <a:off x="4191111" y="1967517"/>
              <a:ext cx="576000" cy="0"/>
            </a:xfrm>
            <a:prstGeom prst="straightConnector1">
              <a:avLst/>
            </a:prstGeom>
            <a:solidFill>
              <a:schemeClr val="accent1"/>
            </a:solidFill>
            <a:ln w="9525" cap="flat" cmpd="sng" algn="ctr">
              <a:solidFill>
                <a:schemeClr val="tx1"/>
              </a:solidFill>
              <a:prstDash val="solid"/>
              <a:miter lim="800000"/>
              <a:headEnd type="none" w="med" len="med"/>
              <a:tailEnd type="triangle" w="med" len="med"/>
            </a:ln>
            <a:effectLst/>
          </p:spPr>
        </p:cxnSp>
        <p:cxnSp>
          <p:nvCxnSpPr>
            <p:cNvPr id="71" name="直接箭头连接符 70"/>
            <p:cNvCxnSpPr/>
            <p:nvPr/>
          </p:nvCxnSpPr>
          <p:spPr bwMode="auto">
            <a:xfrm>
              <a:off x="4191111" y="2119917"/>
              <a:ext cx="576000" cy="0"/>
            </a:xfrm>
            <a:prstGeom prst="straightConnector1">
              <a:avLst/>
            </a:prstGeom>
            <a:solidFill>
              <a:schemeClr val="accent1"/>
            </a:solidFill>
            <a:ln w="9525" cap="flat" cmpd="sng" algn="ctr">
              <a:solidFill>
                <a:schemeClr val="tx1"/>
              </a:solidFill>
              <a:prstDash val="solid"/>
              <a:miter lim="800000"/>
              <a:headEnd type="none" w="med" len="med"/>
              <a:tailEnd type="triangle" w="med" len="med"/>
            </a:ln>
            <a:effectLst/>
          </p:spPr>
        </p:cxnSp>
        <p:cxnSp>
          <p:nvCxnSpPr>
            <p:cNvPr id="72" name="直接箭头连接符 71"/>
            <p:cNvCxnSpPr/>
            <p:nvPr/>
          </p:nvCxnSpPr>
          <p:spPr bwMode="auto">
            <a:xfrm>
              <a:off x="4191111" y="2272317"/>
              <a:ext cx="576000" cy="0"/>
            </a:xfrm>
            <a:prstGeom prst="straightConnector1">
              <a:avLst/>
            </a:prstGeom>
            <a:solidFill>
              <a:schemeClr val="accent1"/>
            </a:solidFill>
            <a:ln w="9525" cap="flat" cmpd="sng" algn="ctr">
              <a:solidFill>
                <a:schemeClr val="tx1"/>
              </a:solidFill>
              <a:prstDash val="solid"/>
              <a:miter lim="800000"/>
              <a:headEnd type="none" w="med" len="med"/>
              <a:tailEnd type="triangle" w="med" len="med"/>
            </a:ln>
            <a:effectLst/>
          </p:spPr>
        </p:cxnSp>
        <p:cxnSp>
          <p:nvCxnSpPr>
            <p:cNvPr id="73" name="直接箭头连接符 72"/>
            <p:cNvCxnSpPr/>
            <p:nvPr/>
          </p:nvCxnSpPr>
          <p:spPr bwMode="auto">
            <a:xfrm>
              <a:off x="4191111" y="2424717"/>
              <a:ext cx="576000" cy="0"/>
            </a:xfrm>
            <a:prstGeom prst="straightConnector1">
              <a:avLst/>
            </a:prstGeom>
            <a:solidFill>
              <a:schemeClr val="accent1"/>
            </a:solidFill>
            <a:ln w="9525" cap="flat" cmpd="sng" algn="ctr">
              <a:solidFill>
                <a:schemeClr val="tx1"/>
              </a:solidFill>
              <a:prstDash val="solid"/>
              <a:miter lim="800000"/>
              <a:headEnd type="none" w="med" len="med"/>
              <a:tailEnd type="triangle" w="med" len="med"/>
            </a:ln>
            <a:effectLst/>
          </p:spPr>
        </p:cxnSp>
        <p:sp>
          <p:nvSpPr>
            <p:cNvPr id="74" name="TextBox 73"/>
            <p:cNvSpPr txBox="1"/>
            <p:nvPr/>
          </p:nvSpPr>
          <p:spPr>
            <a:xfrm>
              <a:off x="4328955" y="967622"/>
              <a:ext cx="261610" cy="769441"/>
            </a:xfrm>
            <a:prstGeom prst="rect">
              <a:avLst/>
            </a:prstGeom>
            <a:noFill/>
          </p:spPr>
          <p:txBody>
            <a:bodyPr wrap="none" rtlCol="0">
              <a:spAutoFit/>
            </a:bodyPr>
            <a:lstStyle/>
            <a:p>
              <a:pPr algn="ctr"/>
              <a:r>
                <a:rPr lang="en-US" altLang="zh-CN" sz="1100" dirty="0" smtClean="0"/>
                <a:t>1</a:t>
              </a:r>
            </a:p>
            <a:p>
              <a:pPr algn="ctr"/>
              <a:r>
                <a:rPr lang="en-US" altLang="zh-CN" sz="1100" dirty="0" smtClean="0"/>
                <a:t>0</a:t>
              </a:r>
            </a:p>
            <a:p>
              <a:pPr algn="ctr"/>
              <a:r>
                <a:rPr lang="en-US" altLang="zh-CN" sz="1100" dirty="0" smtClean="0"/>
                <a:t>0</a:t>
              </a:r>
            </a:p>
            <a:p>
              <a:pPr algn="ctr"/>
              <a:r>
                <a:rPr lang="en-US" altLang="zh-CN" sz="1100" dirty="0"/>
                <a:t>0</a:t>
              </a:r>
              <a:endParaRPr lang="zh-CN" altLang="en-US" sz="1100" dirty="0"/>
            </a:p>
          </p:txBody>
        </p:sp>
        <p:sp>
          <p:nvSpPr>
            <p:cNvPr id="75" name="TextBox 74"/>
            <p:cNvSpPr txBox="1"/>
            <p:nvPr/>
          </p:nvSpPr>
          <p:spPr>
            <a:xfrm>
              <a:off x="4324245" y="1735403"/>
              <a:ext cx="261610" cy="769441"/>
            </a:xfrm>
            <a:prstGeom prst="rect">
              <a:avLst/>
            </a:prstGeom>
            <a:noFill/>
          </p:spPr>
          <p:txBody>
            <a:bodyPr wrap="none" rtlCol="0">
              <a:spAutoFit/>
            </a:bodyPr>
            <a:lstStyle/>
            <a:p>
              <a:pPr algn="ctr"/>
              <a:r>
                <a:rPr lang="en-US" altLang="zh-CN" sz="1100" dirty="0"/>
                <a:t>0</a:t>
              </a:r>
              <a:endParaRPr lang="en-US" altLang="zh-CN" sz="1100" dirty="0" smtClean="0"/>
            </a:p>
            <a:p>
              <a:pPr algn="ctr"/>
              <a:r>
                <a:rPr lang="en-US" altLang="zh-CN" sz="1100" dirty="0"/>
                <a:t>1</a:t>
              </a:r>
              <a:endParaRPr lang="en-US" altLang="zh-CN" sz="1100" dirty="0" smtClean="0"/>
            </a:p>
            <a:p>
              <a:pPr algn="ctr"/>
              <a:r>
                <a:rPr lang="en-US" altLang="zh-CN" sz="1100" dirty="0"/>
                <a:t>1</a:t>
              </a:r>
              <a:endParaRPr lang="en-US" altLang="zh-CN" sz="1100" dirty="0" smtClean="0"/>
            </a:p>
            <a:p>
              <a:pPr algn="ctr"/>
              <a:r>
                <a:rPr lang="en-US" altLang="zh-CN" sz="1100" dirty="0"/>
                <a:t>1</a:t>
              </a:r>
              <a:endParaRPr lang="zh-CN" altLang="en-US" sz="1100" dirty="0"/>
            </a:p>
          </p:txBody>
        </p:sp>
        <p:cxnSp>
          <p:nvCxnSpPr>
            <p:cNvPr id="76" name="直接箭头连接符 75"/>
            <p:cNvCxnSpPr/>
            <p:nvPr/>
          </p:nvCxnSpPr>
          <p:spPr bwMode="auto">
            <a:xfrm>
              <a:off x="2735891" y="2666862"/>
              <a:ext cx="2016000" cy="0"/>
            </a:xfrm>
            <a:prstGeom prst="straightConnector1">
              <a:avLst/>
            </a:prstGeom>
            <a:solidFill>
              <a:schemeClr val="accent1"/>
            </a:solidFill>
            <a:ln w="9525" cap="flat" cmpd="sng" algn="ctr">
              <a:solidFill>
                <a:schemeClr val="tx1"/>
              </a:solidFill>
              <a:prstDash val="solid"/>
              <a:miter lim="800000"/>
              <a:headEnd type="none" w="med" len="med"/>
              <a:tailEnd type="triangle" w="med" len="med"/>
            </a:ln>
            <a:effectLst/>
          </p:spPr>
        </p:cxnSp>
        <p:sp>
          <p:nvSpPr>
            <p:cNvPr id="77" name="TextBox 76"/>
            <p:cNvSpPr txBox="1"/>
            <p:nvPr/>
          </p:nvSpPr>
          <p:spPr>
            <a:xfrm>
              <a:off x="2428348" y="2433662"/>
              <a:ext cx="352982" cy="461665"/>
            </a:xfrm>
            <a:prstGeom prst="rect">
              <a:avLst/>
            </a:prstGeom>
            <a:noFill/>
          </p:spPr>
          <p:txBody>
            <a:bodyPr wrap="none" rtlCol="0">
              <a:spAutoFit/>
            </a:bodyPr>
            <a:lstStyle/>
            <a:p>
              <a:r>
                <a:rPr lang="en-US" altLang="zh-CN" dirty="0" smtClean="0">
                  <a:solidFill>
                    <a:srgbClr val="FF0000"/>
                  </a:solidFill>
                </a:rPr>
                <a:t>1</a:t>
              </a:r>
              <a:endParaRPr lang="zh-CN" altLang="en-US" dirty="0">
                <a:solidFill>
                  <a:srgbClr val="FF0000"/>
                </a:solidFill>
              </a:endParaRPr>
            </a:p>
          </p:txBody>
        </p:sp>
        <p:sp>
          <p:nvSpPr>
            <p:cNvPr id="78" name="TextBox 77"/>
            <p:cNvSpPr txBox="1"/>
            <p:nvPr/>
          </p:nvSpPr>
          <p:spPr>
            <a:xfrm>
              <a:off x="2731976" y="1127400"/>
              <a:ext cx="646331" cy="369332"/>
            </a:xfrm>
            <a:prstGeom prst="rect">
              <a:avLst/>
            </a:prstGeom>
            <a:noFill/>
          </p:spPr>
          <p:txBody>
            <a:bodyPr wrap="none" rtlCol="0">
              <a:spAutoFit/>
            </a:bodyPr>
            <a:lstStyle/>
            <a:p>
              <a:r>
                <a:rPr lang="zh-CN" altLang="en-US" sz="1800" dirty="0" smtClean="0"/>
                <a:t>加数</a:t>
              </a:r>
              <a:endParaRPr lang="zh-CN" altLang="en-US" sz="1800" dirty="0"/>
            </a:p>
          </p:txBody>
        </p:sp>
        <p:sp>
          <p:nvSpPr>
            <p:cNvPr id="79" name="TextBox 78"/>
            <p:cNvSpPr txBox="1"/>
            <p:nvPr/>
          </p:nvSpPr>
          <p:spPr>
            <a:xfrm>
              <a:off x="2731976" y="1847480"/>
              <a:ext cx="800219" cy="338554"/>
            </a:xfrm>
            <a:prstGeom prst="rect">
              <a:avLst/>
            </a:prstGeom>
            <a:noFill/>
          </p:spPr>
          <p:txBody>
            <a:bodyPr wrap="none" rtlCol="0">
              <a:spAutoFit/>
            </a:bodyPr>
            <a:lstStyle/>
            <a:p>
              <a:r>
                <a:rPr lang="zh-CN" altLang="en-US" sz="1600" dirty="0" smtClean="0"/>
                <a:t>被加数</a:t>
              </a:r>
              <a:endParaRPr lang="zh-CN" altLang="en-US" sz="1600" dirty="0"/>
            </a:p>
          </p:txBody>
        </p:sp>
        <p:sp>
          <p:nvSpPr>
            <p:cNvPr id="80" name="矩形 79"/>
            <p:cNvSpPr/>
            <p:nvPr/>
          </p:nvSpPr>
          <p:spPr bwMode="auto">
            <a:xfrm>
              <a:off x="7470690" y="1994936"/>
              <a:ext cx="699788" cy="612068"/>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dirty="0" smtClean="0">
                  <a:ln>
                    <a:noFill/>
                  </a:ln>
                  <a:solidFill>
                    <a:schemeClr val="tx1"/>
                  </a:solidFill>
                  <a:effectLst/>
                  <a:latin typeface="Tahoma" pitchFamily="34" charset="0"/>
                  <a:ea typeface="宋体" pitchFamily="2" charset="-122"/>
                </a:rPr>
                <a:t>BCD</a:t>
              </a:r>
              <a:endParaRPr kumimoji="1" lang="zh-CN" altLang="en-US" sz="2000" b="0" i="0" u="none" strike="noStrike" cap="none" normalizeH="0" baseline="0" dirty="0" smtClean="0">
                <a:ln>
                  <a:noFill/>
                </a:ln>
                <a:solidFill>
                  <a:schemeClr val="tx1"/>
                </a:solidFill>
                <a:effectLst/>
                <a:latin typeface="Tahoma" pitchFamily="34" charset="0"/>
                <a:ea typeface="宋体" pitchFamily="2" charset="-122"/>
              </a:endParaRPr>
            </a:p>
          </p:txBody>
        </p:sp>
        <p:cxnSp>
          <p:nvCxnSpPr>
            <p:cNvPr id="81" name="直接箭头连接符 80"/>
            <p:cNvCxnSpPr/>
            <p:nvPr/>
          </p:nvCxnSpPr>
          <p:spPr bwMode="auto">
            <a:xfrm>
              <a:off x="8154071" y="2293407"/>
              <a:ext cx="576000" cy="0"/>
            </a:xfrm>
            <a:prstGeom prst="straightConnector1">
              <a:avLst/>
            </a:prstGeom>
            <a:solidFill>
              <a:schemeClr val="accent1"/>
            </a:solidFill>
            <a:ln w="9525" cap="flat" cmpd="sng" algn="ctr">
              <a:solidFill>
                <a:schemeClr val="tx1"/>
              </a:solidFill>
              <a:prstDash val="solid"/>
              <a:miter lim="800000"/>
              <a:headEnd type="none" w="med" len="med"/>
              <a:tailEnd type="triangle" w="med" len="med"/>
            </a:ln>
            <a:effectLst/>
          </p:spPr>
        </p:cxnSp>
        <p:sp>
          <p:nvSpPr>
            <p:cNvPr id="83" name="TextBox 82"/>
            <p:cNvSpPr txBox="1"/>
            <p:nvPr/>
          </p:nvSpPr>
          <p:spPr>
            <a:xfrm>
              <a:off x="8713957" y="2064126"/>
              <a:ext cx="352982" cy="461665"/>
            </a:xfrm>
            <a:prstGeom prst="rect">
              <a:avLst/>
            </a:prstGeom>
            <a:noFill/>
          </p:spPr>
          <p:txBody>
            <a:bodyPr wrap="none" rtlCol="0">
              <a:spAutoFit/>
            </a:bodyPr>
            <a:lstStyle/>
            <a:p>
              <a:r>
                <a:rPr lang="en-US" altLang="zh-CN" dirty="0" smtClean="0"/>
                <a:t>6</a:t>
              </a:r>
              <a:endParaRPr lang="zh-CN" altLang="en-US" dirty="0"/>
            </a:p>
          </p:txBody>
        </p:sp>
        <p:cxnSp>
          <p:nvCxnSpPr>
            <p:cNvPr id="84" name="直接箭头连接符 83"/>
            <p:cNvCxnSpPr/>
            <p:nvPr/>
          </p:nvCxnSpPr>
          <p:spPr bwMode="auto">
            <a:xfrm>
              <a:off x="6876256" y="2058984"/>
              <a:ext cx="576000" cy="0"/>
            </a:xfrm>
            <a:prstGeom prst="straightConnector1">
              <a:avLst/>
            </a:prstGeom>
            <a:solidFill>
              <a:schemeClr val="accent1"/>
            </a:solidFill>
            <a:ln w="9525" cap="flat" cmpd="sng" algn="ctr">
              <a:solidFill>
                <a:schemeClr val="tx1"/>
              </a:solidFill>
              <a:prstDash val="solid"/>
              <a:miter lim="800000"/>
              <a:headEnd type="none" w="med" len="med"/>
              <a:tailEnd type="triangle" w="med" len="med"/>
            </a:ln>
            <a:effectLst/>
          </p:spPr>
        </p:cxnSp>
        <p:cxnSp>
          <p:nvCxnSpPr>
            <p:cNvPr id="85" name="直接箭头连接符 84"/>
            <p:cNvCxnSpPr/>
            <p:nvPr/>
          </p:nvCxnSpPr>
          <p:spPr bwMode="auto">
            <a:xfrm>
              <a:off x="6876256" y="2237214"/>
              <a:ext cx="576000" cy="0"/>
            </a:xfrm>
            <a:prstGeom prst="straightConnector1">
              <a:avLst/>
            </a:prstGeom>
            <a:solidFill>
              <a:schemeClr val="accent1"/>
            </a:solidFill>
            <a:ln w="9525" cap="flat" cmpd="sng" algn="ctr">
              <a:solidFill>
                <a:schemeClr val="tx1"/>
              </a:solidFill>
              <a:prstDash val="solid"/>
              <a:miter lim="800000"/>
              <a:headEnd type="none" w="med" len="med"/>
              <a:tailEnd type="triangle" w="med" len="med"/>
            </a:ln>
            <a:effectLst/>
          </p:spPr>
        </p:cxnSp>
        <p:cxnSp>
          <p:nvCxnSpPr>
            <p:cNvPr id="86" name="直接箭头连接符 85"/>
            <p:cNvCxnSpPr/>
            <p:nvPr/>
          </p:nvCxnSpPr>
          <p:spPr bwMode="auto">
            <a:xfrm>
              <a:off x="6876256" y="2389614"/>
              <a:ext cx="576000" cy="0"/>
            </a:xfrm>
            <a:prstGeom prst="straightConnector1">
              <a:avLst/>
            </a:prstGeom>
            <a:solidFill>
              <a:schemeClr val="accent1"/>
            </a:solidFill>
            <a:ln w="9525" cap="flat" cmpd="sng" algn="ctr">
              <a:solidFill>
                <a:schemeClr val="tx1"/>
              </a:solidFill>
              <a:prstDash val="solid"/>
              <a:miter lim="800000"/>
              <a:headEnd type="none" w="med" len="med"/>
              <a:tailEnd type="triangle" w="med" len="med"/>
            </a:ln>
            <a:effectLst/>
          </p:spPr>
        </p:cxnSp>
        <p:cxnSp>
          <p:nvCxnSpPr>
            <p:cNvPr id="130" name="直接箭头连接符 129"/>
            <p:cNvCxnSpPr/>
            <p:nvPr/>
          </p:nvCxnSpPr>
          <p:spPr bwMode="auto">
            <a:xfrm>
              <a:off x="6876256" y="2542014"/>
              <a:ext cx="576000" cy="0"/>
            </a:xfrm>
            <a:prstGeom prst="straightConnector1">
              <a:avLst/>
            </a:prstGeom>
            <a:solidFill>
              <a:schemeClr val="accent1"/>
            </a:solidFill>
            <a:ln w="9525" cap="flat" cmpd="sng" algn="ctr">
              <a:solidFill>
                <a:schemeClr val="tx1"/>
              </a:solidFill>
              <a:prstDash val="solid"/>
              <a:miter lim="800000"/>
              <a:headEnd type="none" w="med" len="med"/>
              <a:tailEnd type="triangle" w="med" len="med"/>
            </a:ln>
            <a:effectLst/>
          </p:spPr>
        </p:cxnSp>
        <p:sp>
          <p:nvSpPr>
            <p:cNvPr id="131" name="TextBox 130"/>
            <p:cNvSpPr txBox="1"/>
            <p:nvPr/>
          </p:nvSpPr>
          <p:spPr>
            <a:xfrm>
              <a:off x="6884412" y="1841003"/>
              <a:ext cx="506870" cy="769441"/>
            </a:xfrm>
            <a:prstGeom prst="rect">
              <a:avLst/>
            </a:prstGeom>
            <a:noFill/>
          </p:spPr>
          <p:txBody>
            <a:bodyPr wrap="none" rtlCol="0">
              <a:spAutoFit/>
            </a:bodyPr>
            <a:lstStyle/>
            <a:p>
              <a:pPr algn="ctr"/>
              <a:r>
                <a:rPr lang="en-US" altLang="zh-CN" sz="1100" dirty="0" smtClean="0"/>
                <a:t>S8  0</a:t>
              </a:r>
            </a:p>
            <a:p>
              <a:pPr algn="ctr"/>
              <a:r>
                <a:rPr lang="en-US" altLang="zh-CN" sz="1100" dirty="0" smtClean="0"/>
                <a:t>S4  1</a:t>
              </a:r>
            </a:p>
            <a:p>
              <a:pPr algn="ctr"/>
              <a:r>
                <a:rPr lang="en-US" altLang="zh-CN" sz="1100" dirty="0" smtClean="0"/>
                <a:t>S2  1</a:t>
              </a:r>
            </a:p>
            <a:p>
              <a:pPr algn="ctr"/>
              <a:r>
                <a:rPr lang="en-US" altLang="zh-CN" sz="1100" dirty="0" smtClean="0"/>
                <a:t>S1  0</a:t>
              </a:r>
              <a:endParaRPr lang="zh-CN" altLang="en-US" sz="1100" dirty="0"/>
            </a:p>
          </p:txBody>
        </p:sp>
        <p:sp>
          <p:nvSpPr>
            <p:cNvPr id="132" name="TextBox 131"/>
            <p:cNvSpPr txBox="1"/>
            <p:nvPr/>
          </p:nvSpPr>
          <p:spPr>
            <a:xfrm>
              <a:off x="8334929" y="1978081"/>
              <a:ext cx="415498" cy="369332"/>
            </a:xfrm>
            <a:prstGeom prst="rect">
              <a:avLst/>
            </a:prstGeom>
            <a:noFill/>
          </p:spPr>
          <p:txBody>
            <a:bodyPr wrap="none" rtlCol="0">
              <a:spAutoFit/>
            </a:bodyPr>
            <a:lstStyle/>
            <a:p>
              <a:r>
                <a:rPr lang="zh-CN" altLang="en-US" sz="1800" dirty="0" smtClean="0"/>
                <a:t>和</a:t>
              </a:r>
              <a:endParaRPr lang="zh-CN" altLang="en-US" sz="1800" dirty="0"/>
            </a:p>
          </p:txBody>
        </p:sp>
        <p:sp>
          <p:nvSpPr>
            <p:cNvPr id="133" name="TextBox 132"/>
            <p:cNvSpPr txBox="1"/>
            <p:nvPr/>
          </p:nvSpPr>
          <p:spPr>
            <a:xfrm>
              <a:off x="3064504" y="2664494"/>
              <a:ext cx="1005403" cy="338554"/>
            </a:xfrm>
            <a:prstGeom prst="rect">
              <a:avLst/>
            </a:prstGeom>
            <a:noFill/>
          </p:spPr>
          <p:txBody>
            <a:bodyPr wrap="none" rtlCol="0">
              <a:spAutoFit/>
            </a:bodyPr>
            <a:lstStyle/>
            <a:p>
              <a:r>
                <a:rPr lang="zh-CN" altLang="en-US" sz="1600" dirty="0" smtClean="0"/>
                <a:t>进位输入</a:t>
              </a:r>
              <a:endParaRPr lang="zh-CN" altLang="en-US" sz="1600" dirty="0"/>
            </a:p>
          </p:txBody>
        </p:sp>
        <p:cxnSp>
          <p:nvCxnSpPr>
            <p:cNvPr id="134" name="直接箭头连接符 133"/>
            <p:cNvCxnSpPr/>
            <p:nvPr/>
          </p:nvCxnSpPr>
          <p:spPr bwMode="auto">
            <a:xfrm>
              <a:off x="6903058" y="1558519"/>
              <a:ext cx="1872000" cy="0"/>
            </a:xfrm>
            <a:prstGeom prst="straightConnector1">
              <a:avLst/>
            </a:prstGeom>
            <a:solidFill>
              <a:schemeClr val="accent1"/>
            </a:solidFill>
            <a:ln w="9525" cap="flat" cmpd="sng" algn="ctr">
              <a:solidFill>
                <a:schemeClr val="tx1"/>
              </a:solidFill>
              <a:prstDash val="solid"/>
              <a:miter lim="800000"/>
              <a:headEnd type="none" w="med" len="med"/>
              <a:tailEnd type="triangle" w="med" len="med"/>
            </a:ln>
            <a:effectLst/>
          </p:spPr>
        </p:cxnSp>
        <p:sp>
          <p:nvSpPr>
            <p:cNvPr id="135" name="TextBox 134"/>
            <p:cNvSpPr txBox="1"/>
            <p:nvPr/>
          </p:nvSpPr>
          <p:spPr>
            <a:xfrm>
              <a:off x="8706899" y="1300621"/>
              <a:ext cx="380232" cy="461665"/>
            </a:xfrm>
            <a:prstGeom prst="rect">
              <a:avLst/>
            </a:prstGeom>
            <a:noFill/>
          </p:spPr>
          <p:txBody>
            <a:bodyPr wrap="none" rtlCol="0">
              <a:spAutoFit/>
            </a:bodyPr>
            <a:lstStyle/>
            <a:p>
              <a:r>
                <a:rPr lang="en-US" altLang="zh-CN" b="1" dirty="0" smtClean="0">
                  <a:solidFill>
                    <a:srgbClr val="FF0000"/>
                  </a:solidFill>
                </a:rPr>
                <a:t>1</a:t>
              </a:r>
              <a:endParaRPr lang="zh-CN" altLang="en-US" b="1" dirty="0">
                <a:solidFill>
                  <a:srgbClr val="FF0000"/>
                </a:solidFill>
              </a:endParaRPr>
            </a:p>
          </p:txBody>
        </p:sp>
        <p:sp>
          <p:nvSpPr>
            <p:cNvPr id="136" name="TextBox 135"/>
            <p:cNvSpPr txBox="1"/>
            <p:nvPr/>
          </p:nvSpPr>
          <p:spPr>
            <a:xfrm>
              <a:off x="7581652" y="1183646"/>
              <a:ext cx="795411" cy="338554"/>
            </a:xfrm>
            <a:prstGeom prst="rect">
              <a:avLst/>
            </a:prstGeom>
            <a:noFill/>
          </p:spPr>
          <p:txBody>
            <a:bodyPr wrap="none" rtlCol="0">
              <a:spAutoFit/>
            </a:bodyPr>
            <a:lstStyle/>
            <a:p>
              <a:r>
                <a:rPr lang="zh-CN" altLang="en-US" sz="1600" dirty="0" smtClean="0"/>
                <a:t>进位 </a:t>
              </a:r>
              <a:r>
                <a:rPr lang="en-US" altLang="zh-CN" sz="1600" b="1" dirty="0" smtClean="0"/>
                <a:t>C</a:t>
              </a:r>
              <a:endParaRPr lang="zh-CN" altLang="en-US" sz="1600" b="1" dirty="0"/>
            </a:p>
          </p:txBody>
        </p:sp>
        <p:sp>
          <p:nvSpPr>
            <p:cNvPr id="137" name="矩形 136"/>
            <p:cNvSpPr/>
            <p:nvPr/>
          </p:nvSpPr>
          <p:spPr bwMode="auto">
            <a:xfrm>
              <a:off x="4844347" y="1119434"/>
              <a:ext cx="571377" cy="1620000"/>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20000"/>
                </a:lnSpc>
                <a:spcBef>
                  <a:spcPct val="0"/>
                </a:spcBef>
                <a:spcAft>
                  <a:spcPct val="0"/>
                </a:spcAft>
                <a:buClrTx/>
                <a:buSzTx/>
                <a:buFontTx/>
                <a:buNone/>
                <a:tabLst/>
              </a:pPr>
              <a:r>
                <a:rPr kumimoji="1" lang="en-US" altLang="zh-CN" sz="2000" b="0" i="0" u="none" strike="noStrike" cap="none" normalizeH="0" baseline="0" dirty="0" smtClean="0">
                  <a:ln>
                    <a:noFill/>
                  </a:ln>
                  <a:solidFill>
                    <a:schemeClr val="tx1"/>
                  </a:solidFill>
                  <a:effectLst/>
                  <a:latin typeface="Tahoma" pitchFamily="34" charset="0"/>
                  <a:ea typeface="宋体" pitchFamily="2" charset="-122"/>
                </a:rPr>
                <a:t>4</a:t>
              </a:r>
              <a:r>
                <a:rPr kumimoji="1" lang="zh-CN" altLang="en-US" sz="2000" b="0" i="0" u="none" strike="noStrike" cap="none" normalizeH="0" baseline="0" dirty="0" smtClean="0">
                  <a:ln>
                    <a:noFill/>
                  </a:ln>
                  <a:solidFill>
                    <a:schemeClr val="tx1"/>
                  </a:solidFill>
                  <a:effectLst/>
                  <a:latin typeface="Tahoma" pitchFamily="34" charset="0"/>
                  <a:ea typeface="宋体" pitchFamily="2" charset="-122"/>
                </a:rPr>
                <a:t>位</a:t>
              </a:r>
              <a:endParaRPr kumimoji="1" lang="en-US" altLang="zh-CN" sz="2000" b="0" i="0" u="none" strike="noStrike" cap="none" normalizeH="0" baseline="0" dirty="0" smtClean="0">
                <a:ln>
                  <a:noFill/>
                </a:ln>
                <a:solidFill>
                  <a:schemeClr val="tx1"/>
                </a:solidFill>
                <a:effectLst/>
                <a:latin typeface="Tahoma" pitchFamily="34" charset="0"/>
                <a:ea typeface="宋体" pitchFamily="2" charset="-122"/>
              </a:endParaRPr>
            </a:p>
            <a:p>
              <a:pPr marL="0" marR="0" indent="0" algn="ctr" defTabSz="914400" rtl="0" eaLnBrk="1" fontAlgn="base" latinLnBrk="0" hangingPunct="1">
                <a:lnSpc>
                  <a:spcPct val="120000"/>
                </a:lnSpc>
                <a:spcBef>
                  <a:spcPct val="0"/>
                </a:spcBef>
                <a:spcAft>
                  <a:spcPct val="0"/>
                </a:spcAft>
                <a:buClrTx/>
                <a:buSzTx/>
                <a:buFontTx/>
                <a:buNone/>
                <a:tabLst/>
              </a:pPr>
              <a:r>
                <a:rPr kumimoji="1" lang="zh-CN" altLang="en-US" sz="2000" b="0" i="0" u="none" strike="noStrike" cap="none" normalizeH="0" baseline="0" dirty="0" smtClean="0">
                  <a:ln>
                    <a:noFill/>
                  </a:ln>
                  <a:solidFill>
                    <a:schemeClr val="tx1"/>
                  </a:solidFill>
                  <a:effectLst/>
                  <a:latin typeface="Tahoma" pitchFamily="34" charset="0"/>
                  <a:ea typeface="宋体" pitchFamily="2" charset="-122"/>
                </a:rPr>
                <a:t>二进</a:t>
              </a:r>
              <a:endParaRPr kumimoji="1" lang="en-US" altLang="zh-CN" sz="2000" b="0" i="0" u="none" strike="noStrike" cap="none" normalizeH="0" baseline="0" dirty="0" smtClean="0">
                <a:ln>
                  <a:noFill/>
                </a:ln>
                <a:solidFill>
                  <a:schemeClr val="tx1"/>
                </a:solidFill>
                <a:effectLst/>
                <a:latin typeface="Tahoma" pitchFamily="34" charset="0"/>
                <a:ea typeface="宋体" pitchFamily="2" charset="-122"/>
              </a:endParaRPr>
            </a:p>
            <a:p>
              <a:pPr marL="0" marR="0" indent="0" algn="ctr" defTabSz="914400" rtl="0" eaLnBrk="1" fontAlgn="base" latinLnBrk="0" hangingPunct="1">
                <a:lnSpc>
                  <a:spcPct val="120000"/>
                </a:lnSpc>
                <a:spcBef>
                  <a:spcPct val="0"/>
                </a:spcBef>
                <a:spcAft>
                  <a:spcPct val="0"/>
                </a:spcAft>
                <a:buClrTx/>
                <a:buSzTx/>
                <a:buFontTx/>
                <a:buNone/>
                <a:tabLst/>
              </a:pPr>
              <a:r>
                <a:rPr kumimoji="1" lang="zh-CN" altLang="en-US" sz="2000" b="0" i="0" u="none" strike="noStrike" cap="none" normalizeH="0" baseline="0" dirty="0" smtClean="0">
                  <a:ln>
                    <a:noFill/>
                  </a:ln>
                  <a:solidFill>
                    <a:schemeClr val="tx1"/>
                  </a:solidFill>
                  <a:effectLst/>
                  <a:latin typeface="Tahoma" pitchFamily="34" charset="0"/>
                  <a:ea typeface="宋体" pitchFamily="2" charset="-122"/>
                </a:rPr>
                <a:t>制加</a:t>
              </a:r>
              <a:endParaRPr kumimoji="1" lang="en-US" altLang="zh-CN" sz="2000" b="0" i="0" u="none" strike="noStrike" cap="none" normalizeH="0" baseline="0" dirty="0" smtClean="0">
                <a:ln>
                  <a:noFill/>
                </a:ln>
                <a:solidFill>
                  <a:schemeClr val="tx1"/>
                </a:solidFill>
                <a:effectLst/>
                <a:latin typeface="Tahoma" pitchFamily="34" charset="0"/>
                <a:ea typeface="宋体" pitchFamily="2" charset="-122"/>
              </a:endParaRPr>
            </a:p>
            <a:p>
              <a:pPr marL="0" marR="0" indent="0" algn="ctr" defTabSz="914400" rtl="0" eaLnBrk="1" fontAlgn="base" latinLnBrk="0" hangingPunct="1">
                <a:lnSpc>
                  <a:spcPct val="120000"/>
                </a:lnSpc>
                <a:spcBef>
                  <a:spcPct val="0"/>
                </a:spcBef>
                <a:spcAft>
                  <a:spcPct val="0"/>
                </a:spcAft>
                <a:buClrTx/>
                <a:buSzTx/>
                <a:buFontTx/>
                <a:buNone/>
                <a:tabLst/>
              </a:pPr>
              <a:r>
                <a:rPr kumimoji="1" lang="zh-CN" altLang="en-US" sz="2000" b="0" i="0" u="none" strike="noStrike" cap="none" normalizeH="0" baseline="0" dirty="0" smtClean="0">
                  <a:ln>
                    <a:noFill/>
                  </a:ln>
                  <a:solidFill>
                    <a:schemeClr val="tx1"/>
                  </a:solidFill>
                  <a:effectLst/>
                  <a:latin typeface="Tahoma" pitchFamily="34" charset="0"/>
                  <a:ea typeface="宋体" pitchFamily="2" charset="-122"/>
                </a:rPr>
                <a:t>法器</a:t>
              </a:r>
            </a:p>
          </p:txBody>
        </p:sp>
        <p:sp>
          <p:nvSpPr>
            <p:cNvPr id="138" name="矩形 137"/>
            <p:cNvSpPr/>
            <p:nvPr/>
          </p:nvSpPr>
          <p:spPr bwMode="auto">
            <a:xfrm>
              <a:off x="6005643" y="1122709"/>
              <a:ext cx="828000" cy="1620000"/>
            </a:xfrm>
            <a:prstGeom prst="rect">
              <a:avLst/>
            </a:prstGeom>
            <a:solidFill>
              <a:schemeClr val="accent1"/>
            </a:solidFill>
            <a:ln w="2857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cxnSp>
          <p:nvCxnSpPr>
            <p:cNvPr id="139" name="直接箭头连接符 138"/>
            <p:cNvCxnSpPr/>
            <p:nvPr/>
          </p:nvCxnSpPr>
          <p:spPr bwMode="auto">
            <a:xfrm>
              <a:off x="5415788" y="2066606"/>
              <a:ext cx="576000" cy="0"/>
            </a:xfrm>
            <a:prstGeom prst="straightConnector1">
              <a:avLst/>
            </a:prstGeom>
            <a:solidFill>
              <a:schemeClr val="accent1"/>
            </a:solidFill>
            <a:ln w="9525" cap="flat" cmpd="sng" algn="ctr">
              <a:solidFill>
                <a:schemeClr val="tx1"/>
              </a:solidFill>
              <a:prstDash val="solid"/>
              <a:miter lim="800000"/>
              <a:headEnd type="none" w="med" len="med"/>
              <a:tailEnd type="triangle" w="med" len="med"/>
            </a:ln>
            <a:effectLst/>
          </p:spPr>
        </p:cxnSp>
        <p:cxnSp>
          <p:nvCxnSpPr>
            <p:cNvPr id="140" name="直接箭头连接符 139"/>
            <p:cNvCxnSpPr/>
            <p:nvPr/>
          </p:nvCxnSpPr>
          <p:spPr bwMode="auto">
            <a:xfrm>
              <a:off x="5415788" y="2229338"/>
              <a:ext cx="576000" cy="0"/>
            </a:xfrm>
            <a:prstGeom prst="straightConnector1">
              <a:avLst/>
            </a:prstGeom>
            <a:solidFill>
              <a:schemeClr val="accent1"/>
            </a:solidFill>
            <a:ln w="9525" cap="flat" cmpd="sng" algn="ctr">
              <a:solidFill>
                <a:schemeClr val="tx1"/>
              </a:solidFill>
              <a:prstDash val="solid"/>
              <a:miter lim="800000"/>
              <a:headEnd type="none" w="med" len="med"/>
              <a:tailEnd type="triangle" w="med" len="med"/>
            </a:ln>
            <a:effectLst/>
          </p:spPr>
        </p:cxnSp>
        <p:cxnSp>
          <p:nvCxnSpPr>
            <p:cNvPr id="141" name="直接箭头连接符 140"/>
            <p:cNvCxnSpPr/>
            <p:nvPr/>
          </p:nvCxnSpPr>
          <p:spPr bwMode="auto">
            <a:xfrm>
              <a:off x="5415788" y="2381738"/>
              <a:ext cx="576000" cy="0"/>
            </a:xfrm>
            <a:prstGeom prst="straightConnector1">
              <a:avLst/>
            </a:prstGeom>
            <a:solidFill>
              <a:schemeClr val="accent1"/>
            </a:solidFill>
            <a:ln w="9525" cap="flat" cmpd="sng" algn="ctr">
              <a:solidFill>
                <a:schemeClr val="tx1"/>
              </a:solidFill>
              <a:prstDash val="solid"/>
              <a:miter lim="800000"/>
              <a:headEnd type="none" w="med" len="med"/>
              <a:tailEnd type="triangle" w="med" len="med"/>
            </a:ln>
            <a:effectLst/>
          </p:spPr>
        </p:cxnSp>
        <p:cxnSp>
          <p:nvCxnSpPr>
            <p:cNvPr id="142" name="直接箭头连接符 141"/>
            <p:cNvCxnSpPr/>
            <p:nvPr/>
          </p:nvCxnSpPr>
          <p:spPr bwMode="auto">
            <a:xfrm>
              <a:off x="5415788" y="2554802"/>
              <a:ext cx="576000" cy="0"/>
            </a:xfrm>
            <a:prstGeom prst="straightConnector1">
              <a:avLst/>
            </a:prstGeom>
            <a:solidFill>
              <a:schemeClr val="accent1"/>
            </a:solidFill>
            <a:ln w="9525" cap="flat" cmpd="sng" algn="ctr">
              <a:solidFill>
                <a:schemeClr val="tx1"/>
              </a:solidFill>
              <a:prstDash val="solid"/>
              <a:miter lim="800000"/>
              <a:headEnd type="none" w="med" len="med"/>
              <a:tailEnd type="triangle" w="med" len="med"/>
            </a:ln>
            <a:effectLst/>
          </p:spPr>
        </p:cxnSp>
        <p:sp>
          <p:nvSpPr>
            <p:cNvPr id="143" name="TextBox 142"/>
            <p:cNvSpPr txBox="1"/>
            <p:nvPr/>
          </p:nvSpPr>
          <p:spPr>
            <a:xfrm>
              <a:off x="5426293" y="1844824"/>
              <a:ext cx="506870" cy="769441"/>
            </a:xfrm>
            <a:prstGeom prst="rect">
              <a:avLst/>
            </a:prstGeom>
            <a:noFill/>
          </p:spPr>
          <p:txBody>
            <a:bodyPr wrap="none" rtlCol="0">
              <a:spAutoFit/>
            </a:bodyPr>
            <a:lstStyle/>
            <a:p>
              <a:pPr algn="ctr"/>
              <a:r>
                <a:rPr lang="en-US" altLang="zh-CN" sz="1100" dirty="0" smtClean="0"/>
                <a:t>0  Z8</a:t>
              </a:r>
            </a:p>
            <a:p>
              <a:pPr algn="ctr"/>
              <a:r>
                <a:rPr lang="en-US" altLang="zh-CN" sz="1100" dirty="0" smtClean="0"/>
                <a:t>0  Z4</a:t>
              </a:r>
            </a:p>
            <a:p>
              <a:pPr algn="ctr"/>
              <a:r>
                <a:rPr lang="en-US" altLang="zh-CN" sz="1100" dirty="0" smtClean="0"/>
                <a:t>0  Z2</a:t>
              </a:r>
            </a:p>
            <a:p>
              <a:pPr algn="ctr"/>
              <a:r>
                <a:rPr lang="en-US" altLang="zh-CN" sz="1100" dirty="0" smtClean="0"/>
                <a:t>1  Z1</a:t>
              </a:r>
              <a:endParaRPr lang="zh-CN" altLang="en-US" sz="1100" dirty="0"/>
            </a:p>
          </p:txBody>
        </p:sp>
        <p:cxnSp>
          <p:nvCxnSpPr>
            <p:cNvPr id="145" name="直接箭头连接符 144"/>
            <p:cNvCxnSpPr/>
            <p:nvPr/>
          </p:nvCxnSpPr>
          <p:spPr bwMode="auto">
            <a:xfrm>
              <a:off x="5415724" y="1540241"/>
              <a:ext cx="576000" cy="0"/>
            </a:xfrm>
            <a:prstGeom prst="straightConnector1">
              <a:avLst/>
            </a:prstGeom>
            <a:solidFill>
              <a:schemeClr val="accent1"/>
            </a:solidFill>
            <a:ln w="9525" cap="flat" cmpd="sng" algn="ctr">
              <a:solidFill>
                <a:schemeClr val="tx1"/>
              </a:solidFill>
              <a:prstDash val="solid"/>
              <a:miter lim="800000"/>
              <a:headEnd type="none" w="med" len="med"/>
              <a:tailEnd type="triangle" w="med" len="med"/>
            </a:ln>
            <a:effectLst/>
          </p:spPr>
        </p:cxnSp>
        <p:sp>
          <p:nvSpPr>
            <p:cNvPr id="146" name="TextBox 145"/>
            <p:cNvSpPr txBox="1"/>
            <p:nvPr/>
          </p:nvSpPr>
          <p:spPr>
            <a:xfrm>
              <a:off x="5436096" y="1268760"/>
              <a:ext cx="529312" cy="307777"/>
            </a:xfrm>
            <a:prstGeom prst="rect">
              <a:avLst/>
            </a:prstGeom>
            <a:noFill/>
          </p:spPr>
          <p:txBody>
            <a:bodyPr wrap="none" rtlCol="0">
              <a:spAutoFit/>
            </a:bodyPr>
            <a:lstStyle/>
            <a:p>
              <a:r>
                <a:rPr lang="en-US" altLang="zh-CN" sz="1400" b="1" dirty="0" smtClean="0"/>
                <a:t>1  K</a:t>
              </a:r>
              <a:endParaRPr lang="zh-CN" altLang="en-US" sz="1400" b="1" dirty="0"/>
            </a:p>
          </p:txBody>
        </p:sp>
      </p:grpSp>
    </p:spTree>
    <p:extLst>
      <p:ext uri="{BB962C8B-B14F-4D97-AF65-F5344CB8AC3E}">
        <p14:creationId xmlns:p14="http://schemas.microsoft.com/office/powerpoint/2010/main" val="28651121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264884" y="80627"/>
            <a:ext cx="8441109" cy="792088"/>
          </a:xfrm>
        </p:spPr>
        <p:txBody>
          <a:bodyPr/>
          <a:lstStyle/>
          <a:p>
            <a:pPr algn="ctr" eaLnBrk="1" hangingPunct="1"/>
            <a:r>
              <a:rPr lang="en-US" altLang="zh-CN" dirty="0" smtClean="0"/>
              <a:t>Contents</a:t>
            </a:r>
          </a:p>
        </p:txBody>
      </p:sp>
      <p:graphicFrame>
        <p:nvGraphicFramePr>
          <p:cNvPr id="3" name="对象 2"/>
          <p:cNvGraphicFramePr>
            <a:graphicFrameLocks noChangeAspect="1"/>
          </p:cNvGraphicFramePr>
          <p:nvPr>
            <p:extLst>
              <p:ext uri="{D42A27DB-BD31-4B8C-83A1-F6EECF244321}">
                <p14:modId xmlns:p14="http://schemas.microsoft.com/office/powerpoint/2010/main" val="2903275706"/>
              </p:ext>
            </p:extLst>
          </p:nvPr>
        </p:nvGraphicFramePr>
        <p:xfrm>
          <a:off x="1803731" y="1268760"/>
          <a:ext cx="5360555" cy="2888743"/>
        </p:xfrm>
        <a:graphic>
          <a:graphicData uri="http://schemas.openxmlformats.org/presentationml/2006/ole">
            <mc:AlternateContent xmlns:mc="http://schemas.openxmlformats.org/markup-compatibility/2006">
              <mc:Choice xmlns:v="urn:schemas-microsoft-com:vml" Requires="v">
                <p:oleObj spid="_x0000_s12325" name="位图图像" r:id="rId4" imgW="2952381" imgH="1590897" progId="PBrush">
                  <p:embed/>
                </p:oleObj>
              </mc:Choice>
              <mc:Fallback>
                <p:oleObj name="位图图像" r:id="rId4" imgW="2952381" imgH="1590897" progId="PBrush">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03731" y="1268760"/>
                        <a:ext cx="5360555" cy="2888743"/>
                      </a:xfrm>
                      <a:prstGeom prst="rect">
                        <a:avLst/>
                      </a:prstGeom>
                      <a:noFill/>
                      <a:ln>
                        <a:noFill/>
                      </a:ln>
                      <a:effectLst/>
                    </p:spPr>
                  </p:pic>
                </p:oleObj>
              </mc:Fallback>
            </mc:AlternateContent>
          </a:graphicData>
        </a:graphic>
      </p:graphicFrame>
      <p:sp>
        <p:nvSpPr>
          <p:cNvPr id="2" name="灯片编号占位符 1"/>
          <p:cNvSpPr>
            <a:spLocks noGrp="1"/>
          </p:cNvSpPr>
          <p:nvPr>
            <p:ph type="sldNum" sz="quarter" idx="12"/>
          </p:nvPr>
        </p:nvSpPr>
        <p:spPr/>
        <p:txBody>
          <a:bodyPr/>
          <a:lstStyle/>
          <a:p>
            <a:pPr>
              <a:defRPr/>
            </a:pPr>
            <a:fld id="{EF27CFC5-7FD8-49A5-BC14-6A12B5DF6A48}" type="slidenum">
              <a:rPr lang="en-US" altLang="zh-CN" smtClean="0"/>
              <a:pPr>
                <a:defRPr/>
              </a:pPr>
              <a:t>9</a:t>
            </a:fld>
            <a:endParaRPr lang="en-US" altLang="zh-CN"/>
          </a:p>
        </p:txBody>
      </p:sp>
      <p:sp>
        <p:nvSpPr>
          <p:cNvPr id="7" name="矩形 6"/>
          <p:cNvSpPr/>
          <p:nvPr/>
        </p:nvSpPr>
        <p:spPr>
          <a:xfrm>
            <a:off x="3463538" y="4725144"/>
            <a:ext cx="2040943" cy="461665"/>
          </a:xfrm>
          <a:prstGeom prst="rect">
            <a:avLst/>
          </a:prstGeom>
        </p:spPr>
        <p:txBody>
          <a:bodyPr wrap="none">
            <a:spAutoFit/>
          </a:bodyPr>
          <a:lstStyle/>
          <a:p>
            <a:r>
              <a:rPr lang="zh-CN" altLang="en-US" b="1" dirty="0"/>
              <a:t>二进制乘法器</a:t>
            </a:r>
            <a:endParaRPr lang="zh-CN" altLang="en-US" dirty="0"/>
          </a:p>
        </p:txBody>
      </p:sp>
    </p:spTree>
    <p:extLst>
      <p:ext uri="{BB962C8B-B14F-4D97-AF65-F5344CB8AC3E}">
        <p14:creationId xmlns:p14="http://schemas.microsoft.com/office/powerpoint/2010/main" val="32031882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5427</TotalTime>
  <Words>2999</Words>
  <Application>Microsoft Office PowerPoint</Application>
  <PresentationFormat>全屏显示(4:3)</PresentationFormat>
  <Paragraphs>1910</Paragraphs>
  <Slides>60</Slides>
  <Notes>34</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2</vt:i4>
      </vt:variant>
      <vt:variant>
        <vt:lpstr>幻灯片标题</vt:lpstr>
      </vt:variant>
      <vt:variant>
        <vt:i4>60</vt:i4>
      </vt:variant>
    </vt:vector>
  </HeadingPairs>
  <TitlesOfParts>
    <vt:vector size="71" baseType="lpstr">
      <vt:lpstr>楷体</vt:lpstr>
      <vt:lpstr>宋体</vt:lpstr>
      <vt:lpstr>Arial</vt:lpstr>
      <vt:lpstr>Calibri</vt:lpstr>
      <vt:lpstr>Cambria Math</vt:lpstr>
      <vt:lpstr>Tahoma</vt:lpstr>
      <vt:lpstr>Times New Roman</vt:lpstr>
      <vt:lpstr>Wingdings</vt:lpstr>
      <vt:lpstr>Office 主题​​</vt:lpstr>
      <vt:lpstr>位图图像</vt:lpstr>
      <vt:lpstr>VISIO</vt:lpstr>
      <vt:lpstr>第2章 组合逻辑设计 -4 Combinational Logic Design -4</vt:lpstr>
      <vt:lpstr>Contents</vt:lpstr>
      <vt:lpstr>采用8421 BCD码表示十进制数</vt:lpstr>
      <vt:lpstr>需要512行真值表！</vt:lpstr>
      <vt:lpstr>输入输出</vt:lpstr>
      <vt:lpstr>输入输出</vt:lpstr>
      <vt:lpstr>输入输出</vt:lpstr>
      <vt:lpstr>逻辑图</vt:lpstr>
      <vt:lpstr>Contents</vt:lpstr>
      <vt:lpstr>2 Bits Binary Multiplier</vt:lpstr>
      <vt:lpstr>练习： 4-bit by 3-bit  Binary Multiplier</vt:lpstr>
      <vt:lpstr>Contents</vt:lpstr>
      <vt:lpstr>A=B,  A&gt;B,  A&lt;B</vt:lpstr>
      <vt:lpstr>A=B,  A&gt;B,  A&lt;B</vt:lpstr>
      <vt:lpstr>Contents</vt:lpstr>
      <vt:lpstr>译码器</vt:lpstr>
      <vt:lpstr>3-to-8 Line Decoder 译码器</vt:lpstr>
      <vt:lpstr>3-to-8  Decoder</vt:lpstr>
      <vt:lpstr>练习：2-to-4-Line Decoder</vt:lpstr>
      <vt:lpstr>用2-to-4 译码器实现任意函数</vt:lpstr>
      <vt:lpstr>2-to-4-Line Decoder With Enable Input</vt:lpstr>
      <vt:lpstr>两个3-8译码器组成4-16译码器</vt:lpstr>
      <vt:lpstr>4-16译码器 真值表</vt:lpstr>
      <vt:lpstr>4x16译码器</vt:lpstr>
      <vt:lpstr>3-8译码器芯片 74LS138</vt:lpstr>
      <vt:lpstr>3-8译码器</vt:lpstr>
      <vt:lpstr>Implementing a Full Adder with a Decoder</vt:lpstr>
      <vt:lpstr>Contents</vt:lpstr>
      <vt:lpstr>编码器 Encoder</vt:lpstr>
      <vt:lpstr>歧义 Ambiguities</vt:lpstr>
      <vt:lpstr>8-3 Encoder</vt:lpstr>
      <vt:lpstr>优先编码器 Priority Encoder</vt:lpstr>
      <vt:lpstr>优先编码器 Priority Encoder</vt:lpstr>
      <vt:lpstr>优先编码器 Priority Encoder</vt:lpstr>
      <vt:lpstr>8-3优先编码器  74LS148</vt:lpstr>
      <vt:lpstr>8-3优先编码器  74LS148</vt:lpstr>
      <vt:lpstr>74LS148 功能表</vt:lpstr>
      <vt:lpstr>Contents</vt:lpstr>
      <vt:lpstr>多路选择器</vt:lpstr>
      <vt:lpstr>多路选择器 (multiplexer)</vt:lpstr>
      <vt:lpstr>4 To 1 Line MUX 多路选择器</vt:lpstr>
      <vt:lpstr>例2.12</vt:lpstr>
      <vt:lpstr>例2.13</vt:lpstr>
      <vt:lpstr>用数据选择器实现任意一个布尔函数</vt:lpstr>
      <vt:lpstr>操作步骤：</vt:lpstr>
      <vt:lpstr>练习：用数据选择器实现一个4输入函数</vt:lpstr>
      <vt:lpstr>双4选1数据选择器 74LS153</vt:lpstr>
      <vt:lpstr>用三态门构造多路选择器</vt:lpstr>
      <vt:lpstr>时序 Timing</vt:lpstr>
      <vt:lpstr>传播延迟、最小延迟</vt:lpstr>
      <vt:lpstr>关键路径、最短路径</vt:lpstr>
      <vt:lpstr>关键路径、最短路径</vt:lpstr>
      <vt:lpstr>例2.15 延迟计算</vt:lpstr>
      <vt:lpstr>例2.16 电路延迟分析</vt:lpstr>
      <vt:lpstr>毛刺 / 冒险</vt:lpstr>
      <vt:lpstr>避免 毛刺 / 冒险</vt:lpstr>
      <vt:lpstr>组合逻辑电路中的竞争：冒险现象</vt:lpstr>
      <vt:lpstr>消除竞争冒险的方法1：接入滤波电容</vt:lpstr>
      <vt:lpstr>消除竞争冒险的方法2：修改逻辑设计</vt:lpstr>
      <vt:lpstr>作业  P59</vt:lpstr>
    </vt:vector>
  </TitlesOfParts>
  <Company>fudan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Boolean Algebra and Logic Gates</dc:title>
  <dc:creator>user</dc:creator>
  <cp:lastModifiedBy>Sam</cp:lastModifiedBy>
  <cp:revision>436</cp:revision>
  <cp:lastPrinted>2012-10-16T13:19:10Z</cp:lastPrinted>
  <dcterms:created xsi:type="dcterms:W3CDTF">2003-08-04T05:13:53Z</dcterms:created>
  <dcterms:modified xsi:type="dcterms:W3CDTF">2016-10-19T02:58:07Z</dcterms:modified>
</cp:coreProperties>
</file>