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75" r:id="rId9"/>
    <p:sldId id="272" r:id="rId10"/>
    <p:sldId id="273" r:id="rId11"/>
    <p:sldId id="274" r:id="rId12"/>
    <p:sldId id="276" r:id="rId13"/>
    <p:sldId id="262" r:id="rId14"/>
    <p:sldId id="277" r:id="rId15"/>
    <p:sldId id="264" r:id="rId16"/>
    <p:sldId id="278" r:id="rId17"/>
    <p:sldId id="279" r:id="rId18"/>
    <p:sldId id="265" r:id="rId19"/>
    <p:sldId id="266" r:id="rId20"/>
    <p:sldId id="267" r:id="rId21"/>
    <p:sldId id="2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2FEE-89BE-49E6-B0D9-FA0110A7973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7D0D-CF87-4892-AD87-A2DD3D519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8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2FEE-89BE-49E6-B0D9-FA0110A7973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7D0D-CF87-4892-AD87-A2DD3D519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7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2FEE-89BE-49E6-B0D9-FA0110A7973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7D0D-CF87-4892-AD87-A2DD3D519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2FEE-89BE-49E6-B0D9-FA0110A7973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7D0D-CF87-4892-AD87-A2DD3D519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2FEE-89BE-49E6-B0D9-FA0110A7973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7D0D-CF87-4892-AD87-A2DD3D519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9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2FEE-89BE-49E6-B0D9-FA0110A7973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7D0D-CF87-4892-AD87-A2DD3D519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5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2FEE-89BE-49E6-B0D9-FA0110A7973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7D0D-CF87-4892-AD87-A2DD3D519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2FEE-89BE-49E6-B0D9-FA0110A7973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7D0D-CF87-4892-AD87-A2DD3D519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6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2FEE-89BE-49E6-B0D9-FA0110A7973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7D0D-CF87-4892-AD87-A2DD3D519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9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2FEE-89BE-49E6-B0D9-FA0110A7973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7D0D-CF87-4892-AD87-A2DD3D519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3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2FEE-89BE-49E6-B0D9-FA0110A7973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7D0D-CF87-4892-AD87-A2DD3D519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2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2FEE-89BE-49E6-B0D9-FA0110A7973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7D0D-CF87-4892-AD87-A2DD3D519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2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hwu@fudan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960432397.iteye.com/blog/167342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Experiment 9 JavaBean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吴永辉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yhwu@fudan.edu.cn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计算中心</a:t>
            </a:r>
            <a:r>
              <a:rPr lang="en-US" altLang="zh-CN" dirty="0" smtClean="0"/>
              <a:t>A123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6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String </a:t>
            </a:r>
            <a:r>
              <a:rPr lang="en-US" altLang="zh-CN" dirty="0" err="1"/>
              <a:t>getLastName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return </a:t>
            </a:r>
            <a:r>
              <a:rPr lang="en-US" altLang="zh-CN" dirty="0" err="1"/>
              <a:t>lastName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getAge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return age;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60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setFirstName</a:t>
            </a:r>
            <a:r>
              <a:rPr lang="en-US" altLang="zh-CN" dirty="0"/>
              <a:t>(String </a:t>
            </a:r>
            <a:r>
              <a:rPr lang="en-US" altLang="zh-CN" dirty="0" err="1"/>
              <a:t>firstName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this.firstName</a:t>
            </a:r>
            <a:r>
              <a:rPr lang="en-US" altLang="zh-CN" dirty="0"/>
              <a:t> = </a:t>
            </a:r>
            <a:r>
              <a:rPr lang="en-US" altLang="zh-CN" dirty="0" err="1"/>
              <a:t>firstName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7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setLastName</a:t>
            </a:r>
            <a:r>
              <a:rPr lang="en-US" altLang="zh-CN" dirty="0"/>
              <a:t>(String </a:t>
            </a:r>
            <a:r>
              <a:rPr lang="en-US" altLang="zh-CN" dirty="0" err="1"/>
              <a:t>lastName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this.lastName</a:t>
            </a:r>
            <a:r>
              <a:rPr lang="en-US" altLang="zh-CN" dirty="0"/>
              <a:t> = </a:t>
            </a:r>
            <a:r>
              <a:rPr lang="en-US" altLang="zh-CN" dirty="0" err="1"/>
              <a:t>lastName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public void </a:t>
            </a:r>
            <a:r>
              <a:rPr lang="en-US" altLang="zh-CN" dirty="0" err="1"/>
              <a:t>setAge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age) 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this.age</a:t>
            </a:r>
            <a:r>
              <a:rPr lang="en-US" altLang="zh-CN" dirty="0"/>
              <a:t> = age;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50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访问</a:t>
            </a:r>
            <a:r>
              <a:rPr lang="en-US" altLang="zh-CN" b="1" dirty="0" smtClean="0"/>
              <a:t>JavaBean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jsp:useBean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标签可以在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中声明一个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，然后使用。声明后，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对象就成了脚本变量，可以通过脚本元素或其他自定义标签来访问。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jsp:useBean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标签的语法格式如下：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jsp:useBean</a:t>
            </a:r>
            <a:r>
              <a:rPr lang="en-US" altLang="zh-CN" dirty="0" smtClean="0"/>
              <a:t> id="bean </a:t>
            </a:r>
            <a:r>
              <a:rPr lang="zh-CN" altLang="en-US" dirty="0" smtClean="0"/>
              <a:t>的名字</a:t>
            </a:r>
            <a:r>
              <a:rPr lang="en-US" altLang="zh-CN" dirty="0" smtClean="0"/>
              <a:t>" scope="bean </a:t>
            </a:r>
            <a:r>
              <a:rPr lang="zh-CN" altLang="en-US" dirty="0" smtClean="0"/>
              <a:t>的作用域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typeSpec</a:t>
            </a:r>
            <a:r>
              <a:rPr lang="en-US" altLang="zh-CN" dirty="0" smtClean="0"/>
              <a:t>/&gt;</a:t>
            </a:r>
          </a:p>
          <a:p>
            <a:r>
              <a:rPr lang="zh-CN" altLang="en-US" dirty="0" smtClean="0"/>
              <a:t>其中，根据具体情况，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的值可以是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值可任意只要不和同一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文件中其它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jsp:useBean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值一样就行了。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35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Students.jsp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jsp:useBean</a:t>
            </a:r>
            <a:r>
              <a:rPr lang="en-US" altLang="zh-CN" dirty="0"/>
              <a:t> id="students" </a:t>
            </a:r>
          </a:p>
          <a:p>
            <a:r>
              <a:rPr lang="en-US" altLang="zh-CN" dirty="0"/>
              <a:t>                    class="</a:t>
            </a:r>
            <a:r>
              <a:rPr lang="en-US" altLang="zh-CN" dirty="0" err="1"/>
              <a:t>com.runoob.StudentsBean</a:t>
            </a:r>
            <a:r>
              <a:rPr lang="en-US" altLang="zh-CN" dirty="0"/>
              <a:t>"&gt;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24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访问 </a:t>
            </a:r>
            <a:r>
              <a:rPr lang="en-US" altLang="zh-CN" b="1" dirty="0" smtClean="0"/>
              <a:t>JavaBean </a:t>
            </a:r>
            <a:r>
              <a:rPr lang="zh-CN" altLang="en-US" b="1" dirty="0" smtClean="0"/>
              <a:t>对象的属性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 </a:t>
            </a:r>
            <a:r>
              <a:rPr lang="en-US" altLang="zh-CN" b="1" dirty="0" smtClean="0"/>
              <a:t>&lt;</a:t>
            </a:r>
            <a:r>
              <a:rPr lang="en-US" altLang="zh-CN" b="1" dirty="0" err="1" smtClean="0"/>
              <a:t>jsp:useBean</a:t>
            </a:r>
            <a:r>
              <a:rPr lang="en-US" altLang="zh-CN" b="1" dirty="0" smtClean="0"/>
              <a:t>&gt;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标签主体中使用 </a:t>
            </a:r>
            <a:r>
              <a:rPr lang="en-US" altLang="zh-CN" b="1" dirty="0" smtClean="0"/>
              <a:t>&lt;</a:t>
            </a:r>
            <a:r>
              <a:rPr lang="en-US" altLang="zh-CN" b="1" dirty="0" err="1" smtClean="0"/>
              <a:t>jsp:getProperty</a:t>
            </a:r>
            <a:r>
              <a:rPr lang="en-US" altLang="zh-CN" b="1" dirty="0" smtClean="0"/>
              <a:t>/&gt;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标签来调用 </a:t>
            </a:r>
            <a:r>
              <a:rPr lang="en-US" altLang="zh-CN" b="1" dirty="0" smtClean="0"/>
              <a:t>getter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方法，使用 </a:t>
            </a:r>
            <a:r>
              <a:rPr lang="en-US" altLang="zh-CN" b="1" dirty="0" smtClean="0"/>
              <a:t>&lt;</a:t>
            </a:r>
            <a:r>
              <a:rPr lang="en-US" altLang="zh-CN" b="1" dirty="0" err="1" smtClean="0"/>
              <a:t>jsp:setProperty</a:t>
            </a:r>
            <a:r>
              <a:rPr lang="en-US" altLang="zh-CN" b="1" dirty="0" smtClean="0"/>
              <a:t>/&gt;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标签来调用 </a:t>
            </a:r>
            <a:r>
              <a:rPr lang="en-US" altLang="zh-CN" b="1" dirty="0" smtClean="0"/>
              <a:t>setter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方法，语法格式如下：</a:t>
            </a:r>
            <a:endParaRPr lang="en-US" altLang="zh-CN" dirty="0" smtClean="0"/>
          </a:p>
          <a:p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jsp:useBean</a:t>
            </a:r>
            <a:r>
              <a:rPr lang="en-US" altLang="zh-CN" sz="2400" dirty="0" smtClean="0"/>
              <a:t> id="id" class="bean </a:t>
            </a:r>
            <a:r>
              <a:rPr lang="zh-CN" altLang="en-US" sz="2400" dirty="0" smtClean="0"/>
              <a:t>编译的类</a:t>
            </a:r>
            <a:r>
              <a:rPr lang="en-US" altLang="zh-CN" sz="2400" dirty="0" smtClean="0"/>
              <a:t>" scope="bean </a:t>
            </a:r>
            <a:r>
              <a:rPr lang="zh-CN" altLang="en-US" sz="2400" dirty="0" smtClean="0"/>
              <a:t>作用域</a:t>
            </a:r>
            <a:r>
              <a:rPr lang="en-US" altLang="zh-CN" sz="2400" dirty="0" smtClean="0"/>
              <a:t>"&gt;</a:t>
            </a:r>
          </a:p>
          <a:p>
            <a:r>
              <a:rPr lang="en-US" altLang="zh-CN" sz="2400" dirty="0" smtClean="0"/>
              <a:t>   &lt;</a:t>
            </a:r>
            <a:r>
              <a:rPr lang="en-US" altLang="zh-CN" sz="2400" dirty="0" err="1" smtClean="0"/>
              <a:t>jsp:setProperty</a:t>
            </a:r>
            <a:r>
              <a:rPr lang="en-US" altLang="zh-CN" sz="2400" dirty="0" smtClean="0"/>
              <a:t> name="bean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id" property="</a:t>
            </a:r>
            <a:r>
              <a:rPr lang="zh-CN" altLang="en-US" sz="2400" dirty="0" smtClean="0"/>
              <a:t>属性名</a:t>
            </a:r>
            <a:r>
              <a:rPr lang="en-US" altLang="zh-CN" sz="2400" dirty="0" smtClean="0"/>
              <a:t>"  </a:t>
            </a:r>
          </a:p>
          <a:p>
            <a:r>
              <a:rPr lang="en-US" altLang="zh-CN" sz="2400" dirty="0" smtClean="0"/>
              <a:t>                    value="value"/&gt;</a:t>
            </a:r>
          </a:p>
          <a:p>
            <a:r>
              <a:rPr lang="en-US" altLang="zh-CN" sz="2400" dirty="0" smtClean="0"/>
              <a:t>   &lt;</a:t>
            </a:r>
            <a:r>
              <a:rPr lang="en-US" altLang="zh-CN" sz="2400" dirty="0" err="1" smtClean="0"/>
              <a:t>jsp:getProperty</a:t>
            </a:r>
            <a:r>
              <a:rPr lang="en-US" altLang="zh-CN" sz="2400" dirty="0" smtClean="0"/>
              <a:t> name="bean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id" property="</a:t>
            </a:r>
            <a:r>
              <a:rPr lang="zh-CN" altLang="en-US" sz="2400" dirty="0" smtClean="0"/>
              <a:t>属性名</a:t>
            </a:r>
            <a:r>
              <a:rPr lang="en-US" altLang="zh-CN" sz="2400" dirty="0" smtClean="0"/>
              <a:t>"/&gt;</a:t>
            </a:r>
          </a:p>
          <a:p>
            <a:r>
              <a:rPr lang="en-US" altLang="zh-CN" sz="2400" dirty="0" smtClean="0"/>
              <a:t>   ...........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jsp:useBean</a:t>
            </a:r>
            <a:r>
              <a:rPr lang="en-US" altLang="zh-CN" sz="2400" dirty="0" smtClean="0"/>
              <a:t>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634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jsp:useBean</a:t>
            </a:r>
            <a:r>
              <a:rPr lang="en-US" altLang="zh-CN" dirty="0"/>
              <a:t> id="students" </a:t>
            </a:r>
          </a:p>
          <a:p>
            <a:r>
              <a:rPr lang="en-US" altLang="zh-CN" dirty="0"/>
              <a:t>                    class="</a:t>
            </a:r>
            <a:r>
              <a:rPr lang="en-US" altLang="zh-CN" dirty="0" err="1"/>
              <a:t>com.runoob.StudentsBean</a:t>
            </a:r>
            <a:r>
              <a:rPr lang="en-US" altLang="zh-CN" dirty="0"/>
              <a:t>"&gt; </a:t>
            </a:r>
          </a:p>
          <a:p>
            <a:r>
              <a:rPr lang="en-US" altLang="zh-CN" dirty="0"/>
              <a:t>   &lt;</a:t>
            </a:r>
            <a:r>
              <a:rPr lang="en-US" altLang="zh-CN" dirty="0" err="1"/>
              <a:t>jsp:setProperty</a:t>
            </a:r>
            <a:r>
              <a:rPr lang="en-US" altLang="zh-CN" dirty="0"/>
              <a:t> name="students" property="</a:t>
            </a:r>
            <a:r>
              <a:rPr lang="en-US" altLang="zh-CN" dirty="0" err="1"/>
              <a:t>firstName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            value="</a:t>
            </a:r>
            <a:r>
              <a:rPr lang="zh-CN" altLang="en-US" dirty="0"/>
              <a:t>小强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&lt;</a:t>
            </a:r>
            <a:r>
              <a:rPr lang="en-US" altLang="zh-CN" dirty="0" err="1"/>
              <a:t>jsp:setProperty</a:t>
            </a:r>
            <a:r>
              <a:rPr lang="en-US" altLang="zh-CN" dirty="0"/>
              <a:t> name="students" property="</a:t>
            </a:r>
            <a:r>
              <a:rPr lang="en-US" altLang="zh-CN" dirty="0" err="1"/>
              <a:t>lastName</a:t>
            </a:r>
            <a:r>
              <a:rPr lang="en-US" altLang="zh-CN" dirty="0"/>
              <a:t>" </a:t>
            </a:r>
          </a:p>
          <a:p>
            <a:r>
              <a:rPr lang="en-US" altLang="zh-CN" dirty="0"/>
              <a:t>                    value="</a:t>
            </a:r>
            <a:r>
              <a:rPr lang="zh-CN" altLang="en-US" dirty="0"/>
              <a:t>王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&lt;</a:t>
            </a:r>
            <a:r>
              <a:rPr lang="en-US" altLang="zh-CN" dirty="0" err="1"/>
              <a:t>jsp:setProperty</a:t>
            </a:r>
            <a:r>
              <a:rPr lang="en-US" altLang="zh-CN" dirty="0"/>
              <a:t> name="students" property="age"</a:t>
            </a:r>
          </a:p>
          <a:p>
            <a:r>
              <a:rPr lang="en-US" altLang="zh-CN" dirty="0"/>
              <a:t>                    value="10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jsp:useBean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3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&lt;p&gt;</a:t>
            </a:r>
            <a:r>
              <a:rPr lang="zh-CN" altLang="en-US" dirty="0"/>
              <a:t>学生名字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  &lt;</a:t>
            </a:r>
            <a:r>
              <a:rPr lang="en-US" altLang="zh-CN" dirty="0" err="1"/>
              <a:t>jsp:getProperty</a:t>
            </a:r>
            <a:r>
              <a:rPr lang="en-US" altLang="zh-CN" dirty="0"/>
              <a:t> name="students" property="</a:t>
            </a:r>
            <a:r>
              <a:rPr lang="en-US" altLang="zh-CN" dirty="0" err="1"/>
              <a:t>firstName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&lt;/p&gt;</a:t>
            </a:r>
          </a:p>
          <a:p>
            <a:r>
              <a:rPr lang="en-US" altLang="zh-CN" dirty="0"/>
              <a:t>&lt;p&gt;</a:t>
            </a:r>
            <a:r>
              <a:rPr lang="zh-CN" altLang="en-US" dirty="0"/>
              <a:t>学生姓氏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  &lt;</a:t>
            </a:r>
            <a:r>
              <a:rPr lang="en-US" altLang="zh-CN" dirty="0" err="1"/>
              <a:t>jsp:getProperty</a:t>
            </a:r>
            <a:r>
              <a:rPr lang="en-US" altLang="zh-CN" dirty="0"/>
              <a:t> name="students" property="</a:t>
            </a:r>
            <a:r>
              <a:rPr lang="en-US" altLang="zh-CN" dirty="0" err="1"/>
              <a:t>lastName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&lt;/p&gt;</a:t>
            </a:r>
          </a:p>
          <a:p>
            <a:r>
              <a:rPr lang="en-US" altLang="zh-CN" dirty="0"/>
              <a:t>&lt;p&gt;</a:t>
            </a:r>
            <a:r>
              <a:rPr lang="zh-CN" altLang="en-US" dirty="0"/>
              <a:t>学生年龄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  &lt;</a:t>
            </a:r>
            <a:r>
              <a:rPr lang="en-US" altLang="zh-CN" dirty="0" err="1"/>
              <a:t>jsp:getProperty</a:t>
            </a:r>
            <a:r>
              <a:rPr lang="en-US" altLang="zh-CN" dirty="0"/>
              <a:t> name="students" property="age"/&gt;</a:t>
            </a:r>
          </a:p>
          <a:p>
            <a:r>
              <a:rPr lang="en-US" altLang="zh-CN" dirty="0"/>
              <a:t>&lt;/p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69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name</a:t>
            </a:r>
            <a:r>
              <a:rPr lang="zh-CN" altLang="en-US" dirty="0" smtClean="0"/>
              <a:t>属性指的是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属性。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属性指的是想要调用的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96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实例：</a:t>
            </a:r>
            <a:r>
              <a:rPr lang="en-US" altLang="zh-CN" dirty="0" err="1" smtClean="0"/>
              <a:t>student.jsp</a:t>
            </a:r>
            <a:endParaRPr lang="en-US" altLang="zh-CN" dirty="0" smtClean="0"/>
          </a:p>
          <a:p>
            <a:r>
              <a:rPr lang="zh-CN" altLang="en-US" dirty="0" smtClean="0"/>
              <a:t>访问以上 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，运行结果如下：</a:t>
            </a:r>
            <a:endParaRPr lang="en-US" altLang="zh-CN" dirty="0" smtClean="0"/>
          </a:p>
          <a:p>
            <a:r>
              <a:rPr lang="zh-CN" altLang="en-US" dirty="0" smtClean="0"/>
              <a:t>学生名字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小强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学生姓氏</a:t>
            </a:r>
            <a:r>
              <a:rPr lang="en-US" altLang="zh-CN" dirty="0" smtClean="0"/>
              <a:t>: </a:t>
            </a:r>
            <a:r>
              <a:rPr lang="zh-CN" altLang="en-US" dirty="0" smtClean="0"/>
              <a:t>王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学生年龄</a:t>
            </a:r>
            <a:r>
              <a:rPr lang="en-US" altLang="zh-CN" smtClean="0"/>
              <a:t>: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91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实验内容</a:t>
            </a:r>
            <a:endParaRPr lang="en-US" altLang="zh-CN" sz="3200" dirty="0" smtClean="0"/>
          </a:p>
          <a:p>
            <a:pPr lvl="1"/>
            <a:r>
              <a:rPr lang="en-US" altLang="zh-CN" sz="3200" dirty="0"/>
              <a:t>JavaBean</a:t>
            </a:r>
            <a:endParaRPr lang="en-US" altLang="zh-CN" sz="3200" dirty="0" smtClean="0"/>
          </a:p>
          <a:p>
            <a:r>
              <a:rPr lang="zh-CN" altLang="en-US" sz="3200" dirty="0" smtClean="0"/>
              <a:t>实验作业</a:t>
            </a:r>
            <a:endParaRPr lang="en-US" altLang="zh-CN" sz="3200" dirty="0" smtClean="0"/>
          </a:p>
          <a:p>
            <a:pPr lvl="1"/>
            <a:r>
              <a:rPr lang="en-US" altLang="zh-CN" sz="3200" dirty="0" smtClean="0"/>
              <a:t>JavaBean</a:t>
            </a:r>
            <a:r>
              <a:rPr lang="zh-CN" altLang="en-US" sz="3200" dirty="0" smtClean="0"/>
              <a:t>连接数据库</a:t>
            </a:r>
            <a:endParaRPr lang="en-US" altLang="zh-CN" sz="3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31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JavaBean</a:t>
            </a:r>
            <a:r>
              <a:rPr lang="zh-CN" altLang="en-US" dirty="0"/>
              <a:t>连接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</a:t>
            </a:r>
            <a:r>
              <a:rPr lang="en-US" altLang="zh-CN" dirty="0"/>
              <a:t>JavaBean</a:t>
            </a:r>
            <a:r>
              <a:rPr lang="zh-CN" altLang="en-US" dirty="0"/>
              <a:t>连接</a:t>
            </a:r>
            <a:r>
              <a:rPr lang="zh-CN" altLang="en-US" dirty="0" smtClean="0"/>
              <a:t>数据库的网页：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960432397.iteye.com/blog/1673427</a:t>
            </a:r>
            <a:endParaRPr lang="en-US" altLang="zh-CN" dirty="0" smtClean="0"/>
          </a:p>
          <a:p>
            <a:r>
              <a:rPr lang="zh-CN" altLang="en-US" dirty="0" smtClean="0"/>
              <a:t>下载网页上</a:t>
            </a:r>
            <a:r>
              <a:rPr lang="zh-CN" altLang="en-US" smtClean="0"/>
              <a:t>的</a:t>
            </a:r>
            <a:r>
              <a:rPr lang="zh-CN" altLang="en-US" smtClean="0"/>
              <a:t>程序，根据</a:t>
            </a:r>
            <a:r>
              <a:rPr lang="zh-CN" altLang="en-US" dirty="0" smtClean="0"/>
              <a:t>自己建立的数据库系统进行修正，访问数据库。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15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JavaBean</a:t>
            </a:r>
            <a:r>
              <a:rPr lang="zh-CN" altLang="en-US" sz="3200" dirty="0" smtClean="0"/>
              <a:t>是特殊的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类，使用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语言书写，并且遵守</a:t>
            </a:r>
            <a:r>
              <a:rPr lang="en-US" altLang="zh-CN" sz="3200" dirty="0" smtClean="0"/>
              <a:t>JavaBean API</a:t>
            </a:r>
            <a:r>
              <a:rPr lang="zh-CN" altLang="en-US" sz="3200" dirty="0" smtClean="0"/>
              <a:t>规范。</a:t>
            </a:r>
          </a:p>
          <a:p>
            <a:r>
              <a:rPr lang="en-US" altLang="zh-CN" sz="3200" dirty="0" smtClean="0"/>
              <a:t>JavaBean</a:t>
            </a:r>
            <a:r>
              <a:rPr lang="zh-CN" altLang="en-US" sz="3200" dirty="0" smtClean="0"/>
              <a:t>与其它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类相比而言，独一无二的特征：</a:t>
            </a:r>
          </a:p>
          <a:p>
            <a:pPr lvl="1"/>
            <a:r>
              <a:rPr lang="zh-CN" altLang="en-US" sz="3200" dirty="0" smtClean="0"/>
              <a:t>提供一个默认的无参构造函数。</a:t>
            </a:r>
          </a:p>
          <a:p>
            <a:pPr lvl="1"/>
            <a:r>
              <a:rPr lang="zh-CN" altLang="en-US" sz="3200" dirty="0" smtClean="0"/>
              <a:t>需要被序列化并且实现了</a:t>
            </a:r>
            <a:r>
              <a:rPr lang="zh-CN" altLang="en-US" sz="3200" dirty="0"/>
              <a:t>序列化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接口</a:t>
            </a:r>
            <a:r>
              <a:rPr lang="zh-CN" altLang="en-US" sz="3200" dirty="0" smtClean="0"/>
              <a:t>。</a:t>
            </a:r>
          </a:p>
          <a:p>
            <a:pPr lvl="1"/>
            <a:r>
              <a:rPr lang="zh-CN" altLang="en-US" sz="3200" dirty="0" smtClean="0"/>
              <a:t>可能有一系列可读写属性。</a:t>
            </a:r>
          </a:p>
          <a:p>
            <a:pPr lvl="1"/>
            <a:r>
              <a:rPr lang="zh-CN" altLang="en-US" sz="3200" dirty="0" smtClean="0"/>
              <a:t>可能有一系列的</a:t>
            </a:r>
            <a:r>
              <a:rPr lang="en-US" altLang="zh-CN" sz="3200" dirty="0" smtClean="0"/>
              <a:t>"getter"</a:t>
            </a:r>
            <a:r>
              <a:rPr lang="zh-CN" altLang="en-US" sz="3200" dirty="0" smtClean="0"/>
              <a:t>或</a:t>
            </a:r>
            <a:r>
              <a:rPr lang="en-US" altLang="zh-CN" sz="3200" dirty="0" smtClean="0"/>
              <a:t>"setter"</a:t>
            </a:r>
            <a:r>
              <a:rPr lang="zh-CN" altLang="en-US" sz="3200" dirty="0" smtClean="0"/>
              <a:t>方法。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529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JavaBean</a:t>
            </a:r>
            <a:r>
              <a:rPr lang="zh-CN" altLang="en-US" b="1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对象的属性应该是可访问的。这个属性可以是任意合法的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数据类型，包括自定义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类。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对象的属性可以是可读写，或只读，或只写。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对象的属性通过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实现类中提供的两个方法来访问：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1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429455"/>
              </p:ext>
            </p:extLst>
          </p:nvPr>
        </p:nvGraphicFramePr>
        <p:xfrm>
          <a:off x="838200" y="1847274"/>
          <a:ext cx="10515600" cy="469207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0018412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002017"/>
                    </a:ext>
                  </a:extLst>
                </a:gridCol>
              </a:tblGrid>
              <a:tr h="782012"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方法</a:t>
                      </a:r>
                      <a:endParaRPr lang="zh-CN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描述</a:t>
                      </a:r>
                      <a:endParaRPr lang="zh-CN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488593"/>
                  </a:ext>
                </a:extLst>
              </a:tr>
              <a:tr h="1955029">
                <a:tc>
                  <a:txBody>
                    <a:bodyPr/>
                    <a:lstStyle/>
                    <a:p>
                      <a:r>
                        <a:rPr lang="en-US" sz="2800" dirty="0" err="1"/>
                        <a:t>get</a:t>
                      </a:r>
                      <a:r>
                        <a:rPr lang="en-US" sz="2800" b="1" dirty="0" err="1"/>
                        <a:t>PropertyName</a:t>
                      </a:r>
                      <a:r>
                        <a:rPr lang="en-US" sz="28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举例来说，如果属性的名称为</a:t>
                      </a:r>
                      <a:r>
                        <a:rPr lang="en-US" altLang="zh-CN" sz="2800" dirty="0" err="1"/>
                        <a:t>myName</a:t>
                      </a:r>
                      <a:r>
                        <a:rPr lang="zh-CN" altLang="en-US" sz="2800" dirty="0"/>
                        <a:t>，那么这个方法的名字就要写成</a:t>
                      </a:r>
                      <a:r>
                        <a:rPr lang="en-US" altLang="zh-CN" sz="2800" dirty="0" err="1"/>
                        <a:t>getMyName</a:t>
                      </a:r>
                      <a:r>
                        <a:rPr lang="en-US" altLang="zh-CN" sz="2800" dirty="0"/>
                        <a:t>()</a:t>
                      </a:r>
                      <a:r>
                        <a:rPr lang="zh-CN" altLang="en-US" sz="2800" dirty="0"/>
                        <a:t>来读取这个属性。这个方法也称为访问器。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901105"/>
                  </a:ext>
                </a:extLst>
              </a:tr>
              <a:tr h="195502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set</a:t>
                      </a:r>
                      <a:r>
                        <a:rPr lang="en-US" sz="2800" b="1" dirty="0" err="1"/>
                        <a:t>PropertyName</a:t>
                      </a:r>
                      <a:r>
                        <a:rPr lang="en-US" sz="28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举例来说，如果属性的名称为</a:t>
                      </a:r>
                      <a:r>
                        <a:rPr lang="en-US" altLang="zh-CN" sz="2800" dirty="0" err="1"/>
                        <a:t>myName</a:t>
                      </a:r>
                      <a:r>
                        <a:rPr lang="zh-CN" altLang="en-US" sz="2800" dirty="0"/>
                        <a:t>，那么这个方法的名字就要写成</a:t>
                      </a:r>
                      <a:r>
                        <a:rPr lang="en-US" altLang="zh-CN" sz="2800" dirty="0" err="1"/>
                        <a:t>setMyName</a:t>
                      </a:r>
                      <a:r>
                        <a:rPr lang="en-US" altLang="zh-CN" sz="2800" dirty="0"/>
                        <a:t>()</a:t>
                      </a:r>
                      <a:r>
                        <a:rPr lang="zh-CN" altLang="en-US" sz="2800" dirty="0"/>
                        <a:t>来写入这个属性。这个方法也称为写入器。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3203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5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JavaBean </a:t>
            </a:r>
            <a:r>
              <a:rPr lang="zh-CN" altLang="en-US" b="1" dirty="0" smtClean="0"/>
              <a:t>程序示例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StudentsBean.java</a:t>
            </a:r>
          </a:p>
          <a:p>
            <a:r>
              <a:rPr lang="zh-CN" altLang="en-US" dirty="0" smtClean="0"/>
              <a:t>编译 </a:t>
            </a:r>
            <a:r>
              <a:rPr lang="en-US" altLang="zh-CN" dirty="0" smtClean="0"/>
              <a:t>StudentsBean.java 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 StudentsBean.java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99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编译后获得 </a:t>
            </a:r>
            <a:r>
              <a:rPr lang="en-US" altLang="zh-CN" b="1" dirty="0" err="1" smtClean="0"/>
              <a:t>StudentsBean.class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文件，将其拷贝到 </a:t>
            </a:r>
            <a:r>
              <a:rPr lang="en-US" altLang="zh-CN" b="1" dirty="0" smtClean="0"/>
              <a:t>&lt;JSP </a:t>
            </a:r>
            <a:r>
              <a:rPr lang="zh-CN" altLang="en-US" b="1" dirty="0" smtClean="0"/>
              <a:t>项目</a:t>
            </a:r>
            <a:r>
              <a:rPr lang="en-US" altLang="zh-CN" b="1" dirty="0" smtClean="0"/>
              <a:t>&gt;/</a:t>
            </a:r>
            <a:r>
              <a:rPr lang="en-US" altLang="zh-CN" b="1" dirty="0" err="1" smtClean="0"/>
              <a:t>WebContent</a:t>
            </a:r>
            <a:r>
              <a:rPr lang="en-US" altLang="zh-CN" b="1" dirty="0" smtClean="0"/>
              <a:t>/WEB-INF/classes/com/</a:t>
            </a:r>
            <a:r>
              <a:rPr lang="en-US" altLang="zh-CN" b="1" dirty="0" err="1" smtClean="0"/>
              <a:t>runoob</a:t>
            </a:r>
            <a:r>
              <a:rPr lang="zh-CN" altLang="en-US" dirty="0" smtClean="0"/>
              <a:t>，如下图所示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14" y="3134014"/>
            <a:ext cx="59817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StudentsBean.java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private String </a:t>
            </a:r>
            <a:r>
              <a:rPr lang="en-US" altLang="zh-CN" dirty="0" err="1"/>
              <a:t>firstName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  private String </a:t>
            </a:r>
            <a:r>
              <a:rPr lang="en-US" altLang="zh-CN" dirty="0" err="1"/>
              <a:t>lastName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  private </a:t>
            </a:r>
            <a:r>
              <a:rPr lang="en-US" altLang="zh-CN" dirty="0" err="1"/>
              <a:t>int</a:t>
            </a:r>
            <a:r>
              <a:rPr lang="en-US" altLang="zh-CN" dirty="0"/>
              <a:t> age = 0;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29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StudentsBean</a:t>
            </a:r>
            <a:r>
              <a:rPr lang="en-US" altLang="zh-CN" dirty="0"/>
              <a:t>() {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public String </a:t>
            </a:r>
            <a:r>
              <a:rPr lang="en-US" altLang="zh-CN" dirty="0" err="1"/>
              <a:t>getFirstName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return </a:t>
            </a:r>
            <a:r>
              <a:rPr lang="en-US" altLang="zh-CN" dirty="0" err="1"/>
              <a:t>firstName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50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759</Words>
  <Application>Microsoft Office PowerPoint</Application>
  <PresentationFormat>宽屏</PresentationFormat>
  <Paragraphs>97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Experiment 9 JavaBean</vt:lpstr>
      <vt:lpstr>PowerPoint 演示文稿</vt:lpstr>
      <vt:lpstr>JavaBean</vt:lpstr>
      <vt:lpstr>JavaBean属性</vt:lpstr>
      <vt:lpstr>PowerPoint 演示文稿</vt:lpstr>
      <vt:lpstr>JavaBean 程序示例</vt:lpstr>
      <vt:lpstr>PowerPoint 演示文稿</vt:lpstr>
      <vt:lpstr>StudentsBean.java</vt:lpstr>
      <vt:lpstr>PowerPoint 演示文稿</vt:lpstr>
      <vt:lpstr>PowerPoint 演示文稿</vt:lpstr>
      <vt:lpstr>PowerPoint 演示文稿</vt:lpstr>
      <vt:lpstr>PowerPoint 演示文稿</vt:lpstr>
      <vt:lpstr>访问JavaBean</vt:lpstr>
      <vt:lpstr>Students.jsp</vt:lpstr>
      <vt:lpstr>访问 JavaBean 对象的属性</vt:lpstr>
      <vt:lpstr>PowerPoint 演示文稿</vt:lpstr>
      <vt:lpstr>PowerPoint 演示文稿</vt:lpstr>
      <vt:lpstr>PowerPoint 演示文稿</vt:lpstr>
      <vt:lpstr>PowerPoint 演示文稿</vt:lpstr>
      <vt:lpstr>JavaBean连接数据库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JavaBean</dc:title>
  <dc:creator>admin</dc:creator>
  <cp:lastModifiedBy>admin</cp:lastModifiedBy>
  <cp:revision>21</cp:revision>
  <dcterms:created xsi:type="dcterms:W3CDTF">2016-11-05T14:00:42Z</dcterms:created>
  <dcterms:modified xsi:type="dcterms:W3CDTF">2017-04-26T01:17:00Z</dcterms:modified>
</cp:coreProperties>
</file>