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2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1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FF9C-8B87-4A76-85E9-F10A9917B166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5EDB-F666-4159-8A57-AE851FBF9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基于</a:t>
            </a:r>
            <a:r>
              <a:rPr lang="en-US" altLang="zh-CN" sz="4400" dirty="0" err="1" smtClean="0"/>
              <a:t>HttpServlet</a:t>
            </a:r>
            <a:r>
              <a:rPr lang="zh-CN" altLang="en-US" sz="4400" dirty="0" smtClean="0"/>
              <a:t>的用户登录网站 实例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有三个文件组成，分别是登录、验证和欢迎界面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1551709"/>
            <a:ext cx="9864435" cy="4867564"/>
          </a:xfrm>
        </p:spPr>
      </p:pic>
    </p:spTree>
    <p:extLst>
      <p:ext uri="{BB962C8B-B14F-4D97-AF65-F5344CB8AC3E}">
        <p14:creationId xmlns:p14="http://schemas.microsoft.com/office/powerpoint/2010/main" val="32223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2650"/>
            <a:ext cx="10515599" cy="4740855"/>
          </a:xfrm>
        </p:spPr>
      </p:pic>
    </p:spTree>
    <p:extLst>
      <p:ext uri="{BB962C8B-B14F-4D97-AF65-F5344CB8AC3E}">
        <p14:creationId xmlns:p14="http://schemas.microsoft.com/office/powerpoint/2010/main" val="304199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登陆界面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Login.Java</a:t>
            </a:r>
            <a:endParaRPr lang="en-US" altLang="zh-CN" dirty="0" smtClean="0"/>
          </a:p>
          <a:p>
            <a:r>
              <a:rPr lang="zh-CN" altLang="en-US" dirty="0" smtClean="0"/>
              <a:t>验证用户名和密码是否正确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LoginCL.java</a:t>
            </a:r>
          </a:p>
          <a:p>
            <a:r>
              <a:rPr lang="zh-CN" altLang="en-US" dirty="0" smtClean="0"/>
              <a:t>如果验证成功，显示欢迎界面</a:t>
            </a:r>
            <a:endParaRPr lang="en-US" altLang="zh-CN" dirty="0"/>
          </a:p>
          <a:p>
            <a:pPr lvl="1"/>
            <a:r>
              <a:rPr lang="en-US" altLang="zh-CN" dirty="0" smtClean="0"/>
              <a:t>Wel.java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01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页面的跳转用</a:t>
            </a:r>
            <a:r>
              <a:rPr lang="en-US" altLang="zh-CN" dirty="0" err="1" smtClean="0"/>
              <a:t>res.sendRedirect</a:t>
            </a:r>
            <a:r>
              <a:rPr lang="en-US" altLang="zh-CN" dirty="0" smtClean="0"/>
              <a:t>("xxx")</a:t>
            </a:r>
            <a:r>
              <a:rPr lang="zh-CN" altLang="en-US" dirty="0" smtClean="0"/>
              <a:t>来实现，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文件里要跳转的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名字。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，接收用户名和密码用</a:t>
            </a:r>
            <a:r>
              <a:rPr lang="en-US" altLang="zh-CN" dirty="0" smtClean="0"/>
              <a:t>String u = </a:t>
            </a:r>
            <a:r>
              <a:rPr lang="en-US" altLang="zh-CN" dirty="0" err="1" smtClean="0"/>
              <a:t>req.getParameter</a:t>
            </a:r>
            <a:r>
              <a:rPr lang="en-US" altLang="zh-CN" dirty="0" smtClean="0"/>
              <a:t>("username");</a:t>
            </a:r>
            <a:r>
              <a:rPr lang="zh-CN" altLang="en-US" dirty="0" smtClean="0"/>
              <a:t>还实现。其中的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pw.println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:&lt;input type=text name=username&gt;&lt;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&gt;");</a:t>
            </a:r>
            <a:r>
              <a:rPr lang="zh-CN" altLang="en-US" dirty="0" smtClean="0"/>
              <a:t>这里对应的名字。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里嵌入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语言。比如</a:t>
            </a:r>
            <a:r>
              <a:rPr lang="en-US" altLang="zh-CN" dirty="0" smtClean="0"/>
              <a:t>Login.java</a:t>
            </a:r>
            <a:r>
              <a:rPr lang="zh-CN" altLang="en-US" dirty="0" smtClean="0"/>
              <a:t>里的下面语句。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解决中文乱码的方法：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res.setContentType</a:t>
            </a:r>
            <a:r>
              <a:rPr lang="en-US" altLang="zh-CN" dirty="0" smtClean="0"/>
              <a:t>("text/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3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132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基于HttpServlet的用户登录网站 实例</vt:lpstr>
      <vt:lpstr>有三个文件组成，分别是登录、验证和欢迎界面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基于HttpServlet的用户登录网站 实例</dc:title>
  <dc:creator>admin</dc:creator>
  <cp:lastModifiedBy>admin</cp:lastModifiedBy>
  <cp:revision>5</cp:revision>
  <dcterms:created xsi:type="dcterms:W3CDTF">2016-10-12T13:22:26Z</dcterms:created>
  <dcterms:modified xsi:type="dcterms:W3CDTF">2016-10-13T03:26:30Z</dcterms:modified>
</cp:coreProperties>
</file>