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2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2E72-37F4-4C24-A920-BFC2E951B9B5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5DC75BB-D735-4330-9B47-C4878E617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2E72-37F4-4C24-A920-BFC2E951B9B5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DC75BB-D735-4330-9B47-C4878E617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49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2E72-37F4-4C24-A920-BFC2E951B9B5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DC75BB-D735-4330-9B47-C4878E617FC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9483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2E72-37F4-4C24-A920-BFC2E951B9B5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DC75BB-D735-4330-9B47-C4878E617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744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2E72-37F4-4C24-A920-BFC2E951B9B5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DC75BB-D735-4330-9B47-C4878E617FC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8410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2E72-37F4-4C24-A920-BFC2E951B9B5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DC75BB-D735-4330-9B47-C4878E617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299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2E72-37F4-4C24-A920-BFC2E951B9B5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75BB-D735-4330-9B47-C4878E617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079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2E72-37F4-4C24-A920-BFC2E951B9B5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75BB-D735-4330-9B47-C4878E617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63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2E72-37F4-4C24-A920-BFC2E951B9B5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75BB-D735-4330-9B47-C4878E617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59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2E72-37F4-4C24-A920-BFC2E951B9B5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DC75BB-D735-4330-9B47-C4878E617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72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2E72-37F4-4C24-A920-BFC2E951B9B5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5DC75BB-D735-4330-9B47-C4878E617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63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2E72-37F4-4C24-A920-BFC2E951B9B5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5DC75BB-D735-4330-9B47-C4878E617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63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2E72-37F4-4C24-A920-BFC2E951B9B5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75BB-D735-4330-9B47-C4878E617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85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2E72-37F4-4C24-A920-BFC2E951B9B5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75BB-D735-4330-9B47-C4878E617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73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2E72-37F4-4C24-A920-BFC2E951B9B5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75BB-D735-4330-9B47-C4878E617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56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2E72-37F4-4C24-A920-BFC2E951B9B5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DC75BB-D735-4330-9B47-C4878E617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98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32E72-37F4-4C24-A920-BFC2E951B9B5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5DC75BB-D735-4330-9B47-C4878E617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9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hwu@fudan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445607" cy="2971801"/>
          </a:xfrm>
        </p:spPr>
        <p:txBody>
          <a:bodyPr/>
          <a:lstStyle/>
          <a:p>
            <a:r>
              <a:rPr lang="en-US" altLang="zh-CN" dirty="0" smtClean="0"/>
              <a:t>Experiment 2: </a:t>
            </a:r>
            <a:r>
              <a:rPr lang="zh-CN" altLang="en-US" dirty="0" smtClean="0"/>
              <a:t>管理数据、创建表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吴永辉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yhwu@fudan.edu.cn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计算中心</a:t>
            </a:r>
            <a:r>
              <a:rPr lang="en-US" altLang="zh-CN" dirty="0" smtClean="0"/>
              <a:t>A123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581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5090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44073" y="1514763"/>
            <a:ext cx="9860539" cy="4858327"/>
          </a:xfrm>
        </p:spPr>
        <p:txBody>
          <a:bodyPr/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【</a:t>
            </a:r>
            <a:r>
              <a:rPr lang="zh-CN" altLang="en-US" sz="2400" dirty="0"/>
              <a:t>数据库文件</a:t>
            </a:r>
            <a:r>
              <a:rPr lang="en-US" altLang="zh-CN" sz="2400" dirty="0"/>
              <a:t>】</a:t>
            </a:r>
            <a:r>
              <a:rPr lang="zh-CN" altLang="en-US" sz="2400" dirty="0"/>
              <a:t>列表中包括两行，一行是数据库文件，而另一行是日记文件。通过单击下面的</a:t>
            </a:r>
            <a:r>
              <a:rPr lang="en-US" altLang="zh-CN" sz="2400" dirty="0"/>
              <a:t>【</a:t>
            </a:r>
            <a:r>
              <a:rPr lang="zh-CN" altLang="en-US" sz="2400" dirty="0"/>
              <a:t>添加</a:t>
            </a:r>
            <a:r>
              <a:rPr lang="en-US" altLang="zh-CN" sz="2400" dirty="0"/>
              <a:t>】</a:t>
            </a:r>
            <a:r>
              <a:rPr lang="zh-CN" altLang="en-US" sz="2400" dirty="0"/>
              <a:t>、</a:t>
            </a:r>
            <a:r>
              <a:rPr lang="en-US" altLang="zh-CN" sz="2400" dirty="0"/>
              <a:t>【</a:t>
            </a:r>
            <a:r>
              <a:rPr lang="zh-CN" altLang="en-US" sz="2400" dirty="0"/>
              <a:t>删除</a:t>
            </a:r>
            <a:r>
              <a:rPr lang="en-US" altLang="zh-CN" sz="2400" dirty="0"/>
              <a:t>】</a:t>
            </a:r>
            <a:r>
              <a:rPr lang="zh-CN" altLang="en-US" sz="2400" dirty="0"/>
              <a:t>按钮添加或删除数据库文件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3432464"/>
            <a:ext cx="63341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7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592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0727" y="1505527"/>
            <a:ext cx="10303885" cy="4405695"/>
          </a:xfrm>
        </p:spPr>
        <p:txBody>
          <a:bodyPr/>
          <a:lstStyle/>
          <a:p>
            <a:r>
              <a:rPr lang="zh-CN" altLang="en-US" sz="2400" dirty="0"/>
              <a:t>切换到</a:t>
            </a:r>
            <a:r>
              <a:rPr lang="en-US" altLang="zh-CN" sz="2400" dirty="0"/>
              <a:t>【</a:t>
            </a:r>
            <a:r>
              <a:rPr lang="zh-CN" altLang="en-US" sz="2400" dirty="0"/>
              <a:t>选项页</a:t>
            </a:r>
            <a:r>
              <a:rPr lang="en-US" altLang="zh-CN" sz="2400" dirty="0"/>
              <a:t>】</a:t>
            </a:r>
            <a:r>
              <a:rPr lang="zh-CN" altLang="en-US" sz="2400" dirty="0"/>
              <a:t>、在这里可以设置数据库的排序规则、恢复模式、兼容级别和其他属性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945" y="1976629"/>
            <a:ext cx="7062354" cy="503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58145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6145" y="1366982"/>
            <a:ext cx="10248467" cy="5246254"/>
          </a:xfrm>
        </p:spPr>
        <p:txBody>
          <a:bodyPr/>
          <a:lstStyle/>
          <a:p>
            <a:r>
              <a:rPr lang="zh-CN" altLang="en-US" dirty="0"/>
              <a:t>切换到</a:t>
            </a:r>
            <a:r>
              <a:rPr lang="en-US" altLang="zh-CN" dirty="0"/>
              <a:t>【</a:t>
            </a:r>
            <a:r>
              <a:rPr lang="zh-CN" altLang="en-US" dirty="0"/>
              <a:t>文件组</a:t>
            </a:r>
            <a:r>
              <a:rPr lang="en-US" altLang="zh-CN" dirty="0"/>
              <a:t>】</a:t>
            </a:r>
            <a:r>
              <a:rPr lang="zh-CN" altLang="en-US" dirty="0"/>
              <a:t>页，在这里可以添加或删除文件组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635" y="1734634"/>
            <a:ext cx="5677189" cy="45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2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21199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0582" y="1246909"/>
            <a:ext cx="10544030" cy="5107709"/>
          </a:xfrm>
        </p:spPr>
        <p:txBody>
          <a:bodyPr/>
          <a:lstStyle/>
          <a:p>
            <a:r>
              <a:rPr lang="zh-CN" altLang="en-US" dirty="0"/>
              <a:t>完成以上操作后，单击</a:t>
            </a:r>
            <a:r>
              <a:rPr lang="en-US" altLang="zh-CN" dirty="0"/>
              <a:t>【</a:t>
            </a:r>
            <a:r>
              <a:rPr lang="zh-CN" altLang="en-US" dirty="0"/>
              <a:t>确定</a:t>
            </a:r>
            <a:r>
              <a:rPr lang="en-US" altLang="zh-CN" dirty="0"/>
              <a:t>】</a:t>
            </a:r>
            <a:r>
              <a:rPr lang="zh-CN" altLang="en-US" dirty="0"/>
              <a:t>按钮关闭</a:t>
            </a:r>
            <a:r>
              <a:rPr lang="en-US" altLang="zh-CN" dirty="0"/>
              <a:t>【</a:t>
            </a:r>
            <a:r>
              <a:rPr lang="zh-CN" altLang="en-US" dirty="0"/>
              <a:t>新建数据库</a:t>
            </a:r>
            <a:r>
              <a:rPr lang="en-US" altLang="zh-CN" dirty="0"/>
              <a:t>】</a:t>
            </a:r>
            <a:r>
              <a:rPr lang="zh-CN" altLang="en-US" dirty="0"/>
              <a:t>对话框。至此“新建的数据”数据库创建成功。新建的数据库可以再</a:t>
            </a:r>
            <a:r>
              <a:rPr lang="en-US" altLang="zh-CN" dirty="0"/>
              <a:t>【</a:t>
            </a:r>
            <a:r>
              <a:rPr lang="zh-CN" altLang="en-US" dirty="0"/>
              <a:t>对象资源管理器</a:t>
            </a:r>
            <a:r>
              <a:rPr lang="en-US" altLang="zh-CN" dirty="0"/>
              <a:t>】</a:t>
            </a:r>
            <a:r>
              <a:rPr lang="zh-CN" altLang="en-US" dirty="0"/>
              <a:t>窗口看到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691" y="1859795"/>
            <a:ext cx="5210896" cy="494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2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21018"/>
          </a:xfrm>
        </p:spPr>
        <p:txBody>
          <a:bodyPr>
            <a:noAutofit/>
          </a:bodyPr>
          <a:lstStyle/>
          <a:p>
            <a:r>
              <a:rPr lang="zh-CN" altLang="en-US" sz="2400" b="1" dirty="0"/>
              <a:t>注意</a:t>
            </a:r>
            <a:r>
              <a:rPr lang="zh-CN" altLang="en-US" sz="2400" b="1" dirty="0" smtClean="0"/>
              <a:t>事项</a:t>
            </a:r>
            <a:endParaRPr lang="en-US" altLang="zh-CN" sz="2400" b="1" dirty="0" smtClean="0"/>
          </a:p>
          <a:p>
            <a:pPr lvl="1"/>
            <a:r>
              <a:rPr lang="en-US" altLang="zh-CN" sz="2400" dirty="0"/>
              <a:t>【</a:t>
            </a:r>
            <a:r>
              <a:rPr lang="zh-CN" altLang="en-US" sz="2400" dirty="0"/>
              <a:t>逻辑名称</a:t>
            </a:r>
            <a:r>
              <a:rPr lang="en-US" altLang="zh-CN" sz="2400" dirty="0"/>
              <a:t>】</a:t>
            </a:r>
            <a:r>
              <a:rPr lang="zh-CN" altLang="en-US" sz="2400" dirty="0"/>
              <a:t>指定该文件的文件名</a:t>
            </a:r>
          </a:p>
          <a:p>
            <a:pPr lvl="1"/>
            <a:r>
              <a:rPr lang="en-US" altLang="zh-CN" sz="2400" dirty="0"/>
              <a:t>【</a:t>
            </a:r>
            <a:r>
              <a:rPr lang="zh-CN" altLang="en-US" sz="2400" dirty="0"/>
              <a:t>文件类型</a:t>
            </a:r>
            <a:r>
              <a:rPr lang="en-US" altLang="zh-CN" sz="2400" dirty="0"/>
              <a:t>】</a:t>
            </a:r>
            <a:r>
              <a:rPr lang="zh-CN" altLang="en-US" sz="2400" dirty="0"/>
              <a:t>用于区别当前文件时数据文件还是日志文件</a:t>
            </a:r>
          </a:p>
          <a:p>
            <a:pPr lvl="1"/>
            <a:r>
              <a:rPr lang="en-US" altLang="zh-CN" sz="2400" dirty="0"/>
              <a:t>【</a:t>
            </a:r>
            <a:r>
              <a:rPr lang="zh-CN" altLang="en-US" sz="2400" dirty="0"/>
              <a:t>文件组</a:t>
            </a:r>
            <a:r>
              <a:rPr lang="en-US" altLang="zh-CN" sz="2400" dirty="0"/>
              <a:t>】</a:t>
            </a:r>
            <a:r>
              <a:rPr lang="zh-CN" altLang="en-US" sz="2400" dirty="0"/>
              <a:t>显示当前数据库文件所属的文件组。一个数据只能存在一个文件组里。</a:t>
            </a:r>
          </a:p>
          <a:p>
            <a:pPr lvl="1"/>
            <a:r>
              <a:rPr lang="en-US" altLang="zh-CN" sz="2400" dirty="0"/>
              <a:t>【</a:t>
            </a:r>
            <a:r>
              <a:rPr lang="zh-CN" altLang="en-US" sz="2400" dirty="0"/>
              <a:t>初始大小</a:t>
            </a:r>
            <a:r>
              <a:rPr lang="en-US" altLang="zh-CN" sz="2400" dirty="0"/>
              <a:t>】</a:t>
            </a:r>
            <a:r>
              <a:rPr lang="zh-CN" altLang="en-US" sz="2400" dirty="0"/>
              <a:t>指定该文件的初始容量。默认值为</a:t>
            </a:r>
            <a:r>
              <a:rPr lang="en-US" altLang="zh-CN" sz="2400" dirty="0"/>
              <a:t>3MB.</a:t>
            </a:r>
            <a:r>
              <a:rPr lang="zh-CN" altLang="en-US" sz="2400" dirty="0"/>
              <a:t>日志默认值为</a:t>
            </a:r>
            <a:r>
              <a:rPr lang="en-US" altLang="zh-CN" sz="2400" dirty="0"/>
              <a:t>1MB</a:t>
            </a:r>
            <a:r>
              <a:rPr lang="zh-CN" altLang="en-US" sz="2400" dirty="0"/>
              <a:t>。</a:t>
            </a:r>
          </a:p>
          <a:p>
            <a:pPr lvl="1"/>
            <a:r>
              <a:rPr lang="en-US" altLang="zh-CN" sz="2400" dirty="0"/>
              <a:t>【</a:t>
            </a:r>
            <a:r>
              <a:rPr lang="zh-CN" altLang="en-US" sz="2400" dirty="0"/>
              <a:t>自动增长</a:t>
            </a:r>
            <a:r>
              <a:rPr lang="en-US" altLang="zh-CN" sz="2400" dirty="0"/>
              <a:t>】</a:t>
            </a:r>
            <a:r>
              <a:rPr lang="zh-CN" altLang="en-US" sz="2400" dirty="0"/>
              <a:t>用于设置文件的容量不够用时，文件根据何中增长方式自动增长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010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001" y="624110"/>
            <a:ext cx="9472612" cy="752108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SQL  Server Management Studio</a:t>
            </a:r>
            <a:r>
              <a:rPr lang="zh-CN" altLang="en-US" dirty="0"/>
              <a:t>创建表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88655" y="1560945"/>
            <a:ext cx="9915957" cy="4858328"/>
          </a:xfrm>
        </p:spPr>
        <p:txBody>
          <a:bodyPr/>
          <a:lstStyle/>
          <a:p>
            <a:r>
              <a:rPr lang="zh-CN" altLang="en-US" dirty="0"/>
              <a:t>数据库创建好之后，如图点开数据库，鼠标选中表，右键选择</a:t>
            </a:r>
            <a:r>
              <a:rPr lang="en-US" altLang="zh-CN" dirty="0"/>
              <a:t>【</a:t>
            </a:r>
            <a:r>
              <a:rPr lang="zh-CN" altLang="en-US" dirty="0"/>
              <a:t>新建表</a:t>
            </a:r>
            <a:r>
              <a:rPr lang="en-US" altLang="zh-CN" dirty="0"/>
              <a:t>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036" y="2184543"/>
            <a:ext cx="8000855" cy="425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0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30435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091" y="1459346"/>
            <a:ext cx="10211521" cy="4461113"/>
          </a:xfrm>
        </p:spPr>
        <p:txBody>
          <a:bodyPr/>
          <a:lstStyle/>
          <a:p>
            <a:r>
              <a:rPr lang="zh-CN" altLang="en-US" dirty="0"/>
              <a:t>在弹出的表的新建窗口中填入相关表信息。这里创建的是学生信息相关的表，包含信息如图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619" y="2133600"/>
            <a:ext cx="8362501" cy="354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6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58145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8436" y="1505527"/>
            <a:ext cx="10276176" cy="5015346"/>
          </a:xfrm>
        </p:spPr>
        <p:txBody>
          <a:bodyPr/>
          <a:lstStyle/>
          <a:p>
            <a:r>
              <a:rPr lang="zh-CN" altLang="en-US" dirty="0"/>
              <a:t>表信息填写好之后，如果有需要就可以设置主键（主键：表中经常有一个列或多列的组合，其值能唯一地标识表中的每一行。）。设置方法为，选中要设置的列右键设置为主键即可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048" y="2294207"/>
            <a:ext cx="8500497" cy="357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6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5090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3636" y="1376218"/>
            <a:ext cx="10580976" cy="4535004"/>
          </a:xfrm>
        </p:spPr>
        <p:txBody>
          <a:bodyPr/>
          <a:lstStyle/>
          <a:p>
            <a:r>
              <a:rPr lang="zh-CN" altLang="en-US" dirty="0"/>
              <a:t>表信息填写完毕，也设置了相应的键，下面就是保存表，可以</a:t>
            </a:r>
            <a:r>
              <a:rPr lang="en-US" altLang="zh-CN" dirty="0"/>
              <a:t>【</a:t>
            </a:r>
            <a:r>
              <a:rPr lang="en-US" altLang="zh-CN" dirty="0" err="1"/>
              <a:t>ctrl+s</a:t>
            </a:r>
            <a:r>
              <a:rPr lang="en-US" altLang="zh-CN" dirty="0"/>
              <a:t>】</a:t>
            </a:r>
            <a:r>
              <a:rPr lang="zh-CN" altLang="en-US" dirty="0"/>
              <a:t>，在弹出的框内填写表名，然后确定。也可以直接点击创建表窗口右上角的关闭按钮，在弹出的框内填写表名，然后确定。表创建完成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923" y="2700193"/>
            <a:ext cx="8651586" cy="363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6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2945"/>
          </a:xfrm>
        </p:spPr>
        <p:txBody>
          <a:bodyPr/>
          <a:lstStyle/>
          <a:p>
            <a:r>
              <a:rPr lang="en-US" altLang="zh-CN" b="1" dirty="0"/>
              <a:t>SQL</a:t>
            </a:r>
            <a:r>
              <a:rPr lang="zh-CN" altLang="en-US" b="1" dirty="0"/>
              <a:t>命令创建数据表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0073" y="1413164"/>
            <a:ext cx="8844539" cy="4498058"/>
          </a:xfrm>
        </p:spPr>
        <p:txBody>
          <a:bodyPr/>
          <a:lstStyle/>
          <a:p>
            <a:r>
              <a:rPr lang="zh-CN" altLang="en-US" dirty="0"/>
              <a:t>点击</a:t>
            </a:r>
            <a:r>
              <a:rPr lang="en-US" altLang="zh-CN" dirty="0"/>
              <a:t>【</a:t>
            </a:r>
            <a:r>
              <a:rPr lang="zh-CN" altLang="en-US" dirty="0"/>
              <a:t>新建查询</a:t>
            </a:r>
            <a:r>
              <a:rPr lang="en-US" altLang="zh-CN" dirty="0"/>
              <a:t>】</a:t>
            </a:r>
            <a:r>
              <a:rPr lang="zh-CN" altLang="en-US" dirty="0"/>
              <a:t>按钮，打开</a:t>
            </a:r>
            <a:r>
              <a:rPr lang="en-US" altLang="zh-CN" dirty="0"/>
              <a:t>SQL</a:t>
            </a:r>
            <a:r>
              <a:rPr lang="zh-CN" altLang="en-US" dirty="0"/>
              <a:t>命令编辑框，对数据库表的操作以及维护都可以通过编辑</a:t>
            </a:r>
            <a:r>
              <a:rPr lang="en-US" altLang="zh-CN" dirty="0"/>
              <a:t>SQL</a:t>
            </a:r>
            <a:r>
              <a:rPr lang="zh-CN" altLang="en-US" dirty="0"/>
              <a:t>命令实现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545" y="2276109"/>
            <a:ext cx="71628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2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403927"/>
            <a:ext cx="8915400" cy="5107709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实验</a:t>
            </a:r>
            <a:endParaRPr lang="en-US" altLang="zh-CN" sz="2800" dirty="0" smtClean="0"/>
          </a:p>
          <a:p>
            <a:pPr lvl="1"/>
            <a:r>
              <a:rPr lang="zh-CN" altLang="en-US" sz="2600" dirty="0" smtClean="0"/>
              <a:t>管理数据库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用</a:t>
            </a:r>
            <a:r>
              <a:rPr lang="en-US" altLang="zh-CN" sz="2600" dirty="0" smtClean="0"/>
              <a:t>SQL  Server Management Studio</a:t>
            </a:r>
            <a:r>
              <a:rPr lang="zh-CN" altLang="en-US" sz="2600" dirty="0" smtClean="0"/>
              <a:t>创建表</a:t>
            </a:r>
            <a:endParaRPr lang="en-US" altLang="zh-CN" sz="2600" dirty="0" smtClean="0"/>
          </a:p>
          <a:p>
            <a:pPr lvl="1"/>
            <a:r>
              <a:rPr lang="en-US" altLang="zh-CN" sz="2600" b="1" dirty="0" smtClean="0"/>
              <a:t> SQL</a:t>
            </a:r>
            <a:r>
              <a:rPr lang="zh-CN" altLang="en-US" sz="2600" b="1" dirty="0"/>
              <a:t>命令创建</a:t>
            </a:r>
            <a:r>
              <a:rPr lang="zh-CN" altLang="en-US" sz="2600" b="1" dirty="0" smtClean="0"/>
              <a:t>数据表</a:t>
            </a:r>
            <a:endParaRPr lang="en-US" altLang="zh-CN" sz="2600" b="1" dirty="0" smtClean="0"/>
          </a:p>
          <a:p>
            <a:pPr lvl="1"/>
            <a:r>
              <a:rPr lang="zh-CN" altLang="en-US" sz="2600" b="1" dirty="0"/>
              <a:t>使用</a:t>
            </a:r>
            <a:r>
              <a:rPr lang="en-US" altLang="zh-CN" sz="2600" b="1" dirty="0"/>
              <a:t>SQL Server Management Studio</a:t>
            </a:r>
            <a:r>
              <a:rPr lang="zh-CN" altLang="en-US" sz="2600" b="1" dirty="0"/>
              <a:t>插入、更新、删除表中</a:t>
            </a:r>
            <a:r>
              <a:rPr lang="zh-CN" altLang="en-US" sz="2600" b="1" dirty="0" smtClean="0"/>
              <a:t>数据</a:t>
            </a:r>
            <a:endParaRPr lang="en-US" altLang="zh-CN" sz="2600" b="1" dirty="0" smtClean="0"/>
          </a:p>
          <a:p>
            <a:pPr lvl="1"/>
            <a:r>
              <a:rPr lang="en-US" altLang="zh-CN" sz="2600" dirty="0"/>
              <a:t>SQL Server </a:t>
            </a:r>
            <a:r>
              <a:rPr lang="en-US" altLang="zh-CN" sz="2600" dirty="0" smtClean="0"/>
              <a:t>Management </a:t>
            </a:r>
            <a:r>
              <a:rPr lang="en-US" altLang="zh-CN" sz="2600" dirty="0"/>
              <a:t>Studio </a:t>
            </a:r>
            <a:r>
              <a:rPr lang="zh-CN" altLang="en-US" sz="2600" dirty="0"/>
              <a:t>删除</a:t>
            </a:r>
            <a:r>
              <a:rPr lang="zh-CN" altLang="en-US" sz="2600" dirty="0" smtClean="0"/>
              <a:t>数据库</a:t>
            </a:r>
            <a:endParaRPr lang="en-US" altLang="zh-CN" sz="2600" dirty="0" smtClean="0"/>
          </a:p>
          <a:p>
            <a:r>
              <a:rPr lang="zh-CN" altLang="en-US" sz="2800" dirty="0" smtClean="0"/>
              <a:t>作业</a:t>
            </a:r>
            <a:endParaRPr lang="en-US" altLang="zh-CN" sz="2800" dirty="0" smtClean="0"/>
          </a:p>
          <a:p>
            <a:pPr lvl="1"/>
            <a:r>
              <a:rPr lang="zh-CN" altLang="en-US" sz="2600" dirty="0"/>
              <a:t>创</a:t>
            </a:r>
            <a:r>
              <a:rPr lang="zh-CN" altLang="en-US" sz="2600" dirty="0" smtClean="0"/>
              <a:t>建一个数据库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25687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在编辑框内编辑创建数据库表的代码，确认代码无误后，单击</a:t>
            </a:r>
            <a:r>
              <a:rPr lang="en-US" altLang="zh-CN" dirty="0"/>
              <a:t>【</a:t>
            </a:r>
            <a:r>
              <a:rPr lang="zh-CN" altLang="en-US" dirty="0"/>
              <a:t>执行</a:t>
            </a:r>
            <a:r>
              <a:rPr lang="en-US" altLang="zh-CN" dirty="0"/>
              <a:t>】</a:t>
            </a:r>
            <a:r>
              <a:rPr lang="zh-CN" altLang="en-US" dirty="0"/>
              <a:t>按钮，创建数据表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930" y="2807277"/>
            <a:ext cx="71913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0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974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505527"/>
            <a:ext cx="8915400" cy="4405695"/>
          </a:xfrm>
        </p:spPr>
        <p:txBody>
          <a:bodyPr/>
          <a:lstStyle/>
          <a:p>
            <a:r>
              <a:rPr lang="zh-CN" altLang="en-US" dirty="0"/>
              <a:t>创建数据表的源代码</a:t>
            </a:r>
            <a:r>
              <a:rPr lang="zh-CN" altLang="en-US" dirty="0" smtClean="0"/>
              <a:t>如下</a:t>
            </a:r>
            <a:endParaRPr lang="en-US" altLang="zh-CN" dirty="0" smtClean="0"/>
          </a:p>
          <a:p>
            <a:r>
              <a:rPr lang="en-US" altLang="zh-CN" dirty="0"/>
              <a:t>use test</a:t>
            </a:r>
          </a:p>
          <a:p>
            <a:r>
              <a:rPr lang="en-US" altLang="zh-CN" dirty="0"/>
              <a:t>go</a:t>
            </a:r>
          </a:p>
          <a:p>
            <a:r>
              <a:rPr lang="en-US" altLang="zh-CN" dirty="0"/>
              <a:t>if exists(select name from </a:t>
            </a:r>
            <a:r>
              <a:rPr lang="en-US" altLang="zh-CN" dirty="0" err="1"/>
              <a:t>sys.tables</a:t>
            </a:r>
            <a:r>
              <a:rPr lang="en-US" altLang="zh-CN" dirty="0"/>
              <a:t> where name='Student')</a:t>
            </a:r>
          </a:p>
          <a:p>
            <a:r>
              <a:rPr lang="en-US" altLang="zh-CN" dirty="0"/>
              <a:t>drop table Student</a:t>
            </a:r>
          </a:p>
          <a:p>
            <a:r>
              <a:rPr lang="en-US" altLang="zh-CN" dirty="0"/>
              <a:t>go</a:t>
            </a:r>
          </a:p>
          <a:p>
            <a:r>
              <a:rPr lang="en-US" altLang="zh-CN" dirty="0"/>
              <a:t>create table Student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sname</a:t>
            </a:r>
            <a:r>
              <a:rPr lang="en-US" altLang="zh-CN" dirty="0"/>
              <a:t> </a:t>
            </a:r>
            <a:r>
              <a:rPr lang="en-US" altLang="zh-CN" dirty="0" err="1"/>
              <a:t>nchar</a:t>
            </a:r>
            <a:r>
              <a:rPr lang="en-US" altLang="zh-CN" dirty="0"/>
              <a:t>(10) primary key,</a:t>
            </a:r>
          </a:p>
          <a:p>
            <a:r>
              <a:rPr lang="en-US" altLang="zh-CN" dirty="0"/>
              <a:t> sex </a:t>
            </a:r>
            <a:r>
              <a:rPr lang="en-US" altLang="zh-CN" dirty="0" err="1"/>
              <a:t>nchar</a:t>
            </a:r>
            <a:r>
              <a:rPr lang="en-US" altLang="zh-CN" dirty="0"/>
              <a:t>(2) not null, </a:t>
            </a:r>
          </a:p>
          <a:p>
            <a:r>
              <a:rPr lang="en-US" altLang="zh-CN" dirty="0"/>
              <a:t> </a:t>
            </a:r>
            <a:r>
              <a:rPr lang="en-US" altLang="zh-CN" dirty="0" err="1"/>
              <a:t>bir</a:t>
            </a:r>
            <a:r>
              <a:rPr lang="en-US" altLang="zh-CN" dirty="0"/>
              <a:t> </a:t>
            </a:r>
            <a:r>
              <a:rPr lang="en-US" altLang="zh-CN" dirty="0" err="1"/>
              <a:t>datetime</a:t>
            </a:r>
            <a:endParaRPr lang="en-US" altLang="zh-CN" dirty="0"/>
          </a:p>
          <a:p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697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使用</a:t>
            </a:r>
            <a:r>
              <a:rPr lang="en-US" altLang="zh-CN" b="1" dirty="0"/>
              <a:t>SQL Server Management Studio</a:t>
            </a:r>
            <a:r>
              <a:rPr lang="zh-CN" altLang="en-US" b="1" dirty="0"/>
              <a:t>插入、更新、删除表中数据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Customer</a:t>
            </a:r>
            <a:r>
              <a:rPr lang="zh-CN" altLang="en-US" dirty="0"/>
              <a:t>表进行插入、更新、删除操作。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SQL Server Management Studio</a:t>
            </a:r>
            <a:r>
              <a:rPr lang="zh-CN" altLang="en-US" dirty="0"/>
              <a:t>对</a:t>
            </a:r>
            <a:r>
              <a:rPr lang="en-US" altLang="zh-CN" dirty="0"/>
              <a:t>Customer</a:t>
            </a:r>
            <a:r>
              <a:rPr lang="zh-CN" altLang="en-US" dirty="0"/>
              <a:t>表进行插入、更新、删除等操作的步骤如下：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）在</a:t>
            </a:r>
            <a:r>
              <a:rPr lang="en-US" altLang="zh-CN" dirty="0"/>
              <a:t>SQL Server Management Studio</a:t>
            </a:r>
            <a:r>
              <a:rPr lang="zh-CN" altLang="en-US" dirty="0"/>
              <a:t>的“对象资源管理器”中，展开“数据库”→“</a:t>
            </a:r>
            <a:r>
              <a:rPr lang="en-US" altLang="zh-CN" dirty="0"/>
              <a:t>sales”→“</a:t>
            </a:r>
            <a:r>
              <a:rPr lang="zh-CN" altLang="en-US" dirty="0"/>
              <a:t>表”节点，选中要进行插入、更新或删除操作的</a:t>
            </a:r>
            <a:r>
              <a:rPr lang="en-US" altLang="zh-CN" dirty="0"/>
              <a:t>Customer</a:t>
            </a:r>
            <a:r>
              <a:rPr lang="zh-CN" altLang="en-US" dirty="0"/>
              <a:t>表，单击鼠标右键，在弹出的快捷菜单选择“编辑前</a:t>
            </a:r>
            <a:r>
              <a:rPr lang="en-US" altLang="zh-CN" dirty="0"/>
              <a:t>200</a:t>
            </a:r>
            <a:r>
              <a:rPr lang="zh-CN" altLang="en-US" dirty="0"/>
              <a:t>行”命令，如</a:t>
            </a:r>
            <a:r>
              <a:rPr lang="zh-CN" altLang="en-US" dirty="0" smtClean="0"/>
              <a:t>图所</a:t>
            </a:r>
            <a:r>
              <a:rPr lang="zh-CN" altLang="en-US" dirty="0"/>
              <a:t>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313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0501" y="2133600"/>
            <a:ext cx="231282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0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打开</a:t>
            </a:r>
            <a:r>
              <a:rPr lang="en-US" altLang="zh-CN" dirty="0"/>
              <a:t>Customer</a:t>
            </a:r>
            <a:r>
              <a:rPr lang="zh-CN" altLang="en-US" dirty="0"/>
              <a:t>表窗口，显示该表中的数据，如</a:t>
            </a:r>
            <a:r>
              <a:rPr lang="zh-CN" altLang="en-US" dirty="0" smtClean="0"/>
              <a:t>图所</a:t>
            </a:r>
            <a:r>
              <a:rPr lang="zh-CN" altLang="en-US" dirty="0"/>
              <a:t>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949" y="2671330"/>
            <a:ext cx="59721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5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212436"/>
            <a:ext cx="8911687" cy="655782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071418"/>
            <a:ext cx="8915400" cy="4839804"/>
          </a:xfrm>
        </p:spPr>
        <p:txBody>
          <a:bodyPr/>
          <a:lstStyle/>
          <a:p>
            <a:r>
              <a:rPr lang="zh-CN" altLang="en-US" dirty="0"/>
              <a:t>若要插入数据，只需在最后空白行上输入数据即可，如图</a:t>
            </a:r>
            <a:r>
              <a:rPr lang="en-US" altLang="zh-CN" dirty="0"/>
              <a:t>3-35</a:t>
            </a:r>
            <a:r>
              <a:rPr lang="zh-CN" altLang="en-US" dirty="0"/>
              <a:t>所示。对于具有</a:t>
            </a:r>
            <a:r>
              <a:rPr lang="en-US" altLang="zh-CN" dirty="0"/>
              <a:t>NULL</a:t>
            </a:r>
            <a:r>
              <a:rPr lang="zh-CN" altLang="en-US" dirty="0"/>
              <a:t>属性的列、有默认值的列和标识列，系统会自动输入一个合法的列值；对于其他的列，用户必须全部输入数据，否则系统会报错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新添的数据项右侧的红色叹号图标表示此单元格已更改，但尚未将更改提交到数据库，这时只需关闭该窗口即可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304" y="3129922"/>
            <a:ext cx="59055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如果要修改数据，只需将光标定位到要修改的位置直接修改即可。同样需注意修改后的数据记录的合法性，否则系统也会报错。</a:t>
            </a:r>
          </a:p>
        </p:txBody>
      </p:sp>
    </p:spTree>
    <p:extLst>
      <p:ext uri="{BB962C8B-B14F-4D97-AF65-F5344CB8AC3E}">
        <p14:creationId xmlns:p14="http://schemas.microsoft.com/office/powerpoint/2010/main" val="404265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129310"/>
            <a:ext cx="8911687" cy="609600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997527"/>
            <a:ext cx="8915400" cy="4913695"/>
          </a:xfrm>
        </p:spPr>
        <p:txBody>
          <a:bodyPr/>
          <a:lstStyle/>
          <a:p>
            <a:r>
              <a:rPr lang="zh-CN" altLang="en-US" dirty="0"/>
              <a:t>删除数据，选中要删除的一行或多行连续的记录（按住键盘上的</a:t>
            </a:r>
            <a:r>
              <a:rPr lang="en-US" altLang="zh-CN" dirty="0"/>
              <a:t>Shift</a:t>
            </a:r>
            <a:r>
              <a:rPr lang="zh-CN" altLang="en-US" dirty="0"/>
              <a:t>键），然后在其上单击鼠标右键，在弹出的快捷菜单中选择“删除”命令，如</a:t>
            </a:r>
            <a:r>
              <a:rPr lang="zh-CN" altLang="en-US" dirty="0" smtClean="0"/>
              <a:t>图所</a:t>
            </a:r>
            <a:r>
              <a:rPr lang="zh-CN" altLang="en-US" dirty="0"/>
              <a:t>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系统弹出删除确认对话框，单击“是”按钮，确认删除，单击“否”按钮则取消</a:t>
            </a:r>
            <a:r>
              <a:rPr lang="zh-CN" altLang="en-US" dirty="0" smtClean="0"/>
              <a:t>删除。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689" y="2367922"/>
            <a:ext cx="63912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0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完成插入、更新或删除操作后，关闭数据记录窗口即可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4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2691" y="212436"/>
            <a:ext cx="9790545" cy="974386"/>
          </a:xfrm>
        </p:spPr>
        <p:txBody>
          <a:bodyPr/>
          <a:lstStyle/>
          <a:p>
            <a:r>
              <a:rPr lang="en-US" altLang="zh-CN" dirty="0"/>
              <a:t>SQL Server Management Studio </a:t>
            </a:r>
            <a:r>
              <a:rPr lang="zh-CN" altLang="en-US" dirty="0"/>
              <a:t>删除数据库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311563"/>
            <a:ext cx="8915400" cy="5430981"/>
          </a:xfrm>
        </p:spPr>
        <p:txBody>
          <a:bodyPr/>
          <a:lstStyle/>
          <a:p>
            <a:r>
              <a:rPr lang="zh-CN" altLang="en-US" dirty="0" smtClean="0"/>
              <a:t>先</a:t>
            </a:r>
            <a:r>
              <a:rPr lang="zh-CN" altLang="en-US" dirty="0"/>
              <a:t>打开</a:t>
            </a:r>
            <a:r>
              <a:rPr lang="en-US" altLang="zh-CN" dirty="0"/>
              <a:t>SQL Server Management Studio</a:t>
            </a:r>
            <a:r>
              <a:rPr lang="zh-CN" altLang="en-US" dirty="0"/>
              <a:t>并连接数据库服务器。</a:t>
            </a:r>
          </a:p>
          <a:p>
            <a:r>
              <a:rPr lang="zh-CN" altLang="en-US" dirty="0"/>
              <a:t>然后找到目标数据库（需要删除的），“右键”→“删除”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06" y="2155248"/>
            <a:ext cx="47720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5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用</a:t>
            </a:r>
            <a:r>
              <a:rPr lang="en-US" altLang="zh-CN" sz="2800" dirty="0"/>
              <a:t>SQL  Server Management </a:t>
            </a:r>
            <a:r>
              <a:rPr lang="en-US" altLang="zh-CN" sz="2800" dirty="0" smtClean="0"/>
              <a:t>Studio</a:t>
            </a:r>
            <a:r>
              <a:rPr lang="zh-CN" altLang="en-US" sz="2800" dirty="0"/>
              <a:t>创建</a:t>
            </a:r>
            <a:r>
              <a:rPr lang="zh-CN" altLang="en-US" sz="2800" dirty="0" smtClean="0"/>
              <a:t>一个数据库</a:t>
            </a:r>
            <a:endParaRPr lang="en-US" altLang="zh-CN" sz="2800" dirty="0" smtClean="0"/>
          </a:p>
          <a:p>
            <a:pPr lvl="1"/>
            <a:r>
              <a:rPr lang="en-US" altLang="zh-CN" sz="2800" dirty="0"/>
              <a:t>SQL Server Management Studio</a:t>
            </a:r>
            <a:r>
              <a:rPr lang="zh-CN" altLang="en-US" sz="2800" dirty="0"/>
              <a:t>是</a:t>
            </a:r>
            <a:r>
              <a:rPr lang="en-US" altLang="zh-CN" sz="2800" dirty="0"/>
              <a:t>SQL Server</a:t>
            </a:r>
            <a:r>
              <a:rPr lang="zh-CN" altLang="en-US" sz="2800" dirty="0"/>
              <a:t>系统运行的核心窗口。他提供了用于数据库管理的图形工具盒功能丰富的开发环境，方便数据库团里元及用户进行操作。在</a:t>
            </a:r>
            <a:r>
              <a:rPr lang="en-US" altLang="zh-CN" sz="2800" dirty="0"/>
              <a:t>SQL Server 2008</a:t>
            </a:r>
            <a:r>
              <a:rPr lang="zh-CN" altLang="en-US" sz="2800" dirty="0"/>
              <a:t>中，通过</a:t>
            </a:r>
            <a:r>
              <a:rPr lang="en-US" altLang="zh-CN" sz="2800" dirty="0"/>
              <a:t>SQL Server Management Studio</a:t>
            </a:r>
            <a:r>
              <a:rPr lang="zh-CN" altLang="en-US" sz="2800" dirty="0"/>
              <a:t>创建数据库是最容易的方法，对初学者来说简单易用。</a:t>
            </a:r>
          </a:p>
        </p:txBody>
      </p:sp>
    </p:spTree>
    <p:extLst>
      <p:ext uri="{BB962C8B-B14F-4D97-AF65-F5344CB8AC3E}">
        <p14:creationId xmlns:p14="http://schemas.microsoft.com/office/powerpoint/2010/main" val="423930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157019"/>
            <a:ext cx="8911687" cy="646546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9418" y="1108364"/>
            <a:ext cx="9925194" cy="4802858"/>
          </a:xfrm>
        </p:spPr>
        <p:txBody>
          <a:bodyPr/>
          <a:lstStyle/>
          <a:p>
            <a:r>
              <a:rPr lang="zh-CN" altLang="en-US" dirty="0"/>
              <a:t>在弹出的的窗口中选择要删除的对象并设置相关属性，然后点击“确定”进行删除即可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672" y="1552828"/>
            <a:ext cx="6014027" cy="486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5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3563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4691" y="1339273"/>
            <a:ext cx="10109921" cy="5163127"/>
          </a:xfrm>
        </p:spPr>
        <p:txBody>
          <a:bodyPr/>
          <a:lstStyle/>
          <a:p>
            <a:r>
              <a:rPr lang="zh-CN" altLang="en-US" dirty="0" smtClean="0"/>
              <a:t>还有</a:t>
            </a:r>
            <a:r>
              <a:rPr lang="zh-CN" altLang="en-US" dirty="0"/>
              <a:t>一种方法是利用查询分析器删除数据库，步骤为：点击“新建查询”→输入“</a:t>
            </a:r>
            <a:r>
              <a:rPr lang="en-US" altLang="zh-CN" dirty="0"/>
              <a:t>drop database </a:t>
            </a:r>
            <a:r>
              <a:rPr lang="en-US" altLang="zh-CN" dirty="0" err="1"/>
              <a:t>dbname</a:t>
            </a:r>
            <a:r>
              <a:rPr lang="en-US" altLang="zh-CN" dirty="0"/>
              <a:t>(</a:t>
            </a:r>
            <a:r>
              <a:rPr lang="en-US" altLang="zh-CN" dirty="0" err="1"/>
              <a:t>dbname</a:t>
            </a:r>
            <a:r>
              <a:rPr lang="zh-CN" altLang="en-US" dirty="0"/>
              <a:t>为数据库名</a:t>
            </a:r>
            <a:r>
              <a:rPr lang="en-US" altLang="zh-CN" dirty="0"/>
              <a:t>)”→“</a:t>
            </a:r>
            <a:r>
              <a:rPr lang="zh-CN" altLang="en-US" dirty="0"/>
              <a:t>右键”→“执行”。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578" y="2093480"/>
            <a:ext cx="34766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4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作业：创建一个数据库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设计数据库的主题，各关系的关系模式，</a:t>
            </a:r>
            <a:r>
              <a:rPr lang="zh-CN" altLang="en-US" dirty="0" smtClean="0"/>
              <a:t>输入数据</a:t>
            </a:r>
            <a:endParaRPr lang="en-US" altLang="zh-CN" dirty="0" smtClean="0"/>
          </a:p>
          <a:p>
            <a:r>
              <a:rPr lang="zh-CN" altLang="en-US" smtClean="0"/>
              <a:t>例如：学生选课数据库，关系：教师、学生、课程、教师教授课程、学生选课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631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00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选择开始菜单中→程序→</a:t>
            </a:r>
            <a:r>
              <a:rPr lang="en-US" altLang="zh-CN" dirty="0"/>
              <a:t>【Management SQL Server 2008】→【SQL Server Management Studio】</a:t>
            </a:r>
            <a:r>
              <a:rPr lang="zh-CN" altLang="en-US" dirty="0"/>
              <a:t>命令，打开</a:t>
            </a:r>
            <a:r>
              <a:rPr lang="en-US" altLang="zh-CN" dirty="0"/>
              <a:t>【SQL Server Management Studio】</a:t>
            </a:r>
            <a:r>
              <a:rPr lang="zh-CN" altLang="en-US" dirty="0"/>
              <a:t>窗口，并使用</a:t>
            </a:r>
            <a:r>
              <a:rPr lang="en-US" altLang="zh-CN" dirty="0"/>
              <a:t>Windows</a:t>
            </a:r>
            <a:r>
              <a:rPr lang="zh-CN" altLang="en-US" dirty="0"/>
              <a:t>或 </a:t>
            </a:r>
            <a:r>
              <a:rPr lang="en-US" altLang="zh-CN" dirty="0"/>
              <a:t>SQL Server</a:t>
            </a:r>
            <a:r>
              <a:rPr lang="zh-CN" altLang="en-US" dirty="0"/>
              <a:t>身份验证建立连接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439" y="3043838"/>
            <a:ext cx="5285797" cy="362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6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在</a:t>
            </a:r>
            <a:r>
              <a:rPr lang="en-US" altLang="zh-CN" sz="2000" dirty="0"/>
              <a:t>【</a:t>
            </a:r>
            <a:r>
              <a:rPr lang="zh-CN" altLang="en-US" sz="2000" dirty="0"/>
              <a:t>对象资源管理器</a:t>
            </a:r>
            <a:r>
              <a:rPr lang="en-US" altLang="zh-CN" sz="2000" dirty="0"/>
              <a:t>】</a:t>
            </a:r>
            <a:r>
              <a:rPr lang="zh-CN" altLang="en-US" sz="2000" dirty="0"/>
              <a:t>窗口中展开服务器，然后选择</a:t>
            </a:r>
            <a:r>
              <a:rPr lang="en-US" altLang="zh-CN" sz="2000" dirty="0"/>
              <a:t>【</a:t>
            </a:r>
            <a:r>
              <a:rPr lang="zh-CN" altLang="en-US" sz="2000" dirty="0"/>
              <a:t>数据库</a:t>
            </a:r>
            <a:r>
              <a:rPr lang="en-US" altLang="zh-CN" sz="2000" dirty="0"/>
              <a:t>】</a:t>
            </a:r>
            <a:r>
              <a:rPr lang="zh-CN" altLang="en-US" sz="2000" dirty="0" smtClean="0"/>
              <a:t>节点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298" y="2577472"/>
            <a:ext cx="5238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5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右键单击</a:t>
            </a:r>
            <a:r>
              <a:rPr lang="en-US" altLang="zh-CN" sz="2400" dirty="0"/>
              <a:t>【</a:t>
            </a:r>
            <a:r>
              <a:rPr lang="zh-CN" altLang="en-US" sz="2400" dirty="0"/>
              <a:t>数据库</a:t>
            </a:r>
            <a:r>
              <a:rPr lang="en-US" altLang="zh-CN" sz="2400" dirty="0"/>
              <a:t>】</a:t>
            </a:r>
            <a:r>
              <a:rPr lang="zh-CN" altLang="en-US" sz="2400" dirty="0"/>
              <a:t>节点，从弹出来的快捷菜单中选择</a:t>
            </a:r>
            <a:r>
              <a:rPr lang="en-US" altLang="zh-CN" sz="2400" dirty="0"/>
              <a:t>【</a:t>
            </a:r>
            <a:r>
              <a:rPr lang="zh-CN" altLang="en-US" sz="2400" dirty="0"/>
              <a:t>新建数据库</a:t>
            </a:r>
            <a:r>
              <a:rPr lang="en-US" altLang="zh-CN" sz="2400" dirty="0"/>
              <a:t>】</a:t>
            </a:r>
            <a:r>
              <a:rPr lang="zh-CN" altLang="en-US" sz="2400" dirty="0"/>
              <a:t>命令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709" y="2655672"/>
            <a:ext cx="6086764" cy="349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1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2799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7818" y="1514764"/>
            <a:ext cx="10026794" cy="4396458"/>
          </a:xfrm>
        </p:spPr>
        <p:txBody>
          <a:bodyPr/>
          <a:lstStyle/>
          <a:p>
            <a:r>
              <a:rPr lang="zh-CN" altLang="en-US" sz="2400" dirty="0"/>
              <a:t>执行上述操作后，会弹出</a:t>
            </a:r>
            <a:r>
              <a:rPr lang="en-US" altLang="zh-CN" sz="2400" dirty="0"/>
              <a:t>【</a:t>
            </a:r>
            <a:r>
              <a:rPr lang="zh-CN" altLang="en-US" sz="2400" dirty="0"/>
              <a:t>新建数据库</a:t>
            </a:r>
            <a:r>
              <a:rPr lang="en-US" altLang="zh-CN" sz="2400" dirty="0"/>
              <a:t>】</a:t>
            </a:r>
            <a:r>
              <a:rPr lang="zh-CN" altLang="en-US" sz="2400" dirty="0"/>
              <a:t>对话框。在对话框、左侧有</a:t>
            </a:r>
            <a:r>
              <a:rPr lang="en-US" altLang="zh-CN" sz="2400" dirty="0"/>
              <a:t>3</a:t>
            </a:r>
            <a:r>
              <a:rPr lang="zh-CN" altLang="en-US" sz="2400" dirty="0"/>
              <a:t>个选项，分别是</a:t>
            </a:r>
            <a:r>
              <a:rPr lang="en-US" altLang="zh-CN" sz="2400" dirty="0"/>
              <a:t>【</a:t>
            </a:r>
            <a:r>
              <a:rPr lang="zh-CN" altLang="en-US" sz="2400" dirty="0"/>
              <a:t>常规</a:t>
            </a:r>
            <a:r>
              <a:rPr lang="en-US" altLang="zh-CN" sz="2400" dirty="0"/>
              <a:t>】</a:t>
            </a:r>
            <a:r>
              <a:rPr lang="zh-CN" altLang="en-US" sz="2400" dirty="0"/>
              <a:t>、</a:t>
            </a:r>
            <a:r>
              <a:rPr lang="en-US" altLang="zh-CN" sz="2400" dirty="0"/>
              <a:t>【</a:t>
            </a:r>
            <a:r>
              <a:rPr lang="zh-CN" altLang="en-US" sz="2400" dirty="0"/>
              <a:t>选项</a:t>
            </a:r>
            <a:r>
              <a:rPr lang="en-US" altLang="zh-CN" sz="2400" dirty="0"/>
              <a:t>】</a:t>
            </a:r>
            <a:r>
              <a:rPr lang="zh-CN" altLang="en-US" sz="2400" dirty="0"/>
              <a:t>和</a:t>
            </a:r>
            <a:r>
              <a:rPr lang="en-US" altLang="zh-CN" sz="2400" dirty="0"/>
              <a:t>【</a:t>
            </a:r>
            <a:r>
              <a:rPr lang="zh-CN" altLang="en-US" sz="2400" dirty="0"/>
              <a:t>文件组</a:t>
            </a:r>
            <a:r>
              <a:rPr lang="en-US" altLang="zh-CN" sz="2400" dirty="0"/>
              <a:t>】</a:t>
            </a:r>
            <a:r>
              <a:rPr lang="zh-CN" altLang="en-US" sz="2400" dirty="0"/>
              <a:t>。完成这三个选项中的设置会后，就完成了数据库的创建</a:t>
            </a:r>
            <a:r>
              <a:rPr lang="zh-CN" altLang="en-US" sz="2400" dirty="0" smtClean="0"/>
              <a:t>工作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35" y="2774691"/>
            <a:ext cx="6273039" cy="362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4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439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33236" y="1459345"/>
            <a:ext cx="9971376" cy="4987637"/>
          </a:xfrm>
        </p:spPr>
        <p:txBody>
          <a:bodyPr/>
          <a:lstStyle/>
          <a:p>
            <a:r>
              <a:rPr lang="zh-CN" altLang="en-US" sz="2800" dirty="0"/>
              <a:t>在</a:t>
            </a:r>
            <a:r>
              <a:rPr lang="en-US" altLang="zh-CN" sz="2800" dirty="0"/>
              <a:t>【</a:t>
            </a:r>
            <a:r>
              <a:rPr lang="zh-CN" altLang="en-US" sz="2800" dirty="0"/>
              <a:t>数据库名称</a:t>
            </a:r>
            <a:r>
              <a:rPr lang="en-US" altLang="zh-CN" sz="2800" dirty="0"/>
              <a:t>】</a:t>
            </a:r>
            <a:r>
              <a:rPr lang="zh-CN" altLang="en-US" sz="2800" dirty="0"/>
              <a:t>文本框中输入要新建数据库的名称。例如，这里以“新建的数据库”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375318"/>
            <a:ext cx="8666202" cy="43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6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523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6218" y="1644073"/>
            <a:ext cx="10128394" cy="5024582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所有者</a:t>
            </a:r>
            <a:r>
              <a:rPr lang="en-US" altLang="zh-CN" dirty="0"/>
              <a:t>】</a:t>
            </a:r>
            <a:r>
              <a:rPr lang="zh-CN" altLang="en-US" dirty="0"/>
              <a:t>文本框中输入新建数据库的所有者，如</a:t>
            </a:r>
            <a:r>
              <a:rPr lang="en-US" altLang="zh-CN" dirty="0" err="1"/>
              <a:t>sa</a:t>
            </a:r>
            <a:r>
              <a:rPr lang="zh-CN" altLang="en-US" dirty="0"/>
              <a:t>。根据数据库的使用情况，选择启用或者禁用</a:t>
            </a:r>
            <a:r>
              <a:rPr lang="en-US" altLang="zh-CN" dirty="0"/>
              <a:t>【</a:t>
            </a:r>
            <a:r>
              <a:rPr lang="zh-CN" altLang="en-US" dirty="0"/>
              <a:t>使用全文索引</a:t>
            </a:r>
            <a:r>
              <a:rPr lang="en-US" altLang="zh-CN" dirty="0"/>
              <a:t>】</a:t>
            </a:r>
            <a:r>
              <a:rPr lang="zh-CN" altLang="en-US" dirty="0"/>
              <a:t>复选框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0" y="2269927"/>
            <a:ext cx="6446982" cy="432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8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150</TotalTime>
  <Words>1246</Words>
  <Application>Microsoft Office PowerPoint</Application>
  <PresentationFormat>宽屏</PresentationFormat>
  <Paragraphs>70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幼圆</vt:lpstr>
      <vt:lpstr>Arial</vt:lpstr>
      <vt:lpstr>Century Gothic</vt:lpstr>
      <vt:lpstr>Wingdings 3</vt:lpstr>
      <vt:lpstr>丝状</vt:lpstr>
      <vt:lpstr>Experiment 2: 管理数据、创建表</vt:lpstr>
      <vt:lpstr>实验内容</vt:lpstr>
      <vt:lpstr>管理数据库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用SQL  Server Management Studio创建表</vt:lpstr>
      <vt:lpstr>PowerPoint 演示文稿</vt:lpstr>
      <vt:lpstr>PowerPoint 演示文稿</vt:lpstr>
      <vt:lpstr>PowerPoint 演示文稿</vt:lpstr>
      <vt:lpstr>SQL命令创建数据表</vt:lpstr>
      <vt:lpstr>PowerPoint 演示文稿</vt:lpstr>
      <vt:lpstr>PowerPoint 演示文稿</vt:lpstr>
      <vt:lpstr>使用SQL Server Management Studio插入、更新、删除表中数据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SQL Server Management Studio 删除数据库</vt:lpstr>
      <vt:lpstr>PowerPoint 演示文稿</vt:lpstr>
      <vt:lpstr>PowerPoint 演示文稿</vt:lpstr>
      <vt:lpstr>作业：创建一个数据库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 2: 管理数据、创建表</dc:title>
  <dc:creator>admin</dc:creator>
  <cp:lastModifiedBy>admin</cp:lastModifiedBy>
  <cp:revision>24</cp:revision>
  <dcterms:created xsi:type="dcterms:W3CDTF">2017-03-06T05:09:35Z</dcterms:created>
  <dcterms:modified xsi:type="dcterms:W3CDTF">2017-03-08T00:33:55Z</dcterms:modified>
</cp:coreProperties>
</file>