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671-2767-4326-9B2B-0BA52E61C8DC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AFA1-BFA9-4306-8E46-B55B11BE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3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671-2767-4326-9B2B-0BA52E61C8DC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AFA1-BFA9-4306-8E46-B55B11BE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9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671-2767-4326-9B2B-0BA52E61C8DC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AFA1-BFA9-4306-8E46-B55B11BE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0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671-2767-4326-9B2B-0BA52E61C8DC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AFA1-BFA9-4306-8E46-B55B11BE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21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671-2767-4326-9B2B-0BA52E61C8DC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AFA1-BFA9-4306-8E46-B55B11BE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671-2767-4326-9B2B-0BA52E61C8DC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AFA1-BFA9-4306-8E46-B55B11BE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4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671-2767-4326-9B2B-0BA52E61C8DC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AFA1-BFA9-4306-8E46-B55B11BE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1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671-2767-4326-9B2B-0BA52E61C8DC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AFA1-BFA9-4306-8E46-B55B11BE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38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671-2767-4326-9B2B-0BA52E61C8DC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AFA1-BFA9-4306-8E46-B55B11BE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6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671-2767-4326-9B2B-0BA52E61C8DC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AFA1-BFA9-4306-8E46-B55B11BE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2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671-2767-4326-9B2B-0BA52E61C8DC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AFA1-BFA9-4306-8E46-B55B11BE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2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E3671-2767-4326-9B2B-0BA52E61C8DC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1AFA1-BFA9-4306-8E46-B55B11BE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60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rticle/fec4bce220776ef2618d8bf8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60doc.com/content/11/0624/15/2617151_129276457.s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 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 </a:t>
            </a:r>
            <a:r>
              <a:rPr lang="zh-CN" altLang="en-US" dirty="0" smtClean="0"/>
              <a:t>数据库设计工具</a:t>
            </a:r>
            <a:r>
              <a:rPr lang="en-US" altLang="zh-CN" dirty="0" err="1" smtClean="0"/>
              <a:t>PowerDesidner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5098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吴永辉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yhwu@fudan.edu.cn</a:t>
            </a:r>
            <a:endParaRPr lang="en-US" altLang="zh-CN" dirty="0" smtClean="0"/>
          </a:p>
          <a:p>
            <a:r>
              <a:rPr lang="zh-CN" altLang="en-US" dirty="0" smtClean="0"/>
              <a:t>计算中心</a:t>
            </a:r>
            <a:r>
              <a:rPr lang="en-US" altLang="zh-CN" dirty="0" smtClean="0"/>
              <a:t>A123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53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概念数据模型也称信息模型，它以实体－联系</a:t>
            </a:r>
            <a:r>
              <a:rPr lang="en-US" altLang="zh-CN" dirty="0" smtClean="0"/>
              <a:t>(Entity-</a:t>
            </a:r>
            <a:r>
              <a:rPr lang="en-US" altLang="zh-CN" dirty="0" err="1" smtClean="0"/>
              <a:t>RelationShip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简称</a:t>
            </a:r>
            <a:r>
              <a:rPr lang="en-US" altLang="zh-CN" dirty="0" smtClean="0"/>
              <a:t>E-R)</a:t>
            </a:r>
            <a:r>
              <a:rPr lang="zh-CN" altLang="en-US" dirty="0" smtClean="0"/>
              <a:t>理论为基础，并对这一理论进行了扩充。它从用户的观点出发对信息进行建模，主要用于数据库的概念级设计。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6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PowerDesigner15</a:t>
            </a:r>
            <a:r>
              <a:rPr lang="zh-CN" altLang="en-US" dirty="0" smtClean="0"/>
              <a:t>数据库建模工具安装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PowerDesigner</a:t>
            </a:r>
            <a:r>
              <a:rPr lang="zh-CN" altLang="en-US" dirty="0" smtClean="0"/>
              <a:t>是需要收费的软件</a:t>
            </a:r>
            <a:endParaRPr lang="en-US" altLang="zh-CN" dirty="0" smtClean="0"/>
          </a:p>
          <a:p>
            <a:r>
              <a:rPr lang="zh-CN" altLang="en-US" dirty="0" smtClean="0"/>
              <a:t>从网络上获得免费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zh-CN" altLang="en-US" dirty="0" smtClean="0"/>
              <a:t>安装过程：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 smtClean="0">
                <a:hlinkClick r:id="rId2"/>
              </a:rPr>
              <a:t>://jingyan.baidu.com/article/fec4bce220776ef2618d8bf8.html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19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Powerdesigner</a:t>
            </a:r>
            <a:r>
              <a:rPr lang="zh-CN" altLang="en-US" dirty="0" smtClean="0"/>
              <a:t>数据库建模</a:t>
            </a:r>
            <a:r>
              <a:rPr lang="en-US" altLang="zh-CN" dirty="0" smtClean="0"/>
              <a:t>--</a:t>
            </a:r>
            <a:r>
              <a:rPr lang="zh-CN" altLang="en-US" dirty="0" smtClean="0"/>
              <a:t>概念模型</a:t>
            </a:r>
            <a:r>
              <a:rPr lang="en-US" altLang="zh-CN" dirty="0" smtClean="0"/>
              <a:t>--ER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http://www.360doc.com/content/11/0624/15/2617151_129276457.shtml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687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</a:t>
            </a:r>
            <a:r>
              <a:rPr lang="zh-CN" altLang="en-US" b="1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Database System Concepts</a:t>
            </a:r>
            <a:r>
              <a:rPr lang="zh-CN" altLang="en-US" b="1" dirty="0"/>
              <a:t>”</a:t>
            </a:r>
            <a:r>
              <a:rPr lang="en-US" altLang="zh-CN" b="1" dirty="0"/>
              <a:t>7.21, 7.22, 7.23 </a:t>
            </a:r>
            <a:r>
              <a:rPr lang="zh-CN" altLang="en-US" b="1" dirty="0"/>
              <a:t>三选二，用</a:t>
            </a:r>
            <a:r>
              <a:rPr lang="en-US" altLang="zh-CN" b="1" dirty="0" err="1"/>
              <a:t>Powerdesigner</a:t>
            </a:r>
            <a:r>
              <a:rPr lang="zh-CN" altLang="en-US" b="1" dirty="0"/>
              <a:t>进行概念模型设计，给出</a:t>
            </a:r>
            <a:r>
              <a:rPr lang="en-US" altLang="zh-CN" b="1" dirty="0"/>
              <a:t>ER</a:t>
            </a:r>
            <a:r>
              <a:rPr lang="zh-CN" altLang="en-US" b="1" dirty="0"/>
              <a:t>图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83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6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PowerDesigner</a:t>
            </a:r>
            <a:endParaRPr lang="en-US" altLang="zh-CN" b="1" dirty="0" smtClean="0"/>
          </a:p>
          <a:p>
            <a:r>
              <a:rPr lang="zh-CN" altLang="en-US" b="1" dirty="0" smtClean="0"/>
              <a:t>实验内容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PowerDesigner15</a:t>
            </a:r>
            <a:r>
              <a:rPr lang="zh-CN" altLang="en-US" dirty="0" smtClean="0"/>
              <a:t>数据库建模工具安装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Powerdesigner</a:t>
            </a:r>
            <a:r>
              <a:rPr lang="zh-CN" altLang="en-US" dirty="0" smtClean="0"/>
              <a:t>数据库建模</a:t>
            </a:r>
            <a:r>
              <a:rPr lang="en-US" altLang="zh-CN" dirty="0" smtClean="0"/>
              <a:t>--</a:t>
            </a:r>
            <a:r>
              <a:rPr lang="zh-CN" altLang="en-US" dirty="0" smtClean="0"/>
              <a:t>概念模型</a:t>
            </a:r>
            <a:r>
              <a:rPr lang="en-US" altLang="zh-CN" dirty="0" smtClean="0"/>
              <a:t>--ER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b="1" dirty="0" smtClean="0"/>
              <a:t>实验</a:t>
            </a:r>
            <a:r>
              <a:rPr lang="zh-CN" altLang="en-US" b="1" dirty="0" smtClean="0"/>
              <a:t>作业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“</a:t>
            </a:r>
            <a:r>
              <a:rPr lang="en-US" altLang="zh-CN" b="1" dirty="0" smtClean="0"/>
              <a:t>Database System Concepts</a:t>
            </a:r>
            <a:r>
              <a:rPr lang="zh-CN" altLang="en-US" b="1" dirty="0" smtClean="0"/>
              <a:t>”</a:t>
            </a:r>
            <a:r>
              <a:rPr lang="en-US" altLang="zh-CN" b="1" dirty="0" smtClean="0"/>
              <a:t>7.21, 7.22, 7.23 </a:t>
            </a:r>
            <a:r>
              <a:rPr lang="zh-CN" altLang="en-US" b="1" dirty="0" smtClean="0"/>
              <a:t>三选二，用</a:t>
            </a:r>
            <a:r>
              <a:rPr lang="en-US" altLang="zh-CN" b="1" dirty="0" err="1" smtClean="0"/>
              <a:t>Powerdesigner</a:t>
            </a:r>
            <a:r>
              <a:rPr lang="zh-CN" altLang="en-US" b="1" dirty="0" smtClean="0"/>
              <a:t>进行概念模型设计，给出</a:t>
            </a:r>
            <a:r>
              <a:rPr lang="en-US" altLang="zh-CN" b="1" dirty="0"/>
              <a:t>ER</a:t>
            </a:r>
            <a:r>
              <a:rPr lang="zh-CN" altLang="en-US" b="1" dirty="0"/>
              <a:t>图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76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PowerDesigner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PowerDesigner</a:t>
            </a:r>
            <a:endParaRPr lang="en-US" altLang="zh-CN" b="1" dirty="0" smtClean="0"/>
          </a:p>
          <a:p>
            <a:r>
              <a:rPr lang="en-US" altLang="zh-CN" b="1" dirty="0" err="1" smtClean="0"/>
              <a:t>PowerDesigner</a:t>
            </a:r>
            <a:r>
              <a:rPr lang="zh-CN" altLang="en-US" b="1" dirty="0" smtClean="0"/>
              <a:t>中概念数据模型 </a:t>
            </a:r>
            <a:r>
              <a:rPr lang="en-US" altLang="zh-CN" b="1" dirty="0" smtClean="0"/>
              <a:t>CDM</a:t>
            </a:r>
            <a:r>
              <a:rPr lang="zh-CN" altLang="en-US" b="1" dirty="0" smtClean="0"/>
              <a:t>的基本概念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7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PowerDesigner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err="1" smtClean="0"/>
              <a:t>PowerDesigner</a:t>
            </a:r>
            <a:r>
              <a:rPr lang="zh-CN" altLang="en-US" dirty="0" smtClean="0"/>
              <a:t>最初由</a:t>
            </a:r>
            <a:r>
              <a:rPr lang="en-US" altLang="zh-CN" dirty="0" smtClean="0"/>
              <a:t>Xiao-Yun Wang</a:t>
            </a:r>
            <a:r>
              <a:rPr lang="zh-CN" altLang="en-US" dirty="0" smtClean="0"/>
              <a:t>（王晓昀）在</a:t>
            </a:r>
            <a:r>
              <a:rPr lang="en-US" altLang="zh-CN" dirty="0" smtClean="0"/>
              <a:t>SDP Technologies</a:t>
            </a:r>
            <a:r>
              <a:rPr lang="zh-CN" altLang="en-US" dirty="0" smtClean="0"/>
              <a:t>公司开发完成。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Power Designer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公司的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工具集，使用它可以方便地对管理信息系统进行分析设计，几乎包括了数据库模型设计的全过程。利用</a:t>
            </a:r>
            <a:r>
              <a:rPr lang="en-US" altLang="zh-CN" dirty="0" smtClean="0"/>
              <a:t>Power Designer</a:t>
            </a:r>
            <a:r>
              <a:rPr lang="zh-CN" altLang="en-US" dirty="0" smtClean="0"/>
              <a:t>可以制作数据流程图、概念数据模型、物理数据模型，还可以为数据仓库制作结构模型，也能对团队设计模型进行控制。</a:t>
            </a:r>
            <a:endParaRPr lang="en-US" altLang="zh-CN" dirty="0" smtClean="0"/>
          </a:p>
          <a:p>
            <a:pPr algn="just"/>
            <a:r>
              <a:rPr lang="en-US" altLang="zh-CN" dirty="0" err="1" smtClean="0"/>
              <a:t>PowerDesigner</a:t>
            </a:r>
            <a:r>
              <a:rPr lang="zh-CN" altLang="en-US" dirty="0" smtClean="0"/>
              <a:t>运行在</a:t>
            </a:r>
            <a:r>
              <a:rPr lang="en-US" altLang="zh-CN" dirty="0" smtClean="0"/>
              <a:t>Microsoft Windows</a:t>
            </a:r>
            <a:r>
              <a:rPr lang="zh-CN" altLang="en-US" dirty="0" smtClean="0"/>
              <a:t>平台上，并提供了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插件。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7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PowerDesigner</a:t>
            </a:r>
            <a:r>
              <a:rPr lang="zh-CN" altLang="en-US" b="1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03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Data Architect</a:t>
            </a:r>
          </a:p>
          <a:p>
            <a:pPr lvl="1"/>
            <a:r>
              <a:rPr lang="zh-CN" altLang="en-US" sz="3200" dirty="0" smtClean="0"/>
              <a:t>这是一个强大的数据库设计工具，使用</a:t>
            </a:r>
            <a:r>
              <a:rPr lang="en-US" altLang="zh-CN" sz="3200" dirty="0" smtClean="0"/>
              <a:t>Data Architect</a:t>
            </a:r>
            <a:r>
              <a:rPr lang="zh-CN" altLang="en-US" sz="3200" dirty="0" smtClean="0"/>
              <a:t>可</a:t>
            </a:r>
            <a:r>
              <a:rPr lang="zh-CN" altLang="en-US" sz="3200" dirty="0" smtClean="0"/>
              <a:t>利用</a:t>
            </a:r>
            <a:r>
              <a:rPr lang="en-US" altLang="zh-CN" sz="3200" dirty="0" smtClean="0"/>
              <a:t>ER</a:t>
            </a:r>
            <a:r>
              <a:rPr lang="zh-CN" altLang="en-US" sz="3200" dirty="0" smtClean="0"/>
              <a:t>图</a:t>
            </a:r>
            <a:r>
              <a:rPr lang="zh-CN" altLang="en-US" sz="3200" dirty="0" smtClean="0"/>
              <a:t>为一个信息系统创建</a:t>
            </a:r>
            <a:r>
              <a:rPr lang="en-US" altLang="zh-CN" sz="3200" dirty="0" smtClean="0"/>
              <a:t>"</a:t>
            </a:r>
            <a:r>
              <a:rPr lang="zh-CN" altLang="en-US" sz="3200" dirty="0" smtClean="0"/>
              <a:t>概念数据模型</a:t>
            </a:r>
            <a:r>
              <a:rPr lang="en-US" altLang="zh-CN" sz="3200" dirty="0" smtClean="0"/>
              <a:t>"</a:t>
            </a:r>
            <a:r>
              <a:rPr lang="zh-CN" altLang="en-US" sz="3200" dirty="0" smtClean="0"/>
              <a:t>－</a:t>
            </a:r>
            <a:r>
              <a:rPr lang="en-US" altLang="zh-CN" sz="3200" dirty="0" smtClean="0"/>
              <a:t>CDM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Conceptual Data Model</a:t>
            </a:r>
            <a:r>
              <a:rPr lang="zh-CN" altLang="en-US" sz="3200" dirty="0" smtClean="0"/>
              <a:t>）。并且可根据</a:t>
            </a:r>
            <a:r>
              <a:rPr lang="en-US" altLang="zh-CN" sz="3200" dirty="0" smtClean="0"/>
              <a:t>CDM</a:t>
            </a:r>
            <a:r>
              <a:rPr lang="zh-CN" altLang="en-US" sz="3200" dirty="0" smtClean="0"/>
              <a:t>产生基于某一特定数据库管理系统的</a:t>
            </a:r>
            <a:r>
              <a:rPr lang="en-US" altLang="zh-CN" sz="3200" dirty="0" smtClean="0"/>
              <a:t>"</a:t>
            </a:r>
            <a:r>
              <a:rPr lang="zh-CN" altLang="en-US" sz="3200" dirty="0" smtClean="0"/>
              <a:t>物理数据模型</a:t>
            </a:r>
            <a:r>
              <a:rPr lang="en-US" altLang="zh-CN" sz="3200" dirty="0" smtClean="0"/>
              <a:t>"-PDM(Physical Data Model)</a:t>
            </a:r>
            <a:r>
              <a:rPr lang="zh-CN" altLang="en-US" sz="3200" dirty="0" smtClean="0"/>
              <a:t>。还可优化</a:t>
            </a:r>
            <a:r>
              <a:rPr lang="en-US" altLang="zh-CN" sz="3200" dirty="0" smtClean="0"/>
              <a:t>PDM</a:t>
            </a:r>
            <a:r>
              <a:rPr lang="zh-CN" altLang="en-US" sz="3200" dirty="0" smtClean="0"/>
              <a:t>，产生为特定</a:t>
            </a:r>
            <a:r>
              <a:rPr lang="en-US" altLang="zh-CN" sz="3200" dirty="0" smtClean="0"/>
              <a:t>DBMS</a:t>
            </a:r>
            <a:r>
              <a:rPr lang="zh-CN" altLang="en-US" sz="3200" dirty="0" smtClean="0"/>
              <a:t>创建数据库的</a:t>
            </a:r>
            <a:r>
              <a:rPr lang="en-US" altLang="zh-CN" sz="3200" dirty="0" smtClean="0"/>
              <a:t>SQL</a:t>
            </a:r>
            <a:r>
              <a:rPr lang="zh-CN" altLang="en-US" sz="3200" dirty="0" smtClean="0"/>
              <a:t>语句并可以文件形式存储以便在其他时刻运行这些</a:t>
            </a:r>
            <a:r>
              <a:rPr lang="en-US" altLang="zh-CN" sz="3200" dirty="0" smtClean="0"/>
              <a:t>SQL</a:t>
            </a:r>
            <a:r>
              <a:rPr lang="zh-CN" altLang="en-US" sz="3200" dirty="0" smtClean="0"/>
              <a:t>语句创建数据库。另外，</a:t>
            </a:r>
            <a:r>
              <a:rPr lang="en-US" altLang="zh-CN" sz="3200" dirty="0" smtClean="0"/>
              <a:t>Data Architect</a:t>
            </a:r>
            <a:r>
              <a:rPr lang="zh-CN" altLang="en-US" sz="3200" dirty="0" smtClean="0"/>
              <a:t>还可根据已存在的数据库反向生成</a:t>
            </a:r>
            <a:r>
              <a:rPr lang="en-US" altLang="zh-CN" sz="3200" dirty="0" smtClean="0"/>
              <a:t>PDM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CDM</a:t>
            </a:r>
            <a:r>
              <a:rPr lang="zh-CN" altLang="en-US" sz="3200" dirty="0" smtClean="0"/>
              <a:t>及创建数据库的</a:t>
            </a:r>
            <a:r>
              <a:rPr lang="en-US" altLang="zh-CN" sz="3200" dirty="0" smtClean="0"/>
              <a:t>SQL</a:t>
            </a:r>
            <a:r>
              <a:rPr lang="zh-CN" altLang="en-US" sz="3200" dirty="0" smtClean="0"/>
              <a:t>脚本。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854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Process Analyst</a:t>
            </a:r>
          </a:p>
          <a:p>
            <a:pPr lvl="1"/>
            <a:r>
              <a:rPr lang="zh-CN" altLang="en-US" sz="3200" dirty="0" smtClean="0"/>
              <a:t>这部分用于创建功能模型和数据流图，创建“处理层次关系”。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7291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App Modeler</a:t>
            </a:r>
          </a:p>
          <a:p>
            <a:pPr lvl="1"/>
            <a:r>
              <a:rPr lang="zh-CN" altLang="en-US" sz="3200" dirty="0" smtClean="0"/>
              <a:t>为客户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服务器应用程序创建应用模型。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9460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ODBC Administrator</a:t>
            </a:r>
          </a:p>
          <a:p>
            <a:pPr lvl="1"/>
            <a:r>
              <a:rPr lang="zh-CN" altLang="en-US" sz="3200" dirty="0" smtClean="0"/>
              <a:t>此部分用来管理系统的各种数据源。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682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PowerDesigner</a:t>
            </a:r>
            <a:r>
              <a:rPr lang="zh-CN" altLang="en-US" dirty="0" smtClean="0"/>
              <a:t>中概念数据模型 </a:t>
            </a:r>
            <a:r>
              <a:rPr lang="en-US" altLang="zh-CN" dirty="0" smtClean="0"/>
              <a:t>CDM</a:t>
            </a:r>
            <a:r>
              <a:rPr lang="zh-CN" altLang="en-US" dirty="0" smtClean="0"/>
              <a:t>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数据模型是现实世界中数据特征的抽象。数据模型应该满足三个方面的要求：</a:t>
            </a:r>
          </a:p>
          <a:p>
            <a:endParaRPr lang="zh-CN" altLang="en-US" dirty="0" smtClean="0"/>
          </a:p>
          <a:p>
            <a:pPr lvl="1"/>
            <a:r>
              <a:rPr lang="en-US" altLang="zh-CN" sz="2800" dirty="0" smtClean="0"/>
              <a:t>1</a:t>
            </a:r>
            <a:r>
              <a:rPr lang="zh-CN" altLang="en-US" sz="2800" dirty="0" smtClean="0"/>
              <a:t>）能够比较真实地模拟现实世界</a:t>
            </a:r>
          </a:p>
          <a:p>
            <a:pPr lvl="1"/>
            <a:endParaRPr lang="zh-CN" altLang="en-US" sz="2800" dirty="0" smtClean="0"/>
          </a:p>
          <a:p>
            <a:pPr lvl="1"/>
            <a:r>
              <a:rPr lang="en-US" altLang="zh-CN" sz="2800" dirty="0" smtClean="0"/>
              <a:t>2</a:t>
            </a:r>
            <a:r>
              <a:rPr lang="zh-CN" altLang="en-US" sz="2800" dirty="0" smtClean="0"/>
              <a:t>）容易为人所理解</a:t>
            </a:r>
          </a:p>
          <a:p>
            <a:pPr lvl="1"/>
            <a:endParaRPr lang="zh-CN" altLang="en-US" sz="2800" dirty="0" smtClean="0"/>
          </a:p>
          <a:p>
            <a:pPr lvl="1"/>
            <a:r>
              <a:rPr lang="en-US" altLang="zh-CN" sz="2800" dirty="0" smtClean="0"/>
              <a:t>3</a:t>
            </a:r>
            <a:r>
              <a:rPr lang="zh-CN" altLang="en-US" sz="2800" dirty="0" smtClean="0"/>
              <a:t>）便于计算机实现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292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465</Words>
  <Application>Microsoft Office PowerPoint</Application>
  <PresentationFormat>宽屏</PresentationFormat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Experiment 6（2）: 数据库设计工具PowerDesidner（1） </vt:lpstr>
      <vt:lpstr>内容</vt:lpstr>
      <vt:lpstr>PowerDesigner</vt:lpstr>
      <vt:lpstr>PowerDesigner</vt:lpstr>
      <vt:lpstr>PowerDesigner功能</vt:lpstr>
      <vt:lpstr>PowerPoint 演示文稿</vt:lpstr>
      <vt:lpstr>PowerPoint 演示文稿</vt:lpstr>
      <vt:lpstr>PowerPoint 演示文稿</vt:lpstr>
      <vt:lpstr>PowerDesigner中概念数据模型 CDM的基本概念</vt:lpstr>
      <vt:lpstr>PowerPoint 演示文稿</vt:lpstr>
      <vt:lpstr>PowerDesigner15数据库建模工具安装</vt:lpstr>
      <vt:lpstr>Powerdesigner数据库建模--概念模型--ER图</vt:lpstr>
      <vt:lpstr>实验作业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6: 数据库设计工具PowerDesidn</dc:title>
  <dc:creator>admin</dc:creator>
  <cp:lastModifiedBy>admin</cp:lastModifiedBy>
  <cp:revision>15</cp:revision>
  <dcterms:created xsi:type="dcterms:W3CDTF">2017-04-01T04:30:36Z</dcterms:created>
  <dcterms:modified xsi:type="dcterms:W3CDTF">2017-04-05T02:54:54Z</dcterms:modified>
</cp:coreProperties>
</file>