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9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6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2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7573-7482-4B6C-9470-E1C86A1A9FAB}" type="datetimeFigureOut">
              <a:rPr lang="zh-CN" altLang="en-US" smtClean="0"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4534-669B-4A02-A60D-EDFACEB27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1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uperit401/article/details/5158562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tewen_001/article/details/19553173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cbf0e500ed68622eab289356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u012338954/article/details/522948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zh-cn/download/details.aspx?id=1177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7</a:t>
            </a:r>
            <a:r>
              <a:rPr lang="zh-CN" altLang="en-US" dirty="0" smtClean="0"/>
              <a:t>  </a:t>
            </a:r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吴永辉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yhwu@fudan.edu.cn</a:t>
            </a:r>
            <a:endParaRPr lang="en-US" altLang="zh-CN" dirty="0"/>
          </a:p>
          <a:p>
            <a:r>
              <a:rPr lang="zh-CN" altLang="en-US" dirty="0"/>
              <a:t>计算中心</a:t>
            </a:r>
            <a:r>
              <a:rPr lang="en-US" altLang="zh-CN" dirty="0" smtClean="0"/>
              <a:t>A123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15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注册</a:t>
            </a:r>
            <a:r>
              <a:rPr lang="en-US" altLang="zh-CN" b="1" dirty="0"/>
              <a:t>JDBC</a:t>
            </a:r>
            <a:r>
              <a:rPr lang="zh-CN" altLang="en-US" b="1" dirty="0" smtClean="0"/>
              <a:t>驱动程序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需要初始化驱动程序，这样就可以打开与数据库的通信信道。以下是代码片段实现这一目标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024187"/>
            <a:ext cx="102679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打开一个</a:t>
            </a:r>
            <a:r>
              <a:rPr lang="zh-CN" altLang="en-US" b="1" dirty="0" smtClean="0"/>
              <a:t>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需要使用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()</a:t>
            </a:r>
            <a:r>
              <a:rPr lang="zh-CN" altLang="en-US" dirty="0"/>
              <a:t>方法来创建一个</a:t>
            </a:r>
            <a:r>
              <a:rPr lang="en-US" altLang="zh-CN" dirty="0"/>
              <a:t>Connection</a:t>
            </a:r>
            <a:r>
              <a:rPr lang="zh-CN" altLang="en-US" dirty="0"/>
              <a:t>对象，它代表一个物理连接的数据库，如下所示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08155"/>
            <a:ext cx="1021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0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执行一个</a:t>
            </a:r>
            <a:r>
              <a:rPr lang="zh-CN" altLang="en-US" b="1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需要使用一个对象类型</a:t>
            </a:r>
            <a:r>
              <a:rPr lang="en-US" altLang="zh-CN" dirty="0"/>
              <a:t>Statement</a:t>
            </a:r>
            <a:r>
              <a:rPr lang="zh-CN" altLang="en-US" dirty="0"/>
              <a:t>或</a:t>
            </a:r>
            <a:r>
              <a:rPr lang="en-US" altLang="zh-CN" dirty="0" err="1"/>
              <a:t>PreparedStatement</a:t>
            </a:r>
            <a:r>
              <a:rPr lang="zh-CN" altLang="en-US" dirty="0"/>
              <a:t>构建，并提交一个</a:t>
            </a:r>
            <a:r>
              <a:rPr lang="en-US" altLang="zh-CN" dirty="0"/>
              <a:t>SQL</a:t>
            </a:r>
            <a:r>
              <a:rPr lang="zh-CN" altLang="en-US" dirty="0"/>
              <a:t>语句到数据库。如下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64716"/>
            <a:ext cx="10248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如果有一个</a:t>
            </a:r>
            <a:r>
              <a:rPr lang="en-US" altLang="zh-CN" dirty="0"/>
              <a:t>SQL UPDATE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  <a:r>
              <a:rPr lang="zh-CN" altLang="en-US" dirty="0"/>
              <a:t>或</a:t>
            </a:r>
            <a:r>
              <a:rPr lang="en-US" altLang="zh-CN" dirty="0"/>
              <a:t>DELETE</a:t>
            </a:r>
            <a:r>
              <a:rPr lang="zh-CN" altLang="en-US" dirty="0"/>
              <a:t>语句，那么需要下面的代码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54902"/>
            <a:ext cx="10287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2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从结果集中提取</a:t>
            </a:r>
            <a:r>
              <a:rPr lang="zh-CN" altLang="en-US" b="1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使用适当的</a:t>
            </a:r>
            <a:r>
              <a:rPr lang="en-US" altLang="zh-CN" dirty="0" err="1"/>
              <a:t>ResultSet.getXXX</a:t>
            </a:r>
            <a:r>
              <a:rPr lang="en-US" altLang="zh-CN" dirty="0"/>
              <a:t>()</a:t>
            </a:r>
            <a:r>
              <a:rPr lang="zh-CN" altLang="en-US" dirty="0"/>
              <a:t>方法来检索的数据结果如下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349500"/>
            <a:ext cx="10191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9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清理</a:t>
            </a:r>
            <a:r>
              <a:rPr lang="zh-CN" altLang="en-US" b="1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明确地关闭所有的数据库资源，对依赖于</a:t>
            </a:r>
            <a:r>
              <a:rPr lang="en-US" altLang="zh-CN" dirty="0"/>
              <a:t>JVM</a:t>
            </a:r>
            <a:r>
              <a:rPr lang="zh-CN" altLang="en-US" dirty="0"/>
              <a:t>的垃圾收集如下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747962"/>
            <a:ext cx="10201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第一个</a:t>
            </a:r>
            <a:r>
              <a:rPr lang="en-US" altLang="zh-CN" b="1" dirty="0"/>
              <a:t>JDBC </a:t>
            </a:r>
            <a:r>
              <a:rPr lang="zh-CN" altLang="en-US" b="1" dirty="0" smtClean="0"/>
              <a:t>程序：</a:t>
            </a:r>
            <a:r>
              <a:rPr lang="en-US" altLang="zh-CN" b="1" dirty="0"/>
              <a:t>FirstExample.java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于上面的步骤，我们可以有以下综合示例代码，我们可以用它作为模板而写</a:t>
            </a:r>
            <a:r>
              <a:rPr lang="en-US" altLang="zh-CN" dirty="0"/>
              <a:t>JDBC</a:t>
            </a:r>
            <a:r>
              <a:rPr lang="zh-CN" altLang="en-US" dirty="0"/>
              <a:t>代码</a:t>
            </a:r>
            <a:r>
              <a:rPr lang="zh-CN" altLang="en-US" dirty="0" smtClean="0"/>
              <a:t>：</a:t>
            </a:r>
            <a:r>
              <a:rPr lang="en-US" altLang="zh-CN" b="1" dirty="0"/>
              <a:t> FirstExample.java</a:t>
            </a:r>
            <a:endParaRPr lang="en-US" altLang="zh-CN" dirty="0" smtClean="0"/>
          </a:p>
          <a:p>
            <a:r>
              <a:rPr lang="zh-CN" altLang="en-US" dirty="0" smtClean="0"/>
              <a:t>编译：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052762"/>
            <a:ext cx="10287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FirstExample</a:t>
            </a:r>
            <a:r>
              <a:rPr lang="zh-CN" altLang="en-US" dirty="0"/>
              <a:t>的，它会产生以下结果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579255"/>
            <a:ext cx="10258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6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SQLException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SQLException</a:t>
            </a:r>
            <a:r>
              <a:rPr lang="zh-CN" altLang="en-US" dirty="0"/>
              <a:t>既可以发生在驱动程序和数据库。当这样的异常时，</a:t>
            </a:r>
            <a:r>
              <a:rPr lang="en-US" altLang="zh-CN" dirty="0" err="1"/>
              <a:t>SQLException</a:t>
            </a:r>
            <a:r>
              <a:rPr lang="zh-CN" altLang="en-US" dirty="0"/>
              <a:t>类型的对象将被传递到</a:t>
            </a:r>
            <a:r>
              <a:rPr lang="en-US" altLang="zh-CN" dirty="0"/>
              <a:t>catch</a:t>
            </a:r>
            <a:r>
              <a:rPr lang="zh-CN" altLang="en-US" dirty="0"/>
              <a:t>子句。</a:t>
            </a:r>
            <a:br>
              <a:rPr lang="zh-CN" altLang="en-US" dirty="0"/>
            </a:br>
            <a:r>
              <a:rPr lang="zh-CN" altLang="en-US" dirty="0"/>
              <a:t>通过</a:t>
            </a:r>
            <a:r>
              <a:rPr lang="en-US" altLang="zh-CN" dirty="0" err="1"/>
              <a:t>SQLException</a:t>
            </a:r>
            <a:r>
              <a:rPr lang="zh-CN" altLang="en-US" dirty="0"/>
              <a:t>对象有以下几种方法可用于获取更多的关于异常的</a:t>
            </a:r>
            <a:r>
              <a:rPr lang="zh-CN" altLang="en-US" dirty="0" smtClean="0"/>
              <a:t>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2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29594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JDBC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Java Data Base Connectivity, java</a:t>
            </a:r>
            <a:r>
              <a:rPr lang="zh-CN" altLang="en-US" sz="3600" dirty="0" smtClean="0"/>
              <a:t>数据库连接）是一种用于执行</a:t>
            </a:r>
            <a:r>
              <a:rPr lang="en-US" altLang="zh-CN" sz="3600" dirty="0" smtClean="0"/>
              <a:t>SQL</a:t>
            </a:r>
            <a:r>
              <a:rPr lang="zh-CN" altLang="en-US" sz="3600" dirty="0" smtClean="0"/>
              <a:t>语句的</a:t>
            </a:r>
            <a:r>
              <a:rPr lang="en-US" altLang="zh-CN" sz="3600" dirty="0" smtClean="0"/>
              <a:t>Java API</a:t>
            </a:r>
            <a:r>
              <a:rPr lang="zh-CN" altLang="en-US" sz="3600" dirty="0" smtClean="0"/>
              <a:t>，可以为多种关系数据库提供统一访问，它由一组用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语言编写的类和接口组成。</a:t>
            </a:r>
            <a:endParaRPr lang="en-US" altLang="zh-CN" sz="3600" dirty="0" smtClean="0"/>
          </a:p>
          <a:p>
            <a:r>
              <a:rPr lang="en-US" altLang="zh-CN" sz="3600" dirty="0" smtClean="0"/>
              <a:t>JDBC</a:t>
            </a:r>
            <a:r>
              <a:rPr lang="zh-CN" altLang="en-US" sz="3600" dirty="0" smtClean="0"/>
              <a:t>提供了一种基准，据此可以构建更高级的工具和接口，使数据库开发人员能够编写数据库应用程序。</a:t>
            </a:r>
            <a:endParaRPr lang="en-US" altLang="zh-CN" sz="3600" dirty="0" smtClean="0"/>
          </a:p>
          <a:p>
            <a:r>
              <a:rPr lang="zh-CN" altLang="en-US" sz="36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使用程序设计语言访问数据库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67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通过利用从</a:t>
            </a:r>
            <a:r>
              <a:rPr lang="en-US" altLang="zh-CN" dirty="0"/>
              <a:t>Exception</a:t>
            </a:r>
            <a:r>
              <a:rPr lang="zh-CN" altLang="en-US" dirty="0"/>
              <a:t>对象提供的信息，可以捕获一个异常，并适当地继续运行程序。这是一个</a:t>
            </a:r>
            <a:r>
              <a:rPr lang="en-US" altLang="zh-CN" dirty="0"/>
              <a:t>try</a:t>
            </a:r>
            <a:r>
              <a:rPr lang="zh-CN" altLang="en-US" dirty="0"/>
              <a:t>块中的一般形式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757488"/>
            <a:ext cx="10267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连接各种数据库的方法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blog.csdn.net/superit401/article/details/51585620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21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通过</a:t>
            </a:r>
            <a:r>
              <a:rPr lang="en-US" altLang="zh-CN" dirty="0"/>
              <a:t>JDBC</a:t>
            </a:r>
            <a:r>
              <a:rPr lang="zh-CN" altLang="en-US" dirty="0"/>
              <a:t>链接</a:t>
            </a:r>
            <a:r>
              <a:rPr lang="en-US" altLang="zh-CN" dirty="0" smtClean="0"/>
              <a:t>SQLServer2012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http://blog.csdn.net/stewen_001/article/details/19553173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号称：“</a:t>
            </a:r>
            <a:r>
              <a:rPr lang="zh-CN" altLang="en-US" dirty="0"/>
              <a:t>一字一句地看，一遍就设置成功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5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</a:t>
            </a:r>
            <a:r>
              <a:rPr lang="en-US" altLang="zh-CN" dirty="0" smtClean="0"/>
              <a:t>JSP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jingyan.baidu.com/article/cbf0e500ed68622eab289356.html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0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实验内容、作业：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基于已有的数据库，以及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程序、</a:t>
            </a:r>
            <a:r>
              <a:rPr lang="en-US" altLang="zh-CN" dirty="0" smtClean="0"/>
              <a:t>JSP</a:t>
            </a:r>
            <a:r>
              <a:rPr lang="zh-CN" altLang="en-US" smtClean="0"/>
              <a:t>程序，访问数据库。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14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JDBC</a:t>
            </a:r>
            <a:r>
              <a:rPr lang="zh-CN" altLang="en-US" sz="4000" dirty="0"/>
              <a:t>库包含的</a:t>
            </a:r>
            <a:r>
              <a:rPr lang="en-US" altLang="zh-CN" sz="4000" dirty="0"/>
              <a:t>API</a:t>
            </a:r>
            <a:r>
              <a:rPr lang="zh-CN" altLang="en-US" sz="4000" dirty="0"/>
              <a:t>为每个通常与数据库的使用相关联的任务：</a:t>
            </a:r>
          </a:p>
          <a:p>
            <a:pPr lvl="1"/>
            <a:r>
              <a:rPr lang="zh-CN" altLang="en-US" sz="4000" dirty="0"/>
              <a:t>使得连接到数据库</a:t>
            </a:r>
          </a:p>
          <a:p>
            <a:pPr lvl="1"/>
            <a:r>
              <a:rPr lang="zh-CN" altLang="en-US" sz="4000" dirty="0"/>
              <a:t>创建</a:t>
            </a:r>
            <a:r>
              <a:rPr lang="en-US" altLang="zh-CN" sz="4000" dirty="0"/>
              <a:t>SQL</a:t>
            </a:r>
            <a:r>
              <a:rPr lang="zh-CN" altLang="en-US" sz="4000" dirty="0"/>
              <a:t>或</a:t>
            </a:r>
            <a:r>
              <a:rPr lang="en-US" altLang="zh-CN" sz="4000" dirty="0"/>
              <a:t>MySQL</a:t>
            </a:r>
            <a:r>
              <a:rPr lang="zh-CN" altLang="en-US" sz="4000" dirty="0"/>
              <a:t>语句</a:t>
            </a:r>
          </a:p>
          <a:p>
            <a:pPr lvl="1"/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或</a:t>
            </a:r>
            <a:r>
              <a:rPr lang="en-US" altLang="zh-CN" sz="4000" dirty="0"/>
              <a:t>MySQL</a:t>
            </a:r>
            <a:r>
              <a:rPr lang="zh-CN" altLang="en-US" sz="4000" dirty="0"/>
              <a:t>的查询数据库</a:t>
            </a:r>
          </a:p>
          <a:p>
            <a:pPr lvl="1"/>
            <a:r>
              <a:rPr lang="zh-CN" altLang="en-US" sz="4000" dirty="0"/>
              <a:t>查看和修改结果</a:t>
            </a:r>
            <a:r>
              <a:rPr lang="zh-CN" altLang="en-US" sz="4000" dirty="0" smtClean="0"/>
              <a:t>记录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81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JDBC</a:t>
            </a:r>
            <a:r>
              <a:rPr lang="zh-CN" altLang="en-US" sz="3200" dirty="0"/>
              <a:t>是一种规范，它提供的接口，一套完整的，允许便携式访问底层数据库。可以用</a:t>
            </a:r>
            <a:r>
              <a:rPr lang="en-US" altLang="zh-CN" sz="3200" dirty="0"/>
              <a:t>Java</a:t>
            </a:r>
            <a:r>
              <a:rPr lang="zh-CN" altLang="en-US" sz="3200" dirty="0"/>
              <a:t>来写不同类型的可执行文件，如：</a:t>
            </a:r>
          </a:p>
          <a:p>
            <a:pPr lvl="1"/>
            <a:r>
              <a:rPr lang="en-US" altLang="zh-CN" sz="2800" dirty="0"/>
              <a:t>Java</a:t>
            </a:r>
            <a:r>
              <a:rPr lang="zh-CN" altLang="en-US" sz="2800" dirty="0"/>
              <a:t>应用程序</a:t>
            </a:r>
          </a:p>
          <a:p>
            <a:pPr lvl="1"/>
            <a:r>
              <a:rPr lang="en-US" altLang="zh-CN" sz="2800" dirty="0"/>
              <a:t>Java Applets</a:t>
            </a:r>
          </a:p>
          <a:p>
            <a:pPr lvl="1"/>
            <a:r>
              <a:rPr lang="en-US" altLang="zh-CN" sz="2800" dirty="0"/>
              <a:t>Java Servlets</a:t>
            </a:r>
          </a:p>
          <a:p>
            <a:pPr lvl="1"/>
            <a:r>
              <a:rPr lang="en-US" altLang="zh-CN" sz="2800" dirty="0"/>
              <a:t>Java </a:t>
            </a:r>
            <a:r>
              <a:rPr lang="en-US" altLang="zh-CN" sz="2800" dirty="0" err="1"/>
              <a:t>ServerPages</a:t>
            </a:r>
            <a:r>
              <a:rPr lang="en-US" altLang="zh-CN" sz="2800" dirty="0"/>
              <a:t> (JSP)</a:t>
            </a:r>
          </a:p>
          <a:p>
            <a:pPr lvl="1"/>
            <a:r>
              <a:rPr lang="en-US" altLang="zh-CN" sz="2800" dirty="0"/>
              <a:t>Enterprise JavaBeans (EJBs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717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/>
              <a:t>JDBC - </a:t>
            </a:r>
            <a:r>
              <a:rPr lang="zh-CN" altLang="en-US" sz="3200" b="1" dirty="0"/>
              <a:t>环境设置</a:t>
            </a:r>
            <a:r>
              <a:rPr lang="en-US" altLang="zh-CN" sz="3200" b="1" dirty="0"/>
              <a:t>:</a:t>
            </a:r>
          </a:p>
          <a:p>
            <a:pPr lvl="1"/>
            <a:r>
              <a:rPr lang="zh-CN" altLang="en-US" sz="3200" dirty="0" smtClean="0"/>
              <a:t>核心</a:t>
            </a:r>
            <a:r>
              <a:rPr lang="en-US" altLang="zh-CN" sz="3200" dirty="0"/>
              <a:t>JAVA</a:t>
            </a:r>
            <a:r>
              <a:rPr lang="zh-CN" altLang="en-US" sz="3200" dirty="0"/>
              <a:t>安装</a:t>
            </a:r>
          </a:p>
          <a:p>
            <a:pPr lvl="1"/>
            <a:r>
              <a:rPr lang="en-US" altLang="zh-CN" sz="3200" dirty="0"/>
              <a:t>SQL </a:t>
            </a:r>
            <a:r>
              <a:rPr lang="zh-CN" altLang="en-US" sz="3200" dirty="0"/>
              <a:t>或 </a:t>
            </a:r>
            <a:r>
              <a:rPr lang="en-US" altLang="zh-CN" sz="3200" dirty="0"/>
              <a:t>MySQL</a:t>
            </a:r>
            <a:r>
              <a:rPr lang="zh-CN" altLang="en-US" sz="3200" dirty="0"/>
              <a:t>数据库安装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zh-CN" altLang="en-US" dirty="0"/>
              <a:t>一个数据库，为本程测试项目使用。假设这是</a:t>
            </a:r>
            <a:r>
              <a:rPr lang="en-US" altLang="zh-CN" dirty="0"/>
              <a:t>EMP</a:t>
            </a:r>
            <a:r>
              <a:rPr lang="zh-CN" altLang="en-US" dirty="0"/>
              <a:t>，在同一个数据库上创建表</a:t>
            </a:r>
            <a:r>
              <a:rPr lang="en-US" altLang="zh-CN" dirty="0"/>
              <a:t>Employees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1336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各种数据库的</a:t>
            </a:r>
            <a:r>
              <a:rPr lang="en-US" altLang="zh-CN" dirty="0" err="1"/>
              <a:t>jdbc</a:t>
            </a:r>
            <a:r>
              <a:rPr lang="zh-CN" altLang="en-US" dirty="0"/>
              <a:t>驱动下载及</a:t>
            </a:r>
            <a:r>
              <a:rPr lang="zh-CN" altLang="en-US" dirty="0" smtClean="0"/>
              <a:t>连接方式：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blog.csdn.net/u012338954/article/details/52294851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69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Microsoft JDBC Driver for SQL </a:t>
            </a:r>
            <a:r>
              <a:rPr lang="en-US" altLang="zh-CN" dirty="0" smtClean="0"/>
              <a:t>Server</a:t>
            </a:r>
            <a:r>
              <a:rPr lang="zh-CN" altLang="en-US" dirty="0"/>
              <a:t>（下载</a:t>
            </a:r>
            <a:r>
              <a:rPr lang="en-US" altLang="zh-CN" dirty="0"/>
              <a:t>JDBC</a:t>
            </a:r>
            <a:r>
              <a:rPr lang="zh-CN" altLang="en-US" dirty="0"/>
              <a:t>驱动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www.microsoft.com/zh-cn/download/details.aspx?id=11774</a:t>
            </a:r>
            <a:endParaRPr lang="en-US" altLang="zh-CN" sz="2000" dirty="0" smtClean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sqljdbc_4.0.2206.100_chs.exe</a:t>
            </a:r>
            <a:r>
              <a:rPr lang="zh-CN" altLang="en-US" dirty="0"/>
              <a:t>解压驱动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/>
              <a:t>拷贝以下目录中的</a:t>
            </a:r>
            <a:r>
              <a:rPr lang="en-US" altLang="zh-CN" dirty="0"/>
              <a:t>sqljdbc_auth.dll</a:t>
            </a:r>
            <a:r>
              <a:rPr lang="zh-CN" altLang="en-US" dirty="0"/>
              <a:t>到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System32</a:t>
            </a:r>
            <a:r>
              <a:rPr lang="zh-CN" altLang="en-US" dirty="0"/>
              <a:t>目录。对</a:t>
            </a:r>
            <a:r>
              <a:rPr lang="en-US" altLang="zh-CN" dirty="0"/>
              <a:t>x64</a:t>
            </a:r>
            <a:r>
              <a:rPr lang="zh-CN" altLang="en-US" dirty="0"/>
              <a:t>的机子，</a:t>
            </a:r>
            <a:r>
              <a:rPr lang="en-US" altLang="zh-CN" dirty="0"/>
              <a:t>x64</a:t>
            </a:r>
            <a:r>
              <a:rPr lang="zh-CN" altLang="en-US" dirty="0"/>
              <a:t>的</a:t>
            </a:r>
            <a:r>
              <a:rPr lang="en-US" altLang="zh-CN" dirty="0" err="1"/>
              <a:t>dll</a:t>
            </a:r>
            <a:r>
              <a:rPr lang="zh-CN" altLang="en-US" dirty="0"/>
              <a:t>拷到</a:t>
            </a:r>
            <a:r>
              <a:rPr lang="en-US" altLang="zh-CN" dirty="0"/>
              <a:t>C:\Windows\System32,x86</a:t>
            </a:r>
            <a:r>
              <a:rPr lang="zh-CN" altLang="en-US" dirty="0"/>
              <a:t>的</a:t>
            </a:r>
            <a:r>
              <a:rPr lang="en-US" altLang="zh-CN" dirty="0" err="1"/>
              <a:t>dll</a:t>
            </a:r>
            <a:r>
              <a:rPr lang="zh-CN" altLang="en-US" dirty="0"/>
              <a:t>拷到</a:t>
            </a:r>
            <a:r>
              <a:rPr lang="en-US" altLang="zh-CN" dirty="0"/>
              <a:t>C:\Windows\SysWOW64</a:t>
            </a:r>
            <a:r>
              <a:rPr lang="zh-CN" altLang="en-US" dirty="0"/>
              <a:t>目录。</a:t>
            </a:r>
            <a:br>
              <a:rPr lang="zh-CN" altLang="en-US" dirty="0"/>
            </a:br>
            <a:r>
              <a:rPr lang="en-US" altLang="zh-CN" dirty="0"/>
              <a:t>Microsoft JDBC Driver 4.0 for SQL Server\sqljdbc_4.0\</a:t>
            </a:r>
            <a:r>
              <a:rPr lang="en-US" altLang="zh-CN" dirty="0" err="1"/>
              <a:t>chs</a:t>
            </a:r>
            <a:r>
              <a:rPr lang="en-US" altLang="zh-CN" dirty="0"/>
              <a:t>\</a:t>
            </a:r>
            <a:r>
              <a:rPr lang="en-US" altLang="zh-CN" dirty="0" err="1"/>
              <a:t>auth</a:t>
            </a:r>
            <a:r>
              <a:rPr lang="en-US" altLang="zh-CN" dirty="0" smtClean="0"/>
              <a:t>\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2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JDBC</a:t>
            </a:r>
            <a:r>
              <a:rPr lang="zh-CN" altLang="en-US" b="1" dirty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建立一个</a:t>
            </a:r>
            <a:r>
              <a:rPr lang="en-US" altLang="zh-CN" dirty="0"/>
              <a:t>JDBC</a:t>
            </a:r>
            <a:r>
              <a:rPr lang="zh-CN" altLang="en-US" dirty="0"/>
              <a:t>应用程序，本教程中按六个步骤进行：</a:t>
            </a:r>
          </a:p>
        </p:txBody>
      </p:sp>
    </p:spTree>
    <p:extLst>
      <p:ext uri="{BB962C8B-B14F-4D97-AF65-F5344CB8AC3E}">
        <p14:creationId xmlns:p14="http://schemas.microsoft.com/office/powerpoint/2010/main" val="48929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导入</a:t>
            </a:r>
            <a:r>
              <a:rPr lang="zh-CN" altLang="en-US" b="1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这需要你有软件包包含了数据库编程所需的</a:t>
            </a:r>
            <a:r>
              <a:rPr lang="en-US" altLang="zh-CN" dirty="0"/>
              <a:t>JDBC</a:t>
            </a:r>
            <a:r>
              <a:rPr lang="zh-CN" altLang="en-US" dirty="0"/>
              <a:t>类。大多数情况下，使用</a:t>
            </a:r>
            <a:r>
              <a:rPr lang="en-US" altLang="zh-CN" dirty="0"/>
              <a:t>import java.sql.* </a:t>
            </a:r>
            <a:r>
              <a:rPr lang="zh-CN" altLang="en-US" dirty="0"/>
              <a:t>就足够了，如下所示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71800"/>
            <a:ext cx="10344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633</Words>
  <Application>Microsoft Office PowerPoint</Application>
  <PresentationFormat>宽屏</PresentationFormat>
  <Paragraphs>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Experiment 7  JDBC</vt:lpstr>
      <vt:lpstr>JDBC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创建JDBC应用程序</vt:lpstr>
      <vt:lpstr>导入包</vt:lpstr>
      <vt:lpstr>注册JDBC驱动程序</vt:lpstr>
      <vt:lpstr>打开一个连接</vt:lpstr>
      <vt:lpstr>执行一个查询</vt:lpstr>
      <vt:lpstr>PowerPoint 演示文稿</vt:lpstr>
      <vt:lpstr>从结果集中提取数据</vt:lpstr>
      <vt:lpstr>清理环境</vt:lpstr>
      <vt:lpstr>第一个JDBC 程序：FirstExample.java</vt:lpstr>
      <vt:lpstr>PowerPoint 演示文稿</vt:lpstr>
      <vt:lpstr>SQLException方法</vt:lpstr>
      <vt:lpstr>PowerPoint 演示文稿</vt:lpstr>
      <vt:lpstr>PowerPoint 演示文稿</vt:lpstr>
      <vt:lpstr>JDBC连接各种数据库的方法</vt:lpstr>
      <vt:lpstr>JAVA通过JDBC链接SQLServer2012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</cp:revision>
  <dcterms:created xsi:type="dcterms:W3CDTF">2016-11-26T03:53:39Z</dcterms:created>
  <dcterms:modified xsi:type="dcterms:W3CDTF">2017-04-11T13:04:05Z</dcterms:modified>
</cp:coreProperties>
</file>