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69" r:id="rId5"/>
    <p:sldId id="270" r:id="rId6"/>
    <p:sldId id="271" r:id="rId7"/>
    <p:sldId id="268" r:id="rId8"/>
    <p:sldId id="274" r:id="rId9"/>
    <p:sldId id="279" r:id="rId10"/>
    <p:sldId id="275" r:id="rId11"/>
    <p:sldId id="276" r:id="rId12"/>
    <p:sldId id="277" r:id="rId13"/>
    <p:sldId id="280" r:id="rId14"/>
    <p:sldId id="27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A2F590E-A0EB-417C-AF80-2A2E3F64BA5B}" type="datetimeFigureOut">
              <a:rPr lang="zh-CN" altLang="en-US" smtClean="0"/>
              <a:t>2017/3/1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CC7B79-5E4D-470F-8010-F7993DEB3C14}" type="slidenum">
              <a:rPr lang="zh-CN" altLang="en-US" smtClean="0"/>
              <a:t>‹#›</a:t>
            </a:fld>
            <a:endParaRPr lang="zh-CN" altLang="en-US"/>
          </a:p>
        </p:txBody>
      </p:sp>
    </p:spTree>
    <p:extLst>
      <p:ext uri="{BB962C8B-B14F-4D97-AF65-F5344CB8AC3E}">
        <p14:creationId xmlns:p14="http://schemas.microsoft.com/office/powerpoint/2010/main" val="1976588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A2F590E-A0EB-417C-AF80-2A2E3F64BA5B}" type="datetimeFigureOut">
              <a:rPr lang="zh-CN" altLang="en-US" smtClean="0"/>
              <a:t>2017/3/1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CC7B79-5E4D-470F-8010-F7993DEB3C14}" type="slidenum">
              <a:rPr lang="zh-CN" altLang="en-US" smtClean="0"/>
              <a:t>‹#›</a:t>
            </a:fld>
            <a:endParaRPr lang="zh-CN" altLang="en-US"/>
          </a:p>
        </p:txBody>
      </p:sp>
    </p:spTree>
    <p:extLst>
      <p:ext uri="{BB962C8B-B14F-4D97-AF65-F5344CB8AC3E}">
        <p14:creationId xmlns:p14="http://schemas.microsoft.com/office/powerpoint/2010/main" val="364239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A2F590E-A0EB-417C-AF80-2A2E3F64BA5B}" type="datetimeFigureOut">
              <a:rPr lang="zh-CN" altLang="en-US" smtClean="0"/>
              <a:t>2017/3/1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CC7B79-5E4D-470F-8010-F7993DEB3C14}" type="slidenum">
              <a:rPr lang="zh-CN" altLang="en-US" smtClean="0"/>
              <a:t>‹#›</a:t>
            </a:fld>
            <a:endParaRPr lang="zh-CN" altLang="en-US"/>
          </a:p>
        </p:txBody>
      </p:sp>
    </p:spTree>
    <p:extLst>
      <p:ext uri="{BB962C8B-B14F-4D97-AF65-F5344CB8AC3E}">
        <p14:creationId xmlns:p14="http://schemas.microsoft.com/office/powerpoint/2010/main" val="2640510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A2F590E-A0EB-417C-AF80-2A2E3F64BA5B}" type="datetimeFigureOut">
              <a:rPr lang="zh-CN" altLang="en-US" smtClean="0"/>
              <a:t>2017/3/1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CC7B79-5E4D-470F-8010-F7993DEB3C14}" type="slidenum">
              <a:rPr lang="zh-CN" altLang="en-US" smtClean="0"/>
              <a:t>‹#›</a:t>
            </a:fld>
            <a:endParaRPr lang="zh-CN" altLang="en-US"/>
          </a:p>
        </p:txBody>
      </p:sp>
    </p:spTree>
    <p:extLst>
      <p:ext uri="{BB962C8B-B14F-4D97-AF65-F5344CB8AC3E}">
        <p14:creationId xmlns:p14="http://schemas.microsoft.com/office/powerpoint/2010/main" val="681629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A2F590E-A0EB-417C-AF80-2A2E3F64BA5B}" type="datetimeFigureOut">
              <a:rPr lang="zh-CN" altLang="en-US" smtClean="0"/>
              <a:t>2017/3/1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CC7B79-5E4D-470F-8010-F7993DEB3C14}" type="slidenum">
              <a:rPr lang="zh-CN" altLang="en-US" smtClean="0"/>
              <a:t>‹#›</a:t>
            </a:fld>
            <a:endParaRPr lang="zh-CN" altLang="en-US"/>
          </a:p>
        </p:txBody>
      </p:sp>
    </p:spTree>
    <p:extLst>
      <p:ext uri="{BB962C8B-B14F-4D97-AF65-F5344CB8AC3E}">
        <p14:creationId xmlns:p14="http://schemas.microsoft.com/office/powerpoint/2010/main" val="3708101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A2F590E-A0EB-417C-AF80-2A2E3F64BA5B}" type="datetimeFigureOut">
              <a:rPr lang="zh-CN" altLang="en-US" smtClean="0"/>
              <a:t>2017/3/1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CC7B79-5E4D-470F-8010-F7993DEB3C14}" type="slidenum">
              <a:rPr lang="zh-CN" altLang="en-US" smtClean="0"/>
              <a:t>‹#›</a:t>
            </a:fld>
            <a:endParaRPr lang="zh-CN" altLang="en-US"/>
          </a:p>
        </p:txBody>
      </p:sp>
    </p:spTree>
    <p:extLst>
      <p:ext uri="{BB962C8B-B14F-4D97-AF65-F5344CB8AC3E}">
        <p14:creationId xmlns:p14="http://schemas.microsoft.com/office/powerpoint/2010/main" val="1618248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A2F590E-A0EB-417C-AF80-2A2E3F64BA5B}" type="datetimeFigureOut">
              <a:rPr lang="zh-CN" altLang="en-US" smtClean="0"/>
              <a:t>2017/3/1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CC7B79-5E4D-470F-8010-F7993DEB3C14}" type="slidenum">
              <a:rPr lang="zh-CN" altLang="en-US" smtClean="0"/>
              <a:t>‹#›</a:t>
            </a:fld>
            <a:endParaRPr lang="zh-CN" altLang="en-US"/>
          </a:p>
        </p:txBody>
      </p:sp>
    </p:spTree>
    <p:extLst>
      <p:ext uri="{BB962C8B-B14F-4D97-AF65-F5344CB8AC3E}">
        <p14:creationId xmlns:p14="http://schemas.microsoft.com/office/powerpoint/2010/main" val="273746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A2F590E-A0EB-417C-AF80-2A2E3F64BA5B}" type="datetimeFigureOut">
              <a:rPr lang="zh-CN" altLang="en-US" smtClean="0"/>
              <a:t>2017/3/1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8CC7B79-5E4D-470F-8010-F7993DEB3C14}" type="slidenum">
              <a:rPr lang="zh-CN" altLang="en-US" smtClean="0"/>
              <a:t>‹#›</a:t>
            </a:fld>
            <a:endParaRPr lang="zh-CN" altLang="en-US"/>
          </a:p>
        </p:txBody>
      </p:sp>
    </p:spTree>
    <p:extLst>
      <p:ext uri="{BB962C8B-B14F-4D97-AF65-F5344CB8AC3E}">
        <p14:creationId xmlns:p14="http://schemas.microsoft.com/office/powerpoint/2010/main" val="2548446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2F590E-A0EB-417C-AF80-2A2E3F64BA5B}" type="datetimeFigureOut">
              <a:rPr lang="zh-CN" altLang="en-US" smtClean="0"/>
              <a:t>2017/3/1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8CC7B79-5E4D-470F-8010-F7993DEB3C14}" type="slidenum">
              <a:rPr lang="zh-CN" altLang="en-US" smtClean="0"/>
              <a:t>‹#›</a:t>
            </a:fld>
            <a:endParaRPr lang="zh-CN" altLang="en-US"/>
          </a:p>
        </p:txBody>
      </p:sp>
    </p:spTree>
    <p:extLst>
      <p:ext uri="{BB962C8B-B14F-4D97-AF65-F5344CB8AC3E}">
        <p14:creationId xmlns:p14="http://schemas.microsoft.com/office/powerpoint/2010/main" val="865558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A2F590E-A0EB-417C-AF80-2A2E3F64BA5B}" type="datetimeFigureOut">
              <a:rPr lang="zh-CN" altLang="en-US" smtClean="0"/>
              <a:t>2017/3/1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CC7B79-5E4D-470F-8010-F7993DEB3C14}" type="slidenum">
              <a:rPr lang="zh-CN" altLang="en-US" smtClean="0"/>
              <a:t>‹#›</a:t>
            </a:fld>
            <a:endParaRPr lang="zh-CN" altLang="en-US"/>
          </a:p>
        </p:txBody>
      </p:sp>
    </p:spTree>
    <p:extLst>
      <p:ext uri="{BB962C8B-B14F-4D97-AF65-F5344CB8AC3E}">
        <p14:creationId xmlns:p14="http://schemas.microsoft.com/office/powerpoint/2010/main" val="2880798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A2F590E-A0EB-417C-AF80-2A2E3F64BA5B}" type="datetimeFigureOut">
              <a:rPr lang="zh-CN" altLang="en-US" smtClean="0"/>
              <a:t>2017/3/1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CC7B79-5E4D-470F-8010-F7993DEB3C14}" type="slidenum">
              <a:rPr lang="zh-CN" altLang="en-US" smtClean="0"/>
              <a:t>‹#›</a:t>
            </a:fld>
            <a:endParaRPr lang="zh-CN" altLang="en-US"/>
          </a:p>
        </p:txBody>
      </p:sp>
    </p:spTree>
    <p:extLst>
      <p:ext uri="{BB962C8B-B14F-4D97-AF65-F5344CB8AC3E}">
        <p14:creationId xmlns:p14="http://schemas.microsoft.com/office/powerpoint/2010/main" val="1199593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F590E-A0EB-417C-AF80-2A2E3F64BA5B}" type="datetimeFigureOut">
              <a:rPr lang="zh-CN" altLang="en-US" smtClean="0"/>
              <a:t>2017/3/1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CC7B79-5E4D-470F-8010-F7993DEB3C14}" type="slidenum">
              <a:rPr lang="zh-CN" altLang="en-US" smtClean="0"/>
              <a:t>‹#›</a:t>
            </a:fld>
            <a:endParaRPr lang="zh-CN" altLang="en-US"/>
          </a:p>
        </p:txBody>
      </p:sp>
    </p:spTree>
    <p:extLst>
      <p:ext uri="{BB962C8B-B14F-4D97-AF65-F5344CB8AC3E}">
        <p14:creationId xmlns:p14="http://schemas.microsoft.com/office/powerpoint/2010/main" val="3992300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Experiment 1  SQL Server </a:t>
            </a:r>
            <a:endParaRPr lang="zh-CN" altLang="en-US" dirty="0"/>
          </a:p>
        </p:txBody>
      </p:sp>
      <p:sp>
        <p:nvSpPr>
          <p:cNvPr id="3" name="副标题 2"/>
          <p:cNvSpPr>
            <a:spLocks noGrp="1"/>
          </p:cNvSpPr>
          <p:nvPr>
            <p:ph type="subTitle" idx="1"/>
          </p:nvPr>
        </p:nvSpPr>
        <p:spPr/>
        <p:txBody>
          <a:bodyPr/>
          <a:lstStyle/>
          <a:p>
            <a:r>
              <a:rPr lang="zh-CN" altLang="en-US" smtClean="0"/>
              <a:t>吴永辉</a:t>
            </a:r>
            <a:endParaRPr lang="zh-CN" altLang="en-US" dirty="0"/>
          </a:p>
        </p:txBody>
      </p:sp>
    </p:spTree>
    <p:extLst>
      <p:ext uri="{BB962C8B-B14F-4D97-AF65-F5344CB8AC3E}">
        <p14:creationId xmlns:p14="http://schemas.microsoft.com/office/powerpoint/2010/main" val="37874873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注册服务器</a:t>
            </a:r>
            <a:endParaRPr lang="en-US" altLang="zh-CN" dirty="0" smtClean="0"/>
          </a:p>
          <a:p>
            <a:pPr lvl="1"/>
            <a:r>
              <a:rPr lang="zh-CN" altLang="en-US" sz="2800" dirty="0" smtClean="0"/>
              <a:t>数据库实例是属于服务器组的，在所启动的数据库服务器中连接另一个数据库实例，称为注册服务器。</a:t>
            </a:r>
            <a:endParaRPr lang="en-US" altLang="zh-CN" sz="2800" dirty="0" smtClean="0"/>
          </a:p>
          <a:p>
            <a:pPr lvl="2"/>
            <a:r>
              <a:rPr lang="zh-CN" altLang="en-US" sz="2800" dirty="0" smtClean="0"/>
              <a:t>在</a:t>
            </a:r>
            <a:r>
              <a:rPr lang="zh-CN" altLang="en-US" sz="2800" dirty="0"/>
              <a:t>“已注册服务器”</a:t>
            </a:r>
            <a:r>
              <a:rPr lang="zh-CN" altLang="en-US" sz="2800" dirty="0" smtClean="0"/>
              <a:t>窗口将鼠标指针指向左侧窗口注册服务器所属的服务器组节点，单击鼠标右键，在弹出的菜单中选择“新建服务器注册”命令，打开“新建服务器注册”对话框</a:t>
            </a:r>
            <a:endParaRPr lang="en-US" altLang="zh-CN" sz="2800" dirty="0" smtClean="0"/>
          </a:p>
          <a:p>
            <a:pPr lvl="2"/>
            <a:r>
              <a:rPr lang="zh-CN" altLang="en-US" sz="2800" dirty="0" smtClean="0"/>
              <a:t>在“服务器名称”下拉列表框中要添加的服务器</a:t>
            </a:r>
            <a:endParaRPr lang="en-US" altLang="zh-CN" sz="2800" dirty="0" smtClean="0"/>
          </a:p>
          <a:p>
            <a:pPr lvl="2"/>
            <a:r>
              <a:rPr lang="zh-CN" altLang="en-US" sz="2800" dirty="0" smtClean="0"/>
              <a:t>单击“测试”按钮，测试成功；单击“保存”按钮，完成服务器注册</a:t>
            </a:r>
            <a:endParaRPr lang="zh-CN" altLang="en-US" sz="2800" dirty="0"/>
          </a:p>
        </p:txBody>
      </p:sp>
    </p:spTree>
    <p:extLst>
      <p:ext uri="{BB962C8B-B14F-4D97-AF65-F5344CB8AC3E}">
        <p14:creationId xmlns:p14="http://schemas.microsoft.com/office/powerpoint/2010/main" val="37315514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断开与恢复同服务器的连接</a:t>
            </a:r>
            <a:endParaRPr lang="en-US" altLang="zh-CN" dirty="0" smtClean="0"/>
          </a:p>
          <a:p>
            <a:pPr lvl="1"/>
            <a:r>
              <a:rPr lang="zh-CN" altLang="en-US" sz="2800" dirty="0" smtClean="0"/>
              <a:t>当用户完成数据服务器的数据交换任务后，可以断开同服务器的连接。</a:t>
            </a:r>
            <a:endParaRPr lang="en-US" altLang="zh-CN" sz="2800" dirty="0" smtClean="0"/>
          </a:p>
          <a:p>
            <a:pPr lvl="1"/>
            <a:r>
              <a:rPr lang="zh-CN" altLang="en-US" sz="2800" dirty="0" smtClean="0"/>
              <a:t>在对象资源管理器的树形目录中选择要断开的数据库服务器，然后单击鼠标右键，在弹出的快捷菜单中选择“断开连接”命令即可。</a:t>
            </a:r>
            <a:endParaRPr lang="en-US" altLang="zh-CN" sz="2800" dirty="0" smtClean="0"/>
          </a:p>
          <a:p>
            <a:pPr lvl="1"/>
            <a:r>
              <a:rPr lang="zh-CN" altLang="en-US" sz="2800" dirty="0" smtClean="0"/>
              <a:t>要恢复同数据库服务器的连接时，在</a:t>
            </a:r>
            <a:r>
              <a:rPr lang="zh-CN" altLang="en-US" sz="2800" dirty="0"/>
              <a:t>管理器的树形目录中选</a:t>
            </a:r>
            <a:r>
              <a:rPr lang="zh-CN" altLang="en-US" sz="2800" dirty="0" smtClean="0"/>
              <a:t>择要</a:t>
            </a:r>
            <a:r>
              <a:rPr lang="zh-CN" altLang="en-US" sz="2800" dirty="0"/>
              <a:t>恢复</a:t>
            </a:r>
            <a:r>
              <a:rPr lang="zh-CN" altLang="en-US" sz="2800" dirty="0" smtClean="0"/>
              <a:t>的</a:t>
            </a:r>
            <a:r>
              <a:rPr lang="zh-CN" altLang="en-US" sz="2800" dirty="0"/>
              <a:t>数据库服务器，然后单击鼠标右键，在弹出的快捷菜单中选择</a:t>
            </a:r>
            <a:r>
              <a:rPr lang="zh-CN" altLang="en-US" sz="2800" dirty="0" smtClean="0"/>
              <a:t>“连接”</a:t>
            </a:r>
            <a:r>
              <a:rPr lang="zh-CN" altLang="en-US" sz="2800" dirty="0"/>
              <a:t>命令即可。</a:t>
            </a:r>
          </a:p>
        </p:txBody>
      </p:sp>
    </p:spTree>
    <p:extLst>
      <p:ext uri="{BB962C8B-B14F-4D97-AF65-F5344CB8AC3E}">
        <p14:creationId xmlns:p14="http://schemas.microsoft.com/office/powerpoint/2010/main" val="41248622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删除</a:t>
            </a:r>
            <a:r>
              <a:rPr lang="en-US" altLang="zh-CN" dirty="0" smtClean="0"/>
              <a:t>SQL Server</a:t>
            </a:r>
            <a:r>
              <a:rPr lang="zh-CN" altLang="en-US" dirty="0" smtClean="0"/>
              <a:t>注册</a:t>
            </a:r>
            <a:endParaRPr lang="en-US" altLang="zh-CN" dirty="0" smtClean="0"/>
          </a:p>
          <a:p>
            <a:r>
              <a:rPr lang="zh-CN" altLang="en-US" dirty="0" smtClean="0"/>
              <a:t>在“已注册服务器”</a:t>
            </a:r>
            <a:r>
              <a:rPr lang="zh-CN" altLang="en-US" dirty="0"/>
              <a:t>的树形目录中选</a:t>
            </a:r>
            <a:r>
              <a:rPr lang="zh-CN" altLang="en-US" dirty="0" smtClean="0"/>
              <a:t>择要删除的数据库服务器，单击鼠标右键，选择“删除”。</a:t>
            </a:r>
            <a:endParaRPr lang="zh-CN" altLang="en-US" dirty="0"/>
          </a:p>
        </p:txBody>
      </p:sp>
    </p:spTree>
    <p:extLst>
      <p:ext uri="{BB962C8B-B14F-4D97-AF65-F5344CB8AC3E}">
        <p14:creationId xmlns:p14="http://schemas.microsoft.com/office/powerpoint/2010/main" val="3780773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打开查询分析器</a:t>
            </a:r>
            <a:endParaRPr lang="en-US" altLang="zh-CN" dirty="0" smtClean="0"/>
          </a:p>
          <a:p>
            <a:pPr lvl="1"/>
            <a:r>
              <a:rPr lang="zh-CN" altLang="en-US" dirty="0" smtClean="0"/>
              <a:t>在工具栏中单击“新建查询”。</a:t>
            </a:r>
            <a:endParaRPr lang="zh-CN" altLang="en-US" dirty="0"/>
          </a:p>
        </p:txBody>
      </p:sp>
    </p:spTree>
    <p:extLst>
      <p:ext uri="{BB962C8B-B14F-4D97-AF65-F5344CB8AC3E}">
        <p14:creationId xmlns:p14="http://schemas.microsoft.com/office/powerpoint/2010/main" val="41072750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190579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SQL Server </a:t>
            </a:r>
            <a:r>
              <a:rPr lang="zh-CN" altLang="en-US" dirty="0" smtClean="0"/>
              <a:t>是</a:t>
            </a:r>
            <a:r>
              <a:rPr lang="en-US" altLang="zh-CN" dirty="0" smtClean="0"/>
              <a:t>Microsoft </a:t>
            </a:r>
            <a:r>
              <a:rPr lang="zh-CN" altLang="en-US" dirty="0" smtClean="0"/>
              <a:t>公司推出的关系型数据库管理系统。具有使用方便可伸缩性好与相关软件集成程度高等优点，可跨越从运行笔记本电脑到运行大型多处理器的服务器等多种平台使用。</a:t>
            </a:r>
            <a:endParaRPr lang="en-US" altLang="zh-CN" dirty="0" smtClean="0"/>
          </a:p>
          <a:p>
            <a:r>
              <a:rPr lang="en-US" altLang="zh-CN" dirty="0" smtClean="0"/>
              <a:t>Microsoft SQL Server </a:t>
            </a:r>
            <a:r>
              <a:rPr lang="zh-CN" altLang="en-US" dirty="0" smtClean="0"/>
              <a:t>是一个全面的数据库平台，使用集成的商业智能 </a:t>
            </a:r>
            <a:r>
              <a:rPr lang="en-US" altLang="zh-CN" dirty="0" smtClean="0"/>
              <a:t>(BI)</a:t>
            </a:r>
            <a:r>
              <a:rPr lang="zh-CN" altLang="en-US" dirty="0" smtClean="0"/>
              <a:t>工具提供了企业级的数据管理。</a:t>
            </a:r>
            <a:r>
              <a:rPr lang="en-US" altLang="zh-CN" dirty="0" smtClean="0"/>
              <a:t>Microsoft SQL Server </a:t>
            </a:r>
            <a:r>
              <a:rPr lang="zh-CN" altLang="en-US" dirty="0" smtClean="0"/>
              <a:t>数据库引擎为关系型数据和结构化数据提供了更安全可靠的存储功能，使您可以构建和管理用于业务的高可用和高性能的数据应用程序。</a:t>
            </a:r>
            <a:endParaRPr lang="en-US" altLang="zh-CN" dirty="0" smtClean="0"/>
          </a:p>
          <a:p>
            <a:endParaRPr lang="zh-CN" altLang="en-US" dirty="0"/>
          </a:p>
        </p:txBody>
      </p:sp>
    </p:spTree>
    <p:extLst>
      <p:ext uri="{BB962C8B-B14F-4D97-AF65-F5344CB8AC3E}">
        <p14:creationId xmlns:p14="http://schemas.microsoft.com/office/powerpoint/2010/main" val="14647208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实验内容</a:t>
            </a:r>
            <a:endParaRPr lang="zh-CN" altLang="en-US" dirty="0"/>
          </a:p>
        </p:txBody>
      </p:sp>
      <p:sp>
        <p:nvSpPr>
          <p:cNvPr id="3" name="内容占位符 2"/>
          <p:cNvSpPr>
            <a:spLocks noGrp="1"/>
          </p:cNvSpPr>
          <p:nvPr>
            <p:ph idx="1"/>
          </p:nvPr>
        </p:nvSpPr>
        <p:spPr/>
        <p:txBody>
          <a:bodyPr/>
          <a:lstStyle/>
          <a:p>
            <a:r>
              <a:rPr lang="zh-CN" altLang="en-US" dirty="0"/>
              <a:t>下载安装</a:t>
            </a:r>
            <a:r>
              <a:rPr lang="en-US" altLang="zh-CN" dirty="0"/>
              <a:t>SQL </a:t>
            </a:r>
            <a:r>
              <a:rPr lang="en-US" altLang="zh-CN" dirty="0" smtClean="0"/>
              <a:t>Server</a:t>
            </a:r>
          </a:p>
          <a:p>
            <a:r>
              <a:rPr lang="zh-CN" altLang="en-US" dirty="0" smtClean="0"/>
              <a:t>配置</a:t>
            </a:r>
            <a:r>
              <a:rPr lang="en-US" altLang="zh-CN" dirty="0" smtClean="0"/>
              <a:t>SQL </a:t>
            </a:r>
            <a:r>
              <a:rPr lang="en-US" altLang="zh-CN" dirty="0"/>
              <a:t>Server</a:t>
            </a:r>
            <a:endParaRPr lang="zh-CN" altLang="en-US" dirty="0"/>
          </a:p>
        </p:txBody>
      </p:sp>
    </p:spTree>
    <p:extLst>
      <p:ext uri="{BB962C8B-B14F-4D97-AF65-F5344CB8AC3E}">
        <p14:creationId xmlns:p14="http://schemas.microsoft.com/office/powerpoint/2010/main" val="2585644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下载安装</a:t>
            </a:r>
            <a:r>
              <a:rPr lang="en-US" altLang="zh-CN" dirty="0" smtClean="0"/>
              <a:t>SQL Server</a:t>
            </a:r>
            <a:endParaRPr lang="zh-CN" altLang="en-US" dirty="0"/>
          </a:p>
        </p:txBody>
      </p:sp>
      <p:sp>
        <p:nvSpPr>
          <p:cNvPr id="3" name="内容占位符 2"/>
          <p:cNvSpPr>
            <a:spLocks noGrp="1"/>
          </p:cNvSpPr>
          <p:nvPr>
            <p:ph idx="1"/>
          </p:nvPr>
        </p:nvSpPr>
        <p:spPr/>
        <p:txBody>
          <a:bodyPr/>
          <a:lstStyle/>
          <a:p>
            <a:r>
              <a:rPr lang="zh-CN" altLang="en-US" dirty="0" smtClean="0"/>
              <a:t>检查软、硬件配置是否达到</a:t>
            </a:r>
            <a:r>
              <a:rPr lang="en-US" altLang="zh-CN" dirty="0" smtClean="0"/>
              <a:t>SQL Server</a:t>
            </a:r>
            <a:r>
              <a:rPr lang="zh-CN" altLang="en-US" dirty="0" smtClean="0"/>
              <a:t>的安装要求</a:t>
            </a:r>
            <a:endParaRPr lang="en-US" altLang="zh-CN" dirty="0" smtClean="0"/>
          </a:p>
          <a:p>
            <a:r>
              <a:rPr lang="en-US" altLang="zh-CN" dirty="0" smtClean="0"/>
              <a:t>SQL Server2008</a:t>
            </a:r>
            <a:r>
              <a:rPr lang="zh-CN" altLang="en-US" dirty="0" smtClean="0"/>
              <a:t>为例</a:t>
            </a:r>
            <a:endParaRPr lang="en-US" altLang="zh-CN" dirty="0" smtClean="0"/>
          </a:p>
          <a:p>
            <a:r>
              <a:rPr lang="zh-CN" altLang="en-US" dirty="0" smtClean="0"/>
              <a:t>硬件：</a:t>
            </a:r>
            <a:endParaRPr lang="en-US" altLang="zh-CN" dirty="0" smtClean="0"/>
          </a:p>
          <a:p>
            <a:pPr lvl="1"/>
            <a:r>
              <a:rPr lang="zh-CN" altLang="en-US" dirty="0" smtClean="0"/>
              <a:t>主机：</a:t>
            </a:r>
            <a:r>
              <a:rPr lang="en-US" altLang="zh-CN" dirty="0" smtClean="0"/>
              <a:t>Intel </a:t>
            </a:r>
            <a:r>
              <a:rPr lang="zh-CN" altLang="en-US" dirty="0" smtClean="0"/>
              <a:t>并兼容</a:t>
            </a:r>
            <a:r>
              <a:rPr lang="en-US" altLang="zh-CN" dirty="0" smtClean="0"/>
              <a:t>CPU Pentium 1.0GHz</a:t>
            </a:r>
            <a:r>
              <a:rPr lang="zh-CN" altLang="en-US" dirty="0" smtClean="0"/>
              <a:t>以上，建议</a:t>
            </a:r>
            <a:r>
              <a:rPr lang="en-US" altLang="zh-CN" dirty="0" smtClean="0"/>
              <a:t>2.0GHz</a:t>
            </a:r>
          </a:p>
          <a:p>
            <a:pPr lvl="1"/>
            <a:r>
              <a:rPr lang="zh-CN" altLang="en-US" dirty="0" smtClean="0"/>
              <a:t>内存：</a:t>
            </a:r>
            <a:r>
              <a:rPr lang="en-US" altLang="zh-CN" dirty="0" smtClean="0"/>
              <a:t> 1.0GB</a:t>
            </a:r>
            <a:r>
              <a:rPr lang="zh-CN" altLang="en-US" dirty="0" smtClean="0"/>
              <a:t>以上</a:t>
            </a:r>
            <a:endParaRPr lang="en-US" altLang="zh-CN" dirty="0" smtClean="0"/>
          </a:p>
          <a:p>
            <a:pPr lvl="1"/>
            <a:r>
              <a:rPr lang="zh-CN" altLang="en-US" dirty="0" smtClean="0"/>
              <a:t>硬盘：</a:t>
            </a:r>
            <a:r>
              <a:rPr lang="en-US" altLang="zh-CN" dirty="0" smtClean="0"/>
              <a:t> 2.0GB</a:t>
            </a:r>
            <a:r>
              <a:rPr lang="zh-CN" altLang="en-US" dirty="0" smtClean="0"/>
              <a:t>以上安装空间</a:t>
            </a:r>
            <a:endParaRPr lang="en-US" altLang="zh-CN" dirty="0" smtClean="0"/>
          </a:p>
          <a:p>
            <a:r>
              <a:rPr lang="zh-CN" altLang="en-US" dirty="0" smtClean="0"/>
              <a:t>软件：</a:t>
            </a:r>
            <a:endParaRPr lang="en-US" altLang="zh-CN" dirty="0" smtClean="0"/>
          </a:p>
          <a:p>
            <a:pPr lvl="1"/>
            <a:r>
              <a:rPr lang="en-US" altLang="zh-CN" dirty="0" smtClean="0"/>
              <a:t>Windows XP</a:t>
            </a:r>
            <a:r>
              <a:rPr lang="zh-CN" altLang="en-US" dirty="0" smtClean="0"/>
              <a:t>及以上的版本</a:t>
            </a:r>
            <a:endParaRPr lang="en-US" altLang="zh-CN" dirty="0" smtClean="0"/>
          </a:p>
          <a:p>
            <a:endParaRPr lang="zh-CN" altLang="en-US" dirty="0"/>
          </a:p>
        </p:txBody>
      </p:sp>
    </p:spTree>
    <p:extLst>
      <p:ext uri="{BB962C8B-B14F-4D97-AF65-F5344CB8AC3E}">
        <p14:creationId xmlns:p14="http://schemas.microsoft.com/office/powerpoint/2010/main" val="3231394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下载</a:t>
            </a:r>
            <a:r>
              <a:rPr lang="en-US" altLang="zh-CN" dirty="0" smtClean="0"/>
              <a:t>SQL Server</a:t>
            </a:r>
          </a:p>
          <a:p>
            <a:r>
              <a:rPr lang="zh-CN" altLang="en-US" dirty="0" smtClean="0"/>
              <a:t>网络上检索、下载</a:t>
            </a:r>
            <a:r>
              <a:rPr lang="en-US" altLang="zh-CN" dirty="0" smtClean="0"/>
              <a:t>SQL Server</a:t>
            </a:r>
          </a:p>
          <a:p>
            <a:r>
              <a:rPr lang="zh-CN" altLang="en-US" dirty="0" smtClean="0"/>
              <a:t>密钥：网络搜索</a:t>
            </a:r>
            <a:endParaRPr lang="en-US" altLang="zh-CN" dirty="0"/>
          </a:p>
        </p:txBody>
      </p:sp>
    </p:spTree>
    <p:extLst>
      <p:ext uri="{BB962C8B-B14F-4D97-AF65-F5344CB8AC3E}">
        <p14:creationId xmlns:p14="http://schemas.microsoft.com/office/powerpoint/2010/main" val="2497625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安装</a:t>
            </a:r>
            <a:r>
              <a:rPr lang="en-US" altLang="zh-CN" dirty="0"/>
              <a:t>SQL </a:t>
            </a:r>
            <a:r>
              <a:rPr lang="en-US" altLang="zh-CN" dirty="0" smtClean="0"/>
              <a:t>Server</a:t>
            </a:r>
          </a:p>
          <a:p>
            <a:r>
              <a:rPr lang="zh-CN" altLang="en-US" dirty="0" smtClean="0"/>
              <a:t>网络检索</a:t>
            </a:r>
            <a:endParaRPr lang="zh-CN" altLang="en-US" dirty="0"/>
          </a:p>
        </p:txBody>
      </p:sp>
    </p:spTree>
    <p:extLst>
      <p:ext uri="{BB962C8B-B14F-4D97-AF65-F5344CB8AC3E}">
        <p14:creationId xmlns:p14="http://schemas.microsoft.com/office/powerpoint/2010/main" val="1705469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a:t>
            </a:r>
            <a:r>
              <a:rPr lang="en-US" altLang="zh-CN" dirty="0"/>
              <a:t>SQL </a:t>
            </a:r>
            <a:r>
              <a:rPr lang="en-US" altLang="zh-CN" dirty="0" smtClean="0"/>
              <a:t>Server</a:t>
            </a:r>
            <a:endParaRPr lang="zh-CN" altLang="en-US" dirty="0"/>
          </a:p>
        </p:txBody>
      </p:sp>
      <p:sp>
        <p:nvSpPr>
          <p:cNvPr id="3" name="内容占位符 2"/>
          <p:cNvSpPr>
            <a:spLocks noGrp="1"/>
          </p:cNvSpPr>
          <p:nvPr>
            <p:ph idx="1"/>
          </p:nvPr>
        </p:nvSpPr>
        <p:spPr/>
        <p:txBody>
          <a:bodyPr/>
          <a:lstStyle/>
          <a:p>
            <a:r>
              <a:rPr lang="zh-CN" altLang="en-US" dirty="0" smtClean="0"/>
              <a:t>在安装</a:t>
            </a:r>
            <a:r>
              <a:rPr lang="en-US" altLang="zh-CN" dirty="0"/>
              <a:t>SQL </a:t>
            </a:r>
            <a:r>
              <a:rPr lang="en-US" altLang="zh-CN" dirty="0" smtClean="0"/>
              <a:t>Server</a:t>
            </a:r>
            <a:r>
              <a:rPr lang="zh-CN" altLang="en-US" dirty="0" smtClean="0"/>
              <a:t>时，在“服务器配置”对话框中的“启动类型”栏中选择“自动”。</a:t>
            </a:r>
            <a:endParaRPr lang="en-US" altLang="zh-CN" dirty="0" smtClean="0"/>
          </a:p>
        </p:txBody>
      </p:sp>
    </p:spTree>
    <p:extLst>
      <p:ext uri="{BB962C8B-B14F-4D97-AF65-F5344CB8AC3E}">
        <p14:creationId xmlns:p14="http://schemas.microsoft.com/office/powerpoint/2010/main" val="39848773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3200" dirty="0"/>
              <a:t>新建服务器组</a:t>
            </a:r>
            <a:endParaRPr lang="en-US" altLang="zh-CN" sz="3200" dirty="0"/>
          </a:p>
          <a:p>
            <a:r>
              <a:rPr lang="zh-CN" altLang="en-US" sz="3200" dirty="0"/>
              <a:t>安装</a:t>
            </a:r>
            <a:r>
              <a:rPr lang="en-US" altLang="zh-CN" sz="3200" dirty="0"/>
              <a:t>SQL Server</a:t>
            </a:r>
            <a:r>
              <a:rPr lang="zh-CN" altLang="en-US" sz="3200" dirty="0"/>
              <a:t>后，在启动的数据库服务器中创建服务器</a:t>
            </a:r>
            <a:r>
              <a:rPr lang="zh-CN" altLang="en-US" sz="3200" dirty="0" smtClean="0"/>
              <a:t>组：</a:t>
            </a:r>
            <a:endParaRPr lang="zh-CN" altLang="en-US" sz="3200" dirty="0"/>
          </a:p>
          <a:p>
            <a:pPr lvl="1"/>
            <a:r>
              <a:rPr lang="zh-CN" altLang="en-US" sz="3200" dirty="0" smtClean="0"/>
              <a:t>打开“已注册服务器”窗口，，鼠标指针指向“本地服务器组”节点，在弹出的菜单中选择“新建服务器组”，打开“新建服务器组属性”对话框；</a:t>
            </a:r>
            <a:endParaRPr lang="en-US" altLang="zh-CN" sz="3200" dirty="0" smtClean="0"/>
          </a:p>
          <a:p>
            <a:pPr lvl="1"/>
            <a:r>
              <a:rPr lang="zh-CN" altLang="en-US" sz="3200" dirty="0" smtClean="0"/>
              <a:t>在组名中输入新建</a:t>
            </a:r>
            <a:r>
              <a:rPr lang="en-US" altLang="zh-CN" sz="3200" dirty="0"/>
              <a:t>SQL </a:t>
            </a:r>
            <a:r>
              <a:rPr lang="en-US" altLang="zh-CN" sz="3200" dirty="0" smtClean="0"/>
              <a:t>Server</a:t>
            </a:r>
            <a:r>
              <a:rPr lang="zh-CN" altLang="en-US" sz="3200" dirty="0" smtClean="0"/>
              <a:t>组的名称，单击“确定”</a:t>
            </a:r>
            <a:endParaRPr lang="en-US" altLang="zh-CN" sz="3200" dirty="0" smtClean="0"/>
          </a:p>
          <a:p>
            <a:pPr lvl="1"/>
            <a:r>
              <a:rPr lang="zh-CN" altLang="en-US" sz="3200" dirty="0" smtClean="0"/>
              <a:t>右键单击服务器组，同样方法创建子组</a:t>
            </a:r>
            <a:endParaRPr lang="zh-CN" altLang="en-US" sz="3200" dirty="0"/>
          </a:p>
        </p:txBody>
      </p:sp>
    </p:spTree>
    <p:extLst>
      <p:ext uri="{BB962C8B-B14F-4D97-AF65-F5344CB8AC3E}">
        <p14:creationId xmlns:p14="http://schemas.microsoft.com/office/powerpoint/2010/main" val="2487404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删除服务器组</a:t>
            </a:r>
            <a:endParaRPr lang="en-US" altLang="zh-CN" dirty="0" smtClean="0"/>
          </a:p>
          <a:p>
            <a:r>
              <a:rPr lang="zh-CN" altLang="en-US" dirty="0" smtClean="0"/>
              <a:t>选择要</a:t>
            </a:r>
            <a:r>
              <a:rPr lang="zh-CN" altLang="en-US" dirty="0"/>
              <a:t>删除服务器</a:t>
            </a:r>
            <a:r>
              <a:rPr lang="zh-CN" altLang="en-US" dirty="0" smtClean="0"/>
              <a:t>组，单击右键，选择“删除”</a:t>
            </a:r>
            <a:endParaRPr lang="en-US" altLang="zh-CN" dirty="0"/>
          </a:p>
          <a:p>
            <a:endParaRPr lang="zh-CN" altLang="en-US" dirty="0"/>
          </a:p>
        </p:txBody>
      </p:sp>
    </p:spTree>
    <p:extLst>
      <p:ext uri="{BB962C8B-B14F-4D97-AF65-F5344CB8AC3E}">
        <p14:creationId xmlns:p14="http://schemas.microsoft.com/office/powerpoint/2010/main" val="1204897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340</TotalTime>
  <Words>509</Words>
  <Application>Microsoft Office PowerPoint</Application>
  <PresentationFormat>宽屏</PresentationFormat>
  <Paragraphs>43</Paragraphs>
  <Slides>14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等线</vt:lpstr>
      <vt:lpstr>等线 Light</vt:lpstr>
      <vt:lpstr>Arial</vt:lpstr>
      <vt:lpstr>Office 主题​​</vt:lpstr>
      <vt:lpstr>Experiment 1  SQL Server </vt:lpstr>
      <vt:lpstr>PowerPoint 演示文稿</vt:lpstr>
      <vt:lpstr>实验内容</vt:lpstr>
      <vt:lpstr>下载安装SQL Server</vt:lpstr>
      <vt:lpstr>PowerPoint 演示文稿</vt:lpstr>
      <vt:lpstr>PowerPoint 演示文稿</vt:lpstr>
      <vt:lpstr>配置SQL Server</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15</cp:revision>
  <dcterms:created xsi:type="dcterms:W3CDTF">2017-02-02T06:03:23Z</dcterms:created>
  <dcterms:modified xsi:type="dcterms:W3CDTF">2017-03-01T03:27:25Z</dcterms:modified>
</cp:coreProperties>
</file>