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"/>
  </p:notesMasterIdLst>
  <p:sldIdLst>
    <p:sldId id="287" r:id="rId2"/>
    <p:sldId id="28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F2F2"/>
    <a:srgbClr val="FFFF00"/>
    <a:srgbClr val="5B9BD5"/>
    <a:srgbClr val="FF00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50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173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330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220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194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931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61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633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374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328134" y="389963"/>
            <a:ext cx="2341590" cy="1538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控制单元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35135" y="82834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335135" y="1172905"/>
            <a:ext cx="618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724071" y="707853"/>
            <a:ext cx="950961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MemtoReg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6731573" y="976155"/>
            <a:ext cx="94345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827005" y="387910"/>
            <a:ext cx="546043" cy="307777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654135" y="1281402"/>
            <a:ext cx="1020595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ALUControl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6801941" y="1615807"/>
            <a:ext cx="688774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5340882" y="1626242"/>
            <a:ext cx="72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RegDst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008023" y="1626241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5335135" y="53722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Jump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10" name="标题 1"/>
          <p:cNvSpPr>
            <a:spLocks noGrp="1"/>
          </p:cNvSpPr>
          <p:nvPr>
            <p:ph type="title"/>
          </p:nvPr>
        </p:nvSpPr>
        <p:spPr>
          <a:xfrm>
            <a:off x="2148289" y="999065"/>
            <a:ext cx="2356697" cy="938456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单周期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32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MIPS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处理器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</a:t>
            </a:fld>
            <a:endParaRPr lang="zh-CN" altLang="en-US"/>
          </a:p>
        </p:txBody>
      </p:sp>
      <p:cxnSp>
        <p:nvCxnSpPr>
          <p:cNvPr id="8" name="肘形连接符 7"/>
          <p:cNvCxnSpPr>
            <a:stCxn id="11" idx="3"/>
            <a:endCxn id="26" idx="1"/>
          </p:cNvCxnSpPr>
          <p:nvPr/>
        </p:nvCxnSpPr>
        <p:spPr>
          <a:xfrm>
            <a:off x="2800641" y="2844979"/>
            <a:ext cx="862544" cy="21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663185" y="2563069"/>
            <a:ext cx="869733" cy="826990"/>
            <a:chOff x="4091087" y="4179908"/>
            <a:chExt cx="969977" cy="826990"/>
          </a:xfrm>
        </p:grpSpPr>
        <p:sp>
          <p:nvSpPr>
            <p:cNvPr id="25" name="矩形 24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32 x 64</a:t>
              </a: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肘形连接符 33"/>
          <p:cNvCxnSpPr>
            <a:stCxn id="184" idx="2"/>
            <a:endCxn id="194" idx="1"/>
          </p:cNvCxnSpPr>
          <p:nvPr/>
        </p:nvCxnSpPr>
        <p:spPr>
          <a:xfrm>
            <a:off x="1056469" y="2699347"/>
            <a:ext cx="570723" cy="43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99600" y="28485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3069388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52254" y="284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366287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02182" y="25198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[7:2]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9" idx="0"/>
            <a:endCxn id="51" idx="2"/>
          </p:cNvCxnSpPr>
          <p:nvPr/>
        </p:nvCxnSpPr>
        <p:spPr>
          <a:xfrm flipV="1">
            <a:off x="2524069" y="2411038"/>
            <a:ext cx="3401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24530" y="21032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1" name="肘形连接符 70"/>
          <p:cNvCxnSpPr>
            <a:stCxn id="27" idx="3"/>
            <a:endCxn id="55" idx="1"/>
          </p:cNvCxnSpPr>
          <p:nvPr/>
        </p:nvCxnSpPr>
        <p:spPr>
          <a:xfrm>
            <a:off x="4532918" y="2841760"/>
            <a:ext cx="1266124" cy="40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619454" y="28216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4689242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201944" y="2788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215977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64519" y="2533870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[25:21]</a:t>
            </a:r>
            <a:endParaRPr lang="zh-CN" altLang="en-US" sz="1400" dirty="0"/>
          </a:p>
        </p:txBody>
      </p:sp>
      <p:cxnSp>
        <p:nvCxnSpPr>
          <p:cNvPr id="81" name="直接连接符 80"/>
          <p:cNvCxnSpPr>
            <a:endCxn id="82" idx="2"/>
          </p:cNvCxnSpPr>
          <p:nvPr/>
        </p:nvCxnSpPr>
        <p:spPr>
          <a:xfrm flipH="1" flipV="1">
            <a:off x="6056286" y="2398447"/>
            <a:ext cx="0" cy="1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853346" y="209067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流程图: 手动输入 82"/>
          <p:cNvSpPr/>
          <p:nvPr/>
        </p:nvSpPr>
        <p:spPr>
          <a:xfrm>
            <a:off x="5771013" y="5324099"/>
            <a:ext cx="846661" cy="286439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4" name="肘形连接符 83"/>
          <p:cNvCxnSpPr>
            <a:stCxn id="27" idx="3"/>
            <a:endCxn id="83" idx="1"/>
          </p:cNvCxnSpPr>
          <p:nvPr/>
        </p:nvCxnSpPr>
        <p:spPr>
          <a:xfrm>
            <a:off x="4532918" y="2841760"/>
            <a:ext cx="1238095" cy="2625559"/>
          </a:xfrm>
          <a:prstGeom prst="bentConnector3">
            <a:avLst>
              <a:gd name="adj1" fmla="val 315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102747" y="5445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</a:t>
            </a:r>
            <a:endParaRPr lang="zh-CN" altLang="en-US" sz="1400" dirty="0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5116780" y="5350499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949463" y="513691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[15:0]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56" idx="3"/>
            <a:endCxn id="92" idx="1"/>
          </p:cNvCxnSpPr>
          <p:nvPr/>
        </p:nvCxnSpPr>
        <p:spPr>
          <a:xfrm flipV="1">
            <a:off x="6756733" y="2649423"/>
            <a:ext cx="925552" cy="196418"/>
          </a:xfrm>
          <a:prstGeom prst="bentConnector3">
            <a:avLst>
              <a:gd name="adj1" fmla="val 580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" idx="2"/>
            <a:endCxn id="93" idx="1"/>
          </p:cNvCxnSpPr>
          <p:nvPr/>
        </p:nvCxnSpPr>
        <p:spPr>
          <a:xfrm flipV="1">
            <a:off x="7223286" y="3157011"/>
            <a:ext cx="458240" cy="8310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555068" y="514549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6680431" y="5387350"/>
            <a:ext cx="94943" cy="14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91" idx="5"/>
            <a:endCxn id="197" idx="3"/>
          </p:cNvCxnSpPr>
          <p:nvPr/>
        </p:nvCxnSpPr>
        <p:spPr>
          <a:xfrm rot="16200000" flipV="1">
            <a:off x="7205446" y="1904576"/>
            <a:ext cx="1134489" cy="195919"/>
          </a:xfrm>
          <a:prstGeom prst="bentConnector2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7678189" y="2480423"/>
            <a:ext cx="378485" cy="854277"/>
            <a:chOff x="5498372" y="1191442"/>
            <a:chExt cx="378485" cy="854277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702902" y="2685775"/>
            <a:ext cx="843160" cy="1068616"/>
            <a:chOff x="1430621" y="3390376"/>
            <a:chExt cx="843160" cy="1068616"/>
          </a:xfrm>
        </p:grpSpPr>
        <p:sp>
          <p:nvSpPr>
            <p:cNvPr id="102" name="矩形 101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直接连接符 112"/>
          <p:cNvCxnSpPr>
            <a:endCxn id="114" idx="2"/>
          </p:cNvCxnSpPr>
          <p:nvPr/>
        </p:nvCxnSpPr>
        <p:spPr>
          <a:xfrm flipH="1" flipV="1">
            <a:off x="8954817" y="2484587"/>
            <a:ext cx="0" cy="19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751877" y="217681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16" name="肘形连接符 115"/>
          <p:cNvCxnSpPr>
            <a:stCxn id="95" idx="3"/>
            <a:endCxn id="103" idx="1"/>
          </p:cNvCxnSpPr>
          <p:nvPr/>
        </p:nvCxnSpPr>
        <p:spPr>
          <a:xfrm>
            <a:off x="8052448" y="2913691"/>
            <a:ext cx="650454" cy="194910"/>
          </a:xfrm>
          <a:prstGeom prst="bentConnector3">
            <a:avLst>
              <a:gd name="adj1" fmla="val 449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6" idx="2"/>
            <a:endCxn id="60" idx="1"/>
          </p:cNvCxnSpPr>
          <p:nvPr/>
        </p:nvCxnSpPr>
        <p:spPr>
          <a:xfrm flipH="1">
            <a:off x="5806259" y="2696743"/>
            <a:ext cx="5719106" cy="1321716"/>
          </a:xfrm>
          <a:prstGeom prst="bentConnector5">
            <a:avLst>
              <a:gd name="adj1" fmla="val -3997"/>
              <a:gd name="adj2" fmla="val 269166"/>
              <a:gd name="adj3" fmla="val 1222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0"/>
            <a:endCxn id="186" idx="3"/>
          </p:cNvCxnSpPr>
          <p:nvPr/>
        </p:nvCxnSpPr>
        <p:spPr>
          <a:xfrm rot="16200000" flipV="1">
            <a:off x="7713075" y="1092001"/>
            <a:ext cx="1570640" cy="1646726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204" idx="2"/>
            <a:endCxn id="59" idx="1"/>
          </p:cNvCxnSpPr>
          <p:nvPr/>
        </p:nvCxnSpPr>
        <p:spPr>
          <a:xfrm flipV="1">
            <a:off x="5794876" y="3705872"/>
            <a:ext cx="13543" cy="994174"/>
          </a:xfrm>
          <a:prstGeom prst="bentConnector5">
            <a:avLst>
              <a:gd name="adj1" fmla="val 1687957"/>
              <a:gd name="adj2" fmla="val -42634"/>
              <a:gd name="adj3" fmla="val -114343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4939614" y="422256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5167011" y="36917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5181044" y="3596981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1" idx="0"/>
            <a:endCxn id="228" idx="2"/>
          </p:cNvCxnSpPr>
          <p:nvPr/>
        </p:nvCxnSpPr>
        <p:spPr>
          <a:xfrm rot="16200000" flipV="1">
            <a:off x="6185759" y="2207082"/>
            <a:ext cx="547683" cy="15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3463588" y="459891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文本框 160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5" name="肘形连接符 164"/>
          <p:cNvCxnSpPr>
            <a:stCxn id="11" idx="3"/>
            <a:endCxn id="161" idx="1"/>
          </p:cNvCxnSpPr>
          <p:nvPr/>
        </p:nvCxnSpPr>
        <p:spPr>
          <a:xfrm>
            <a:off x="2800641" y="2844979"/>
            <a:ext cx="667043" cy="1896741"/>
          </a:xfrm>
          <a:prstGeom prst="bentConnector3">
            <a:avLst>
              <a:gd name="adj1" fmla="val 309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64" idx="3"/>
            <a:endCxn id="188" idx="1"/>
          </p:cNvCxnSpPr>
          <p:nvPr/>
        </p:nvCxnSpPr>
        <p:spPr>
          <a:xfrm flipH="1" flipV="1">
            <a:off x="878473" y="2559883"/>
            <a:ext cx="2959374" cy="2405141"/>
          </a:xfrm>
          <a:prstGeom prst="bentConnector5">
            <a:avLst>
              <a:gd name="adj1" fmla="val -7474"/>
              <a:gd name="adj2" fmla="val -25579"/>
              <a:gd name="adj3" fmla="val 1162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3332362" y="5166759"/>
            <a:ext cx="144000" cy="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3067341" y="50128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20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5799042" y="2466791"/>
            <a:ext cx="1025057" cy="1728000"/>
            <a:chOff x="3944531" y="946451"/>
            <a:chExt cx="1025057" cy="1728000"/>
          </a:xfrm>
        </p:grpSpPr>
        <p:sp>
          <p:nvSpPr>
            <p:cNvPr id="54" name="矩形 53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29669" y="2269021"/>
              <a:ext cx="639919" cy="359517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20" name="肘形连接符 119"/>
          <p:cNvCxnSpPr>
            <a:stCxn id="27" idx="3"/>
            <a:endCxn id="58" idx="1"/>
          </p:cNvCxnSpPr>
          <p:nvPr/>
        </p:nvCxnSpPr>
        <p:spPr>
          <a:xfrm>
            <a:off x="4532918" y="2841760"/>
            <a:ext cx="1275615" cy="369404"/>
          </a:xfrm>
          <a:prstGeom prst="bentConnector3">
            <a:avLst>
              <a:gd name="adj1" fmla="val 3108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55621" y="292914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154156" y="31721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5168189" y="307734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00" idx="3"/>
            <a:endCxn id="108" idx="1"/>
          </p:cNvCxnSpPr>
          <p:nvPr/>
        </p:nvCxnSpPr>
        <p:spPr>
          <a:xfrm>
            <a:off x="6767206" y="3211164"/>
            <a:ext cx="1944330" cy="353538"/>
          </a:xfrm>
          <a:prstGeom prst="bentConnector3">
            <a:avLst>
              <a:gd name="adj1" fmla="val 275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43286" y="3712077"/>
            <a:ext cx="209236" cy="552044"/>
            <a:chOff x="7428438" y="4626389"/>
            <a:chExt cx="209236" cy="55204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2" name="肘形连接符 151"/>
          <p:cNvCxnSpPr>
            <a:stCxn id="200" idx="3"/>
            <a:endCxn id="149" idx="1"/>
          </p:cNvCxnSpPr>
          <p:nvPr/>
        </p:nvCxnSpPr>
        <p:spPr>
          <a:xfrm>
            <a:off x="6767206" y="3211165"/>
            <a:ext cx="278085" cy="637471"/>
          </a:xfrm>
          <a:prstGeom prst="bentConnector3">
            <a:avLst>
              <a:gd name="adj1" fmla="val 39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83" idx="3"/>
            <a:endCxn id="150" idx="1"/>
          </p:cNvCxnSpPr>
          <p:nvPr/>
        </p:nvCxnSpPr>
        <p:spPr>
          <a:xfrm flipV="1">
            <a:off x="6617674" y="4105608"/>
            <a:ext cx="427617" cy="1361710"/>
          </a:xfrm>
          <a:prstGeom prst="bentConnector3">
            <a:avLst>
              <a:gd name="adj1" fmla="val 639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9" idx="0"/>
            <a:endCxn id="198" idx="2"/>
          </p:cNvCxnSpPr>
          <p:nvPr/>
        </p:nvCxnSpPr>
        <p:spPr>
          <a:xfrm rot="16200000" flipV="1">
            <a:off x="6250494" y="2819418"/>
            <a:ext cx="1794246" cy="2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11345365" y="2420721"/>
            <a:ext cx="209236" cy="552044"/>
            <a:chOff x="7428438" y="4626389"/>
            <a:chExt cx="209236" cy="552044"/>
          </a:xfrm>
        </p:grpSpPr>
        <p:sp>
          <p:nvSpPr>
            <p:cNvPr id="166" name="流程图: 手动操作 165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70" name="肘形连接符 169"/>
          <p:cNvCxnSpPr>
            <a:stCxn id="104" idx="3"/>
          </p:cNvCxnSpPr>
          <p:nvPr/>
        </p:nvCxnSpPr>
        <p:spPr>
          <a:xfrm flipV="1">
            <a:off x="9517372" y="2821681"/>
            <a:ext cx="1827993" cy="2869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95" idx="3"/>
            <a:endCxn id="167" idx="1"/>
          </p:cNvCxnSpPr>
          <p:nvPr/>
        </p:nvCxnSpPr>
        <p:spPr>
          <a:xfrm flipV="1">
            <a:off x="8052448" y="2557279"/>
            <a:ext cx="3294921" cy="356412"/>
          </a:xfrm>
          <a:prstGeom prst="bentConnector3">
            <a:avLst>
              <a:gd name="adj1" fmla="val 8758"/>
            </a:avLst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66" idx="3"/>
            <a:endCxn id="185" idx="3"/>
          </p:cNvCxnSpPr>
          <p:nvPr/>
        </p:nvCxnSpPr>
        <p:spPr>
          <a:xfrm rot="16200000" flipV="1">
            <a:off x="8748108" y="-211333"/>
            <a:ext cx="1614183" cy="3760333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5614876" y="4424024"/>
            <a:ext cx="209236" cy="552044"/>
            <a:chOff x="7428438" y="4626389"/>
            <a:chExt cx="209236" cy="552044"/>
          </a:xfrm>
        </p:grpSpPr>
        <p:sp>
          <p:nvSpPr>
            <p:cNvPr id="204" name="流程图: 手动操作 20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07" name="肘形连接符 206"/>
          <p:cNvCxnSpPr>
            <a:stCxn id="27" idx="3"/>
            <a:endCxn id="205" idx="1"/>
          </p:cNvCxnSpPr>
          <p:nvPr/>
        </p:nvCxnSpPr>
        <p:spPr>
          <a:xfrm>
            <a:off x="4532918" y="2841760"/>
            <a:ext cx="1083962" cy="1718822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27" idx="3"/>
            <a:endCxn id="206" idx="1"/>
          </p:cNvCxnSpPr>
          <p:nvPr/>
        </p:nvCxnSpPr>
        <p:spPr>
          <a:xfrm>
            <a:off x="4532918" y="2841760"/>
            <a:ext cx="1083962" cy="1975795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960653" y="45430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[15:11]</a:t>
            </a:r>
            <a:endParaRPr lang="zh-CN" altLang="en-US" sz="1400" dirty="0"/>
          </a:p>
        </p:txBody>
      </p:sp>
      <p:cxnSp>
        <p:nvCxnSpPr>
          <p:cNvPr id="216" name="肘形连接符 215"/>
          <p:cNvCxnSpPr>
            <a:stCxn id="199" idx="2"/>
            <a:endCxn id="204" idx="3"/>
          </p:cNvCxnSpPr>
          <p:nvPr/>
        </p:nvCxnSpPr>
        <p:spPr>
          <a:xfrm rot="16200000" flipH="1">
            <a:off x="4431879" y="3206230"/>
            <a:ext cx="2545209" cy="7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延期 11"/>
          <p:cNvSpPr/>
          <p:nvPr/>
        </p:nvSpPr>
        <p:spPr>
          <a:xfrm>
            <a:off x="6259226" y="456528"/>
            <a:ext cx="204199" cy="159187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肘形连接符 173"/>
          <p:cNvCxnSpPr>
            <a:stCxn id="94" idx="3"/>
            <a:endCxn id="219" idx="1"/>
          </p:cNvCxnSpPr>
          <p:nvPr/>
        </p:nvCxnSpPr>
        <p:spPr>
          <a:xfrm flipH="1" flipV="1">
            <a:off x="5344314" y="1556313"/>
            <a:ext cx="2708755" cy="1168756"/>
          </a:xfrm>
          <a:prstGeom prst="bentConnector5">
            <a:avLst>
              <a:gd name="adj1" fmla="val -5185"/>
              <a:gd name="adj2" fmla="val 48683"/>
              <a:gd name="adj3" fmla="val 10843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92" idx="1"/>
            <a:endCxn id="12" idx="2"/>
          </p:cNvCxnSpPr>
          <p:nvPr/>
        </p:nvCxnSpPr>
        <p:spPr>
          <a:xfrm flipH="1" flipV="1">
            <a:off x="6463425" y="536122"/>
            <a:ext cx="363580" cy="5677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876469" y="2423325"/>
            <a:ext cx="209236" cy="552044"/>
            <a:chOff x="7428438" y="4626389"/>
            <a:chExt cx="209236" cy="552044"/>
          </a:xfrm>
        </p:grpSpPr>
        <p:sp>
          <p:nvSpPr>
            <p:cNvPr id="184" name="流程图: 手动操作 18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1" name="直接连接符 174"/>
          <p:cNvCxnSpPr>
            <a:stCxn id="188" idx="0"/>
            <a:endCxn id="192" idx="0"/>
          </p:cNvCxnSpPr>
          <p:nvPr/>
        </p:nvCxnSpPr>
        <p:spPr>
          <a:xfrm rot="5400000" flipH="1" flipV="1">
            <a:off x="3020474" y="-1650475"/>
            <a:ext cx="2041168" cy="6117938"/>
          </a:xfrm>
          <a:prstGeom prst="bentConnector3">
            <a:avLst>
              <a:gd name="adj1" fmla="val 11119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数据 40"/>
          <p:cNvSpPr/>
          <p:nvPr/>
        </p:nvSpPr>
        <p:spPr>
          <a:xfrm flipH="1">
            <a:off x="7598523" y="5228396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8" name="肘形连接符 207"/>
          <p:cNvCxnSpPr>
            <a:stCxn id="83" idx="3"/>
            <a:endCxn id="41" idx="5"/>
          </p:cNvCxnSpPr>
          <p:nvPr/>
        </p:nvCxnSpPr>
        <p:spPr>
          <a:xfrm flipV="1">
            <a:off x="6617674" y="5336396"/>
            <a:ext cx="1034849" cy="130923"/>
          </a:xfrm>
          <a:prstGeom prst="bentConnector3">
            <a:avLst>
              <a:gd name="adj1" fmla="val 564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8969279" y="5195757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文本框 212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18" name="肘形连接符 217"/>
          <p:cNvCxnSpPr>
            <a:stCxn id="41" idx="2"/>
            <a:endCxn id="213" idx="1"/>
          </p:cNvCxnSpPr>
          <p:nvPr/>
        </p:nvCxnSpPr>
        <p:spPr>
          <a:xfrm>
            <a:off x="8084523" y="5336396"/>
            <a:ext cx="888852" cy="2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164" idx="3"/>
            <a:endCxn id="215" idx="1"/>
          </p:cNvCxnSpPr>
          <p:nvPr/>
        </p:nvCxnSpPr>
        <p:spPr>
          <a:xfrm>
            <a:off x="3837847" y="4965024"/>
            <a:ext cx="5134769" cy="802445"/>
          </a:xfrm>
          <a:prstGeom prst="bentConnector3">
            <a:avLst>
              <a:gd name="adj1" fmla="val 4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7" idx="3"/>
            <a:endCxn id="189" idx="1"/>
          </p:cNvCxnSpPr>
          <p:nvPr/>
        </p:nvCxnSpPr>
        <p:spPr>
          <a:xfrm flipH="1" flipV="1">
            <a:off x="878473" y="2816856"/>
            <a:ext cx="8465065" cy="2745009"/>
          </a:xfrm>
          <a:prstGeom prst="bentConnector5">
            <a:avLst>
              <a:gd name="adj1" fmla="val -8497"/>
              <a:gd name="adj2" fmla="val -17304"/>
              <a:gd name="adj3" fmla="val 1027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625188" y="2568423"/>
            <a:ext cx="209236" cy="550800"/>
            <a:chOff x="7428438" y="4627633"/>
            <a:chExt cx="209236" cy="550800"/>
          </a:xfrm>
        </p:grpSpPr>
        <p:sp>
          <p:nvSpPr>
            <p:cNvPr id="193" name="流程图: 手动操作 192"/>
            <p:cNvSpPr/>
            <p:nvPr/>
          </p:nvSpPr>
          <p:spPr>
            <a:xfrm rot="16200000">
              <a:off x="7243038" y="4813033"/>
              <a:ext cx="550800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6" name="肘形连接符 195"/>
          <p:cNvCxnSpPr>
            <a:stCxn id="193" idx="2"/>
            <a:endCxn id="10" idx="1"/>
          </p:cNvCxnSpPr>
          <p:nvPr/>
        </p:nvCxnSpPr>
        <p:spPr>
          <a:xfrm>
            <a:off x="1805188" y="2843823"/>
            <a:ext cx="435159" cy="1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数据 221"/>
          <p:cNvSpPr/>
          <p:nvPr/>
        </p:nvSpPr>
        <p:spPr>
          <a:xfrm flipH="1">
            <a:off x="5662865" y="6407667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3" name="肘形连接符 222"/>
          <p:cNvCxnSpPr>
            <a:stCxn id="222" idx="2"/>
            <a:endCxn id="195" idx="1"/>
          </p:cNvCxnSpPr>
          <p:nvPr/>
        </p:nvCxnSpPr>
        <p:spPr>
          <a:xfrm flipH="1" flipV="1">
            <a:off x="1627192" y="2960710"/>
            <a:ext cx="4521673" cy="3554957"/>
          </a:xfrm>
          <a:prstGeom prst="bentConnector5">
            <a:avLst>
              <a:gd name="adj1" fmla="val -5056"/>
              <a:gd name="adj2" fmla="val -7123"/>
              <a:gd name="adj3" fmla="val 105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7" idx="3"/>
            <a:endCxn id="222" idx="5"/>
          </p:cNvCxnSpPr>
          <p:nvPr/>
        </p:nvCxnSpPr>
        <p:spPr>
          <a:xfrm>
            <a:off x="4532918" y="2841760"/>
            <a:ext cx="1183947" cy="3673907"/>
          </a:xfrm>
          <a:prstGeom prst="bentConnector3">
            <a:avLst>
              <a:gd name="adj1" fmla="val 3283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4957156" y="6254059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[25:0]</a:t>
            </a:r>
            <a:endParaRPr lang="zh-CN" altLang="en-US" sz="1400" dirty="0"/>
          </a:p>
        </p:txBody>
      </p:sp>
      <p:cxnSp>
        <p:nvCxnSpPr>
          <p:cNvPr id="226" name="肘形连接符 225"/>
          <p:cNvCxnSpPr>
            <a:stCxn id="229" idx="1"/>
            <a:endCxn id="194" idx="0"/>
          </p:cNvCxnSpPr>
          <p:nvPr/>
        </p:nvCxnSpPr>
        <p:spPr>
          <a:xfrm rot="10800000" flipV="1">
            <a:off x="1730809" y="691112"/>
            <a:ext cx="3604327" cy="18818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7" idx="3"/>
            <a:endCxn id="183" idx="1"/>
          </p:cNvCxnSpPr>
          <p:nvPr/>
        </p:nvCxnSpPr>
        <p:spPr>
          <a:xfrm flipV="1">
            <a:off x="4532918" y="1326794"/>
            <a:ext cx="802217" cy="15149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27" idx="3"/>
            <a:endCxn id="22" idx="1"/>
          </p:cNvCxnSpPr>
          <p:nvPr/>
        </p:nvCxnSpPr>
        <p:spPr>
          <a:xfrm flipV="1">
            <a:off x="4532918" y="982230"/>
            <a:ext cx="802217" cy="18595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884184" y="1022895"/>
            <a:ext cx="46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[5:0]</a:t>
            </a:r>
            <a:endParaRPr lang="zh-CN" altLang="en-US" sz="14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699278" y="671387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[31:26]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40347" y="2606981"/>
            <a:ext cx="566600" cy="559567"/>
            <a:chOff x="2240347" y="2606981"/>
            <a:chExt cx="566600" cy="559567"/>
          </a:xfrm>
        </p:grpSpPr>
        <p:sp>
          <p:nvSpPr>
            <p:cNvPr id="9" name="矩形 8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文本框 250"/>
            <p:cNvSpPr txBox="1"/>
            <p:nvPr/>
          </p:nvSpPr>
          <p:spPr>
            <a:xfrm>
              <a:off x="2295779" y="2889549"/>
              <a:ext cx="458263" cy="276999"/>
            </a:xfrm>
            <a:prstGeom prst="rect">
              <a:avLst/>
            </a:prstGeom>
            <a:noFill/>
          </p:spPr>
          <p:txBody>
            <a:bodyPr wrap="none" rIns="36000" rtlCol="0" anchor="b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eset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80218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731193" y="2573584"/>
            <a:ext cx="62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259142" y="3066194"/>
            <a:ext cx="61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pcreg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332362" y="4304285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pcadd1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375788" y="5279497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7472182" y="4945445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immsh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614482" y="5453272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8088416" y="5077412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7942687" y="5494502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298195" y="5752079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8886896" y="4924864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pcadd2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89153" y="2207386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pcbrmux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425956" y="3071110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001461" y="2362933"/>
            <a:ext cx="7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pcnextbr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503059" y="6407667"/>
            <a:ext cx="272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{pcplus4[31:28], </a:t>
            </a:r>
            <a:r>
              <a:rPr lang="en-US" altLang="zh-CN" sz="1400" dirty="0" err="1" smtClean="0"/>
              <a:t>instr</a:t>
            </a:r>
            <a:r>
              <a:rPr lang="en-US" altLang="zh-CN" sz="1400" dirty="0" smtClean="0"/>
              <a:t>[25:0], 2’b00}</a:t>
            </a:r>
            <a:endParaRPr lang="zh-CN" altLang="en-US" sz="14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6115402" y="4145598"/>
            <a:ext cx="4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484972" y="2493153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0070C0"/>
                </a:solidFill>
              </a:rPr>
              <a:t>instr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019612" y="3420365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5072124" y="3814915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1149071" y="5917616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6723132" y="2536584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6711663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5764966" y="4413484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wrmux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061201" y="2943366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resmux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9939576" y="2271591"/>
            <a:ext cx="124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aluout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>
                <a:solidFill>
                  <a:srgbClr val="0070C0"/>
                </a:solidFill>
              </a:rPr>
              <a:t>/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dataadr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9665984" y="2813583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913262" y="5110736"/>
            <a:ext cx="42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688595" y="3248424"/>
            <a:ext cx="48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alu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7424918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7866857" y="190598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zero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6873127" y="4200609"/>
            <a:ext cx="80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srcbmux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5496313" y="347660"/>
            <a:ext cx="65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Branch</a:t>
            </a:r>
            <a:endParaRPr lang="zh-CN" altLang="en-US" sz="1400" dirty="0">
              <a:solidFill>
                <a:srgbClr val="92D050"/>
              </a:solidFill>
              <a:latin typeface="Cambria Math" panose="020405030504060302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5344314" y="1402424"/>
            <a:ext cx="520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cxnSp>
        <p:nvCxnSpPr>
          <p:cNvPr id="227" name="直接连接符 174"/>
          <p:cNvCxnSpPr>
            <a:stCxn id="12" idx="5"/>
            <a:endCxn id="219" idx="3"/>
          </p:cNvCxnSpPr>
          <p:nvPr/>
        </p:nvCxnSpPr>
        <p:spPr>
          <a:xfrm flipH="1">
            <a:off x="5864585" y="573950"/>
            <a:ext cx="395016" cy="982363"/>
          </a:xfrm>
          <a:prstGeom prst="bentConnector3">
            <a:avLst>
              <a:gd name="adj1" fmla="val 63673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174"/>
          <p:cNvCxnSpPr/>
          <p:nvPr/>
        </p:nvCxnSpPr>
        <p:spPr>
          <a:xfrm flipH="1">
            <a:off x="6061058" y="480221"/>
            <a:ext cx="180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8703300" y="367878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dmem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3811852" y="332630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imem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7797499" y="1568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234" name="直接连接符 233"/>
          <p:cNvCxnSpPr/>
          <p:nvPr/>
        </p:nvCxnSpPr>
        <p:spPr>
          <a:xfrm flipH="1">
            <a:off x="7778481" y="1539822"/>
            <a:ext cx="14400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761153" y="127281"/>
            <a:ext cx="438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支持汇编指令：</a:t>
            </a:r>
            <a:endParaRPr lang="en-US" altLang="zh-CN" sz="2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add, sub, and, or,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slt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lw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sw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beq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addi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j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>
            <a:spLocks noGrp="1"/>
          </p:cNvSpPr>
          <p:nvPr>
            <p:ph type="title"/>
          </p:nvPr>
        </p:nvSpPr>
        <p:spPr>
          <a:xfrm>
            <a:off x="2011129" y="999065"/>
            <a:ext cx="2356697" cy="93845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单周期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扩展</a:t>
            </a: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3100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84664" y="6356350"/>
            <a:ext cx="469135" cy="365125"/>
          </a:xfrm>
        </p:spPr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8" name="肘形连接符 7"/>
          <p:cNvCxnSpPr>
            <a:stCxn id="11" idx="3"/>
            <a:endCxn id="26" idx="1"/>
          </p:cNvCxnSpPr>
          <p:nvPr/>
        </p:nvCxnSpPr>
        <p:spPr>
          <a:xfrm>
            <a:off x="2663481" y="2844979"/>
            <a:ext cx="862544" cy="21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526025" y="2563069"/>
            <a:ext cx="869733" cy="826990"/>
            <a:chOff x="4091087" y="4179908"/>
            <a:chExt cx="969977" cy="826990"/>
          </a:xfrm>
        </p:grpSpPr>
        <p:sp>
          <p:nvSpPr>
            <p:cNvPr id="25" name="矩形 24"/>
            <p:cNvSpPr/>
            <p:nvPr/>
          </p:nvSpPr>
          <p:spPr>
            <a:xfrm>
              <a:off x="4092125" y="4220601"/>
              <a:ext cx="964800" cy="786297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32 x 64</a:t>
              </a:r>
            </a:p>
            <a:p>
              <a:pPr algn="ctr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指令存储器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91087" y="4325479"/>
              <a:ext cx="291323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95865" y="4320099"/>
              <a:ext cx="365199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03709" y="4179908"/>
              <a:ext cx="675703" cy="328739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ROM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肘形连接符 33"/>
          <p:cNvCxnSpPr>
            <a:stCxn id="184" idx="2"/>
            <a:endCxn id="194" idx="1"/>
          </p:cNvCxnSpPr>
          <p:nvPr/>
        </p:nvCxnSpPr>
        <p:spPr>
          <a:xfrm>
            <a:off x="919309" y="2699347"/>
            <a:ext cx="570723" cy="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862440" y="28485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2932228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15094" y="28485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229127" y="27537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65022" y="251985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[7:2]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9" idx="0"/>
            <a:endCxn id="51" idx="2"/>
          </p:cNvCxnSpPr>
          <p:nvPr/>
        </p:nvCxnSpPr>
        <p:spPr>
          <a:xfrm flipV="1">
            <a:off x="2386909" y="2411038"/>
            <a:ext cx="3401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187370" y="21032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1" name="肘形连接符 70"/>
          <p:cNvCxnSpPr>
            <a:stCxn id="27" idx="3"/>
            <a:endCxn id="55" idx="1"/>
          </p:cNvCxnSpPr>
          <p:nvPr/>
        </p:nvCxnSpPr>
        <p:spPr>
          <a:xfrm>
            <a:off x="4395758" y="2841760"/>
            <a:ext cx="1475447" cy="40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482294" y="28216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4552082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064784" y="2788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5078817" y="272689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849393" y="2533870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[25:21]</a:t>
            </a:r>
            <a:endParaRPr lang="zh-CN" altLang="en-US" sz="1400" dirty="0"/>
          </a:p>
        </p:txBody>
      </p:sp>
      <p:cxnSp>
        <p:nvCxnSpPr>
          <p:cNvPr id="81" name="直接连接符 80"/>
          <p:cNvCxnSpPr>
            <a:endCxn id="82" idx="2"/>
          </p:cNvCxnSpPr>
          <p:nvPr/>
        </p:nvCxnSpPr>
        <p:spPr>
          <a:xfrm flipH="1" flipV="1">
            <a:off x="6117432" y="2398447"/>
            <a:ext cx="0" cy="1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914492" y="2090670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3" name="流程图: 手动输入 82"/>
          <p:cNvSpPr/>
          <p:nvPr/>
        </p:nvSpPr>
        <p:spPr>
          <a:xfrm>
            <a:off x="5801452" y="5588507"/>
            <a:ext cx="665178" cy="216000"/>
          </a:xfrm>
          <a:prstGeom prst="flowChartManualIn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符号扩展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4" name="肘形连接符 83"/>
          <p:cNvCxnSpPr>
            <a:stCxn id="27" idx="3"/>
            <a:endCxn id="235" idx="2"/>
          </p:cNvCxnSpPr>
          <p:nvPr/>
        </p:nvCxnSpPr>
        <p:spPr>
          <a:xfrm>
            <a:off x="4395758" y="2841760"/>
            <a:ext cx="949600" cy="2753111"/>
          </a:xfrm>
          <a:prstGeom prst="bentConnector3">
            <a:avLst>
              <a:gd name="adj1" fmla="val 418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772483" y="535164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[15:0]</a:t>
            </a:r>
            <a:endParaRPr lang="zh-CN" altLang="en-US" sz="1200" dirty="0"/>
          </a:p>
        </p:txBody>
      </p:sp>
      <p:cxnSp>
        <p:nvCxnSpPr>
          <p:cNvPr id="77" name="肘形连接符 76"/>
          <p:cNvCxnSpPr>
            <a:stCxn id="56" idx="3"/>
            <a:endCxn id="92" idx="1"/>
          </p:cNvCxnSpPr>
          <p:nvPr/>
        </p:nvCxnSpPr>
        <p:spPr>
          <a:xfrm flipV="1">
            <a:off x="6828896" y="2649423"/>
            <a:ext cx="991654" cy="1964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" idx="2"/>
            <a:endCxn id="93" idx="1"/>
          </p:cNvCxnSpPr>
          <p:nvPr/>
        </p:nvCxnSpPr>
        <p:spPr>
          <a:xfrm flipV="1">
            <a:off x="7504772" y="3157011"/>
            <a:ext cx="315019" cy="8310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91" idx="5"/>
            <a:endCxn id="197" idx="3"/>
          </p:cNvCxnSpPr>
          <p:nvPr/>
        </p:nvCxnSpPr>
        <p:spPr>
          <a:xfrm rot="16200000" flipV="1">
            <a:off x="7328441" y="1889306"/>
            <a:ext cx="1134489" cy="226459"/>
          </a:xfrm>
          <a:prstGeom prst="bentConnector2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7816454" y="2480423"/>
            <a:ext cx="378485" cy="854277"/>
            <a:chOff x="5498372" y="1191442"/>
            <a:chExt cx="378485" cy="854277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5260476" y="1429338"/>
              <a:ext cx="854277" cy="37848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246 h 10246"/>
                <a:gd name="connsiteX1" fmla="*/ 5579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6642 w 10000"/>
                <a:gd name="connsiteY1" fmla="*/ 0 h 10246"/>
                <a:gd name="connsiteX2" fmla="*/ 10000 w 10000"/>
                <a:gd name="connsiteY2" fmla="*/ 246 h 10246"/>
                <a:gd name="connsiteX3" fmla="*/ 8000 w 10000"/>
                <a:gd name="connsiteY3" fmla="*/ 10246 h 10246"/>
                <a:gd name="connsiteX4" fmla="*/ 2000 w 10000"/>
                <a:gd name="connsiteY4" fmla="*/ 10246 h 10246"/>
                <a:gd name="connsiteX5" fmla="*/ 0 w 10000"/>
                <a:gd name="connsiteY5" fmla="*/ 246 h 10246"/>
                <a:gd name="connsiteX0" fmla="*/ 0 w 10000"/>
                <a:gd name="connsiteY0" fmla="*/ 246 h 10246"/>
                <a:gd name="connsiteX1" fmla="*/ 2072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6642 w 10000"/>
                <a:gd name="connsiteY2" fmla="*/ 0 h 10246"/>
                <a:gd name="connsiteX3" fmla="*/ 10000 w 10000"/>
                <a:gd name="connsiteY3" fmla="*/ 246 h 10246"/>
                <a:gd name="connsiteX4" fmla="*/ 8000 w 10000"/>
                <a:gd name="connsiteY4" fmla="*/ 10246 h 10246"/>
                <a:gd name="connsiteX5" fmla="*/ 2000 w 10000"/>
                <a:gd name="connsiteY5" fmla="*/ 10246 h 10246"/>
                <a:gd name="connsiteX6" fmla="*/ 0 w 10000"/>
                <a:gd name="connsiteY6" fmla="*/ 246 h 10246"/>
                <a:gd name="connsiteX0" fmla="*/ 0 w 10000"/>
                <a:gd name="connsiteY0" fmla="*/ 451 h 10451"/>
                <a:gd name="connsiteX1" fmla="*/ 4091 w 10000"/>
                <a:gd name="connsiteY1" fmla="*/ 205 h 10451"/>
                <a:gd name="connsiteX2" fmla="*/ 5366 w 10000"/>
                <a:gd name="connsiteY2" fmla="*/ 0 h 10451"/>
                <a:gd name="connsiteX3" fmla="*/ 6642 w 10000"/>
                <a:gd name="connsiteY3" fmla="*/ 205 h 10451"/>
                <a:gd name="connsiteX4" fmla="*/ 10000 w 10000"/>
                <a:gd name="connsiteY4" fmla="*/ 451 h 10451"/>
                <a:gd name="connsiteX5" fmla="*/ 8000 w 10000"/>
                <a:gd name="connsiteY5" fmla="*/ 10451 h 10451"/>
                <a:gd name="connsiteX6" fmla="*/ 2000 w 10000"/>
                <a:gd name="connsiteY6" fmla="*/ 10451 h 10451"/>
                <a:gd name="connsiteX7" fmla="*/ 0 w 10000"/>
                <a:gd name="connsiteY7" fmla="*/ 451 h 10451"/>
                <a:gd name="connsiteX0" fmla="*/ 0 w 10000"/>
                <a:gd name="connsiteY0" fmla="*/ 246 h 10246"/>
                <a:gd name="connsiteX1" fmla="*/ 4091 w 10000"/>
                <a:gd name="connsiteY1" fmla="*/ 0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246 h 10246"/>
                <a:gd name="connsiteX1" fmla="*/ 3666 w 10000"/>
                <a:gd name="connsiteY1" fmla="*/ 205 h 10246"/>
                <a:gd name="connsiteX2" fmla="*/ 5260 w 10000"/>
                <a:gd name="connsiteY2" fmla="*/ 6161 h 10246"/>
                <a:gd name="connsiteX3" fmla="*/ 6642 w 10000"/>
                <a:gd name="connsiteY3" fmla="*/ 0 h 10246"/>
                <a:gd name="connsiteX4" fmla="*/ 10000 w 10000"/>
                <a:gd name="connsiteY4" fmla="*/ 246 h 10246"/>
                <a:gd name="connsiteX5" fmla="*/ 8000 w 10000"/>
                <a:gd name="connsiteY5" fmla="*/ 10246 h 10246"/>
                <a:gd name="connsiteX6" fmla="*/ 2000 w 10000"/>
                <a:gd name="connsiteY6" fmla="*/ 10246 h 10246"/>
                <a:gd name="connsiteX7" fmla="*/ 0 w 10000"/>
                <a:gd name="connsiteY7" fmla="*/ 246 h 10246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260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666 w 10000"/>
                <a:gd name="connsiteY1" fmla="*/ 0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41 h 10041"/>
                <a:gd name="connsiteX1" fmla="*/ 3276 w 10000"/>
                <a:gd name="connsiteY1" fmla="*/ 94 h 10041"/>
                <a:gd name="connsiteX2" fmla="*/ 5065 w 10000"/>
                <a:gd name="connsiteY2" fmla="*/ 5956 h 10041"/>
                <a:gd name="connsiteX3" fmla="*/ 6323 w 10000"/>
                <a:gd name="connsiteY3" fmla="*/ 0 h 10041"/>
                <a:gd name="connsiteX4" fmla="*/ 10000 w 10000"/>
                <a:gd name="connsiteY4" fmla="*/ 41 h 10041"/>
                <a:gd name="connsiteX5" fmla="*/ 8000 w 10000"/>
                <a:gd name="connsiteY5" fmla="*/ 10041 h 10041"/>
                <a:gd name="connsiteX6" fmla="*/ 2000 w 10000"/>
                <a:gd name="connsiteY6" fmla="*/ 10041 h 10041"/>
                <a:gd name="connsiteX7" fmla="*/ 0 w 10000"/>
                <a:gd name="connsiteY7" fmla="*/ 41 h 10041"/>
                <a:gd name="connsiteX0" fmla="*/ 0 w 10000"/>
                <a:gd name="connsiteY0" fmla="*/ 135 h 10135"/>
                <a:gd name="connsiteX1" fmla="*/ 3276 w 10000"/>
                <a:gd name="connsiteY1" fmla="*/ 188 h 10135"/>
                <a:gd name="connsiteX2" fmla="*/ 5065 w 10000"/>
                <a:gd name="connsiteY2" fmla="*/ 6050 h 10135"/>
                <a:gd name="connsiteX3" fmla="*/ 6469 w 10000"/>
                <a:gd name="connsiteY3" fmla="*/ 0 h 10135"/>
                <a:gd name="connsiteX4" fmla="*/ 10000 w 10000"/>
                <a:gd name="connsiteY4" fmla="*/ 135 h 10135"/>
                <a:gd name="connsiteX5" fmla="*/ 8000 w 10000"/>
                <a:gd name="connsiteY5" fmla="*/ 10135 h 10135"/>
                <a:gd name="connsiteX6" fmla="*/ 2000 w 10000"/>
                <a:gd name="connsiteY6" fmla="*/ 10135 h 10135"/>
                <a:gd name="connsiteX7" fmla="*/ 0 w 10000"/>
                <a:gd name="connsiteY7" fmla="*/ 135 h 10135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5065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10000 w 10000"/>
                <a:gd name="connsiteY4" fmla="*/ 0 h 10000"/>
                <a:gd name="connsiteX5" fmla="*/ 8000 w 10000"/>
                <a:gd name="connsiteY5" fmla="*/ 10000 h 10000"/>
                <a:gd name="connsiteX6" fmla="*/ 2000 w 10000"/>
                <a:gd name="connsiteY6" fmla="*/ 10000 h 10000"/>
                <a:gd name="connsiteX7" fmla="*/ 0 w 10000"/>
                <a:gd name="connsiteY7" fmla="*/ 0 h 10000"/>
                <a:gd name="connsiteX0" fmla="*/ 0 w 10000"/>
                <a:gd name="connsiteY0" fmla="*/ 0 h 10000"/>
                <a:gd name="connsiteX1" fmla="*/ 3276 w 10000"/>
                <a:gd name="connsiteY1" fmla="*/ 53 h 10000"/>
                <a:gd name="connsiteX2" fmla="*/ 4968 w 10000"/>
                <a:gd name="connsiteY2" fmla="*/ 5915 h 10000"/>
                <a:gd name="connsiteX3" fmla="*/ 6469 w 10000"/>
                <a:gd name="connsiteY3" fmla="*/ 53 h 10000"/>
                <a:gd name="connsiteX4" fmla="*/ 8105 w 10000"/>
                <a:gd name="connsiteY4" fmla="*/ 16 h 10000"/>
                <a:gd name="connsiteX5" fmla="*/ 10000 w 10000"/>
                <a:gd name="connsiteY5" fmla="*/ 0 h 10000"/>
                <a:gd name="connsiteX6" fmla="*/ 8000 w 10000"/>
                <a:gd name="connsiteY6" fmla="*/ 10000 h 10000"/>
                <a:gd name="connsiteX7" fmla="*/ 2000 w 10000"/>
                <a:gd name="connsiteY7" fmla="*/ 10000 h 10000"/>
                <a:gd name="connsiteX8" fmla="*/ 0 w 10000"/>
                <a:gd name="connsiteY8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5915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000 w 10000"/>
                <a:gd name="connsiteY7" fmla="*/ 10000 h 10000"/>
                <a:gd name="connsiteX8" fmla="*/ 2000 w 10000"/>
                <a:gd name="connsiteY8" fmla="*/ 10000 h 10000"/>
                <a:gd name="connsiteX9" fmla="*/ 0 w 10000"/>
                <a:gd name="connsiteY9" fmla="*/ 0 h 10000"/>
                <a:gd name="connsiteX0" fmla="*/ 0 w 10000"/>
                <a:gd name="connsiteY0" fmla="*/ 0 h 10000"/>
                <a:gd name="connsiteX1" fmla="*/ 1624 w 10000"/>
                <a:gd name="connsiteY1" fmla="*/ 16 h 10000"/>
                <a:gd name="connsiteX2" fmla="*/ 3276 w 10000"/>
                <a:gd name="connsiteY2" fmla="*/ 53 h 10000"/>
                <a:gd name="connsiteX3" fmla="*/ 4968 w 10000"/>
                <a:gd name="connsiteY3" fmla="*/ 4229 h 10000"/>
                <a:gd name="connsiteX4" fmla="*/ 6469 w 10000"/>
                <a:gd name="connsiteY4" fmla="*/ 53 h 10000"/>
                <a:gd name="connsiteX5" fmla="*/ 8105 w 10000"/>
                <a:gd name="connsiteY5" fmla="*/ 16 h 10000"/>
                <a:gd name="connsiteX6" fmla="*/ 10000 w 10000"/>
                <a:gd name="connsiteY6" fmla="*/ 0 h 10000"/>
                <a:gd name="connsiteX7" fmla="*/ 8954 w 10000"/>
                <a:gd name="connsiteY7" fmla="*/ 5056 h 10000"/>
                <a:gd name="connsiteX8" fmla="*/ 8000 w 10000"/>
                <a:gd name="connsiteY8" fmla="*/ 10000 h 10000"/>
                <a:gd name="connsiteX9" fmla="*/ 2000 w 10000"/>
                <a:gd name="connsiteY9" fmla="*/ 10000 h 10000"/>
                <a:gd name="connsiteX10" fmla="*/ 0 w 10000"/>
                <a:gd name="connsiteY10" fmla="*/ 0 h 10000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8105 w 10000"/>
                <a:gd name="connsiteY5" fmla="*/ 75 h 10059"/>
                <a:gd name="connsiteX6" fmla="*/ 10000 w 10000"/>
                <a:gd name="connsiteY6" fmla="*/ 59 h 10059"/>
                <a:gd name="connsiteX7" fmla="*/ 8954 w 10000"/>
                <a:gd name="connsiteY7" fmla="*/ 5115 h 10059"/>
                <a:gd name="connsiteX8" fmla="*/ 8000 w 10000"/>
                <a:gd name="connsiteY8" fmla="*/ 10059 h 10059"/>
                <a:gd name="connsiteX9" fmla="*/ 2000 w 10000"/>
                <a:gd name="connsiteY9" fmla="*/ 10059 h 10059"/>
                <a:gd name="connsiteX10" fmla="*/ 0 w 10000"/>
                <a:gd name="connsiteY10" fmla="*/ 59 h 10059"/>
                <a:gd name="connsiteX0" fmla="*/ 0 w 10000"/>
                <a:gd name="connsiteY0" fmla="*/ 96 h 10096"/>
                <a:gd name="connsiteX1" fmla="*/ 1624 w 10000"/>
                <a:gd name="connsiteY1" fmla="*/ 112 h 10096"/>
                <a:gd name="connsiteX2" fmla="*/ 3276 w 10000"/>
                <a:gd name="connsiteY2" fmla="*/ 149 h 10096"/>
                <a:gd name="connsiteX3" fmla="*/ 4968 w 10000"/>
                <a:gd name="connsiteY3" fmla="*/ 4325 h 10096"/>
                <a:gd name="connsiteX4" fmla="*/ 6469 w 10000"/>
                <a:gd name="connsiteY4" fmla="*/ 37 h 10096"/>
                <a:gd name="connsiteX5" fmla="*/ 8105 w 10000"/>
                <a:gd name="connsiteY5" fmla="*/ 0 h 10096"/>
                <a:gd name="connsiteX6" fmla="*/ 10000 w 10000"/>
                <a:gd name="connsiteY6" fmla="*/ 96 h 10096"/>
                <a:gd name="connsiteX7" fmla="*/ 8954 w 10000"/>
                <a:gd name="connsiteY7" fmla="*/ 5152 h 10096"/>
                <a:gd name="connsiteX8" fmla="*/ 8000 w 10000"/>
                <a:gd name="connsiteY8" fmla="*/ 10096 h 10096"/>
                <a:gd name="connsiteX9" fmla="*/ 2000 w 10000"/>
                <a:gd name="connsiteY9" fmla="*/ 10096 h 10096"/>
                <a:gd name="connsiteX10" fmla="*/ 0 w 10000"/>
                <a:gd name="connsiteY10" fmla="*/ 96 h 10096"/>
                <a:gd name="connsiteX0" fmla="*/ 0 w 10000"/>
                <a:gd name="connsiteY0" fmla="*/ 59 h 10059"/>
                <a:gd name="connsiteX1" fmla="*/ 1624 w 10000"/>
                <a:gd name="connsiteY1" fmla="*/ 75 h 10059"/>
                <a:gd name="connsiteX2" fmla="*/ 3276 w 10000"/>
                <a:gd name="connsiteY2" fmla="*/ 112 h 10059"/>
                <a:gd name="connsiteX3" fmla="*/ 4968 w 10000"/>
                <a:gd name="connsiteY3" fmla="*/ 4288 h 10059"/>
                <a:gd name="connsiteX4" fmla="*/ 6469 w 10000"/>
                <a:gd name="connsiteY4" fmla="*/ 0 h 10059"/>
                <a:gd name="connsiteX5" fmla="*/ 10000 w 10000"/>
                <a:gd name="connsiteY5" fmla="*/ 59 h 10059"/>
                <a:gd name="connsiteX6" fmla="*/ 8954 w 10000"/>
                <a:gd name="connsiteY6" fmla="*/ 5115 h 10059"/>
                <a:gd name="connsiteX7" fmla="*/ 8000 w 10000"/>
                <a:gd name="connsiteY7" fmla="*/ 10059 h 10059"/>
                <a:gd name="connsiteX8" fmla="*/ 2000 w 10000"/>
                <a:gd name="connsiteY8" fmla="*/ 10059 h 10059"/>
                <a:gd name="connsiteX9" fmla="*/ 0 w 10000"/>
                <a:gd name="connsiteY9" fmla="*/ 59 h 10059"/>
                <a:gd name="connsiteX0" fmla="*/ 0 w 10000"/>
                <a:gd name="connsiteY0" fmla="*/ 59 h 10059"/>
                <a:gd name="connsiteX1" fmla="*/ 3276 w 10000"/>
                <a:gd name="connsiteY1" fmla="*/ 112 h 10059"/>
                <a:gd name="connsiteX2" fmla="*/ 4968 w 10000"/>
                <a:gd name="connsiteY2" fmla="*/ 4288 h 10059"/>
                <a:gd name="connsiteX3" fmla="*/ 6469 w 10000"/>
                <a:gd name="connsiteY3" fmla="*/ 0 h 10059"/>
                <a:gd name="connsiteX4" fmla="*/ 10000 w 10000"/>
                <a:gd name="connsiteY4" fmla="*/ 59 h 10059"/>
                <a:gd name="connsiteX5" fmla="*/ 8954 w 10000"/>
                <a:gd name="connsiteY5" fmla="*/ 5115 h 10059"/>
                <a:gd name="connsiteX6" fmla="*/ 8000 w 10000"/>
                <a:gd name="connsiteY6" fmla="*/ 10059 h 10059"/>
                <a:gd name="connsiteX7" fmla="*/ 2000 w 10000"/>
                <a:gd name="connsiteY7" fmla="*/ 10059 h 10059"/>
                <a:gd name="connsiteX8" fmla="*/ 0 w 10000"/>
                <a:gd name="connsiteY8" fmla="*/ 59 h 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9">
                  <a:moveTo>
                    <a:pt x="0" y="59"/>
                  </a:moveTo>
                  <a:lnTo>
                    <a:pt x="3276" y="112"/>
                  </a:lnTo>
                  <a:lnTo>
                    <a:pt x="4968" y="4288"/>
                  </a:lnTo>
                  <a:lnTo>
                    <a:pt x="6469" y="0"/>
                  </a:lnTo>
                  <a:lnTo>
                    <a:pt x="10000" y="59"/>
                  </a:lnTo>
                  <a:lnTo>
                    <a:pt x="8954" y="5115"/>
                  </a:lnTo>
                  <a:lnTo>
                    <a:pt x="8000" y="10059"/>
                  </a:lnTo>
                  <a:lnTo>
                    <a:pt x="2000" y="100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bIns="0" rtlCol="0" anchor="ctr"/>
            <a:lstStyle/>
            <a:p>
              <a:pPr algn="ctr"/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ALU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502468" y="1237331"/>
              <a:ext cx="208835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501709" y="1744919"/>
              <a:ext cx="207232" cy="246221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731619" y="1312977"/>
              <a:ext cx="14163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735808" y="1501599"/>
              <a:ext cx="136823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863201" y="2685775"/>
            <a:ext cx="843160" cy="1068616"/>
            <a:chOff x="1430621" y="3390376"/>
            <a:chExt cx="843160" cy="1068616"/>
          </a:xfrm>
        </p:grpSpPr>
        <p:sp>
          <p:nvSpPr>
            <p:cNvPr id="102" name="矩形 101"/>
            <p:cNvSpPr/>
            <p:nvPr/>
          </p:nvSpPr>
          <p:spPr>
            <a:xfrm>
              <a:off x="1431659" y="3390376"/>
              <a:ext cx="814951" cy="1068616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数据存储器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430621" y="3659313"/>
              <a:ext cx="277246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85573" y="3659312"/>
              <a:ext cx="359518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842894" y="3968835"/>
              <a:ext cx="430887" cy="488078"/>
            </a:xfrm>
            <a:prstGeom prst="rect">
              <a:avLst/>
            </a:prstGeom>
            <a:noFill/>
          </p:spPr>
          <p:txBody>
            <a:bodyPr vert="eaVert" wrap="none" tIns="36000" rtlCol="0" anchor="ctr">
              <a:sp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439255" y="4130803"/>
              <a:ext cx="372341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52344" y="3405285"/>
              <a:ext cx="394266" cy="249008"/>
            </a:xfrm>
            <a:prstGeom prst="rect">
              <a:avLst/>
            </a:prstGeom>
            <a:noFill/>
          </p:spPr>
          <p:txBody>
            <a:bodyPr wrap="none" lIns="72000" tIns="18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624607" y="3394820"/>
              <a:ext cx="120864" cy="128953"/>
              <a:chOff x="1332523" y="3739662"/>
              <a:chExt cx="146245" cy="128953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直接连接符 112"/>
          <p:cNvCxnSpPr>
            <a:endCxn id="114" idx="2"/>
          </p:cNvCxnSpPr>
          <p:nvPr/>
        </p:nvCxnSpPr>
        <p:spPr>
          <a:xfrm flipH="1" flipV="1">
            <a:off x="9115116" y="2550689"/>
            <a:ext cx="0" cy="13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912176" y="22429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clk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16" name="肘形连接符 115"/>
          <p:cNvCxnSpPr>
            <a:stCxn id="95" idx="3"/>
            <a:endCxn id="103" idx="1"/>
          </p:cNvCxnSpPr>
          <p:nvPr/>
        </p:nvCxnSpPr>
        <p:spPr>
          <a:xfrm>
            <a:off x="8190713" y="2913691"/>
            <a:ext cx="672488" cy="194910"/>
          </a:xfrm>
          <a:prstGeom prst="bentConnector3">
            <a:avLst>
              <a:gd name="adj1" fmla="val 680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6" idx="2"/>
            <a:endCxn id="60" idx="1"/>
          </p:cNvCxnSpPr>
          <p:nvPr/>
        </p:nvCxnSpPr>
        <p:spPr>
          <a:xfrm flipH="1">
            <a:off x="5878422" y="2421318"/>
            <a:ext cx="5719106" cy="1597141"/>
          </a:xfrm>
          <a:prstGeom prst="bentConnector5">
            <a:avLst>
              <a:gd name="adj1" fmla="val -3997"/>
              <a:gd name="adj2" fmla="val 245761"/>
              <a:gd name="adj3" fmla="val 1251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0"/>
            <a:endCxn id="186" idx="3"/>
          </p:cNvCxnSpPr>
          <p:nvPr/>
        </p:nvCxnSpPr>
        <p:spPr>
          <a:xfrm rot="16200000" flipV="1">
            <a:off x="7812111" y="1030737"/>
            <a:ext cx="1636742" cy="1703151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204" idx="2"/>
            <a:endCxn id="59" idx="1"/>
          </p:cNvCxnSpPr>
          <p:nvPr/>
        </p:nvCxnSpPr>
        <p:spPr>
          <a:xfrm flipV="1">
            <a:off x="5657716" y="3705872"/>
            <a:ext cx="222866" cy="994174"/>
          </a:xfrm>
          <a:prstGeom prst="bentConnector3">
            <a:avLst>
              <a:gd name="adj1" fmla="val 302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4813471" y="4266631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5669512" y="43078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5638447" y="4323840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61" idx="0"/>
            <a:endCxn id="228" idx="2"/>
          </p:cNvCxnSpPr>
          <p:nvPr/>
        </p:nvCxnSpPr>
        <p:spPr>
          <a:xfrm rot="16200000" flipV="1">
            <a:off x="6257921" y="2207081"/>
            <a:ext cx="547683" cy="15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3326428" y="459891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文本框 160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5" name="肘形连接符 164"/>
          <p:cNvCxnSpPr>
            <a:stCxn id="11" idx="3"/>
            <a:endCxn id="161" idx="1"/>
          </p:cNvCxnSpPr>
          <p:nvPr/>
        </p:nvCxnSpPr>
        <p:spPr>
          <a:xfrm>
            <a:off x="2663481" y="2844979"/>
            <a:ext cx="667043" cy="1896741"/>
          </a:xfrm>
          <a:prstGeom prst="bentConnector3">
            <a:avLst>
              <a:gd name="adj1" fmla="val 309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64" idx="3"/>
            <a:endCxn id="188" idx="1"/>
          </p:cNvCxnSpPr>
          <p:nvPr/>
        </p:nvCxnSpPr>
        <p:spPr>
          <a:xfrm flipH="1" flipV="1">
            <a:off x="741313" y="2559883"/>
            <a:ext cx="2959374" cy="2405141"/>
          </a:xfrm>
          <a:prstGeom prst="bentConnector5">
            <a:avLst>
              <a:gd name="adj1" fmla="val -7725"/>
              <a:gd name="adj2" fmla="val -31432"/>
              <a:gd name="adj3" fmla="val 1162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3195202" y="5166759"/>
            <a:ext cx="144000" cy="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2930181" y="50128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20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5871205" y="2466791"/>
            <a:ext cx="1025057" cy="1728000"/>
            <a:chOff x="3944531" y="946451"/>
            <a:chExt cx="1025057" cy="1728000"/>
          </a:xfrm>
        </p:grpSpPr>
        <p:sp>
          <p:nvSpPr>
            <p:cNvPr id="54" name="矩形 53"/>
            <p:cNvSpPr/>
            <p:nvPr/>
          </p:nvSpPr>
          <p:spPr>
            <a:xfrm>
              <a:off x="3945569" y="946451"/>
              <a:ext cx="964800" cy="172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寄存器文件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44531" y="117161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43319" y="1171612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RD1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29669" y="2269021"/>
              <a:ext cx="639919" cy="359517"/>
            </a:xfrm>
            <a:prstGeom prst="rect">
              <a:avLst/>
            </a:prstGeom>
            <a:noFill/>
          </p:spPr>
          <p:txBody>
            <a:bodyPr wrap="none" tIns="36000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RAM</a:t>
              </a:r>
              <a:endPara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954022" y="1536935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953908" y="2031643"/>
              <a:ext cx="376632" cy="307777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951748" y="2359619"/>
              <a:ext cx="493652" cy="276999"/>
            </a:xfrm>
            <a:prstGeom prst="rect">
              <a:avLst/>
            </a:prstGeom>
            <a:noFill/>
          </p:spPr>
          <p:txBody>
            <a:bodyPr wrap="none" lIns="72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WD3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66254" y="961361"/>
              <a:ext cx="479225" cy="267184"/>
            </a:xfrm>
            <a:prstGeom prst="rect">
              <a:avLst/>
            </a:prstGeom>
            <a:noFill/>
          </p:spPr>
          <p:txBody>
            <a:bodyPr wrap="none" lIns="72000" tIns="36000" rtlCol="0" anchor="t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</a:rPr>
                <a:t>WE3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138517" y="950896"/>
              <a:ext cx="120864" cy="128953"/>
              <a:chOff x="1332523" y="3739662"/>
              <a:chExt cx="146245" cy="128953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332523" y="373966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1409084" y="373966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文本框 199"/>
            <p:cNvSpPr txBox="1"/>
            <p:nvPr/>
          </p:nvSpPr>
          <p:spPr>
            <a:xfrm>
              <a:off x="4453792" y="1536935"/>
              <a:ext cx="458903" cy="307777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RD2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20" name="肘形连接符 119"/>
          <p:cNvCxnSpPr>
            <a:stCxn id="27" idx="3"/>
            <a:endCxn id="58" idx="1"/>
          </p:cNvCxnSpPr>
          <p:nvPr/>
        </p:nvCxnSpPr>
        <p:spPr>
          <a:xfrm>
            <a:off x="4395758" y="2841760"/>
            <a:ext cx="1484938" cy="369404"/>
          </a:xfrm>
          <a:prstGeom prst="bentConnector3">
            <a:avLst>
              <a:gd name="adj1" fmla="val 27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840495" y="2929147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[20:16]</a:t>
            </a:r>
            <a:endParaRPr lang="zh-CN" altLang="en-US" sz="14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5016996" y="31721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5031029" y="3077345"/>
            <a:ext cx="147090" cy="211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200" idx="3"/>
            <a:endCxn id="108" idx="1"/>
          </p:cNvCxnSpPr>
          <p:nvPr/>
        </p:nvCxnSpPr>
        <p:spPr>
          <a:xfrm>
            <a:off x="6839369" y="3211164"/>
            <a:ext cx="2032466" cy="353538"/>
          </a:xfrm>
          <a:prstGeom prst="bentConnector3">
            <a:avLst>
              <a:gd name="adj1" fmla="val 226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24772" y="3712077"/>
            <a:ext cx="209236" cy="552044"/>
            <a:chOff x="7428438" y="4626389"/>
            <a:chExt cx="209236" cy="552044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2" name="肘形连接符 151"/>
          <p:cNvCxnSpPr>
            <a:stCxn id="200" idx="3"/>
            <a:endCxn id="149" idx="1"/>
          </p:cNvCxnSpPr>
          <p:nvPr/>
        </p:nvCxnSpPr>
        <p:spPr>
          <a:xfrm>
            <a:off x="6839369" y="3211164"/>
            <a:ext cx="487407" cy="6374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83" idx="3"/>
            <a:endCxn id="301" idx="1"/>
          </p:cNvCxnSpPr>
          <p:nvPr/>
        </p:nvCxnSpPr>
        <p:spPr>
          <a:xfrm flipV="1">
            <a:off x="6466630" y="5123859"/>
            <a:ext cx="433981" cy="5726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9" idx="0"/>
            <a:endCxn id="198" idx="2"/>
          </p:cNvCxnSpPr>
          <p:nvPr/>
        </p:nvCxnSpPr>
        <p:spPr>
          <a:xfrm rot="16200000" flipV="1">
            <a:off x="6531980" y="2819418"/>
            <a:ext cx="1794246" cy="25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组合 162"/>
          <p:cNvGrpSpPr/>
          <p:nvPr/>
        </p:nvGrpSpPr>
        <p:grpSpPr>
          <a:xfrm>
            <a:off x="11417528" y="2145296"/>
            <a:ext cx="209236" cy="552044"/>
            <a:chOff x="7428438" y="4626389"/>
            <a:chExt cx="209236" cy="552044"/>
          </a:xfrm>
        </p:grpSpPr>
        <p:sp>
          <p:nvSpPr>
            <p:cNvPr id="166" name="流程图: 手动操作 165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70" name="肘形连接符 169"/>
          <p:cNvCxnSpPr>
            <a:stCxn id="104" idx="3"/>
            <a:endCxn id="168" idx="1"/>
          </p:cNvCxnSpPr>
          <p:nvPr/>
        </p:nvCxnSpPr>
        <p:spPr>
          <a:xfrm flipV="1">
            <a:off x="9677671" y="2538827"/>
            <a:ext cx="1741861" cy="5697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95" idx="3"/>
            <a:endCxn id="167" idx="1"/>
          </p:cNvCxnSpPr>
          <p:nvPr/>
        </p:nvCxnSpPr>
        <p:spPr>
          <a:xfrm flipV="1">
            <a:off x="8190713" y="2281854"/>
            <a:ext cx="3228819" cy="631837"/>
          </a:xfrm>
          <a:prstGeom prst="bentConnector3">
            <a:avLst>
              <a:gd name="adj1" fmla="val 14173"/>
            </a:avLst>
          </a:prstGeom>
          <a:ln w="381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66" idx="3"/>
            <a:endCxn id="185" idx="3"/>
          </p:cNvCxnSpPr>
          <p:nvPr/>
        </p:nvCxnSpPr>
        <p:spPr>
          <a:xfrm rot="16200000" flipV="1">
            <a:off x="8896719" y="-410309"/>
            <a:ext cx="1492996" cy="3728622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/>
          <p:cNvGrpSpPr/>
          <p:nvPr/>
        </p:nvGrpSpPr>
        <p:grpSpPr>
          <a:xfrm>
            <a:off x="5477716" y="4424024"/>
            <a:ext cx="209236" cy="552044"/>
            <a:chOff x="7428438" y="4626389"/>
            <a:chExt cx="209236" cy="552044"/>
          </a:xfrm>
        </p:grpSpPr>
        <p:sp>
          <p:nvSpPr>
            <p:cNvPr id="204" name="流程图: 手动操作 20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07" name="肘形连接符 206"/>
          <p:cNvCxnSpPr>
            <a:stCxn id="27" idx="3"/>
            <a:endCxn id="205" idx="1"/>
          </p:cNvCxnSpPr>
          <p:nvPr/>
        </p:nvCxnSpPr>
        <p:spPr>
          <a:xfrm>
            <a:off x="4395758" y="2841760"/>
            <a:ext cx="1083962" cy="1718822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27" idx="3"/>
            <a:endCxn id="206" idx="1"/>
          </p:cNvCxnSpPr>
          <p:nvPr/>
        </p:nvCxnSpPr>
        <p:spPr>
          <a:xfrm>
            <a:off x="4395758" y="2841760"/>
            <a:ext cx="1083962" cy="1975795"/>
          </a:xfrm>
          <a:prstGeom prst="bentConnector3">
            <a:avLst>
              <a:gd name="adj1" fmla="val 371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4823493" y="454304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[15:11]</a:t>
            </a:r>
            <a:endParaRPr lang="zh-CN" altLang="en-US" sz="1400" dirty="0"/>
          </a:p>
        </p:txBody>
      </p:sp>
      <p:cxnSp>
        <p:nvCxnSpPr>
          <p:cNvPr id="216" name="肘形连接符 215"/>
          <p:cNvCxnSpPr>
            <a:stCxn id="199" idx="2"/>
            <a:endCxn id="204" idx="3"/>
          </p:cNvCxnSpPr>
          <p:nvPr/>
        </p:nvCxnSpPr>
        <p:spPr>
          <a:xfrm rot="16200000" flipH="1">
            <a:off x="4294719" y="3206230"/>
            <a:ext cx="2545209" cy="7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94" idx="3"/>
            <a:endCxn id="219" idx="1"/>
          </p:cNvCxnSpPr>
          <p:nvPr/>
        </p:nvCxnSpPr>
        <p:spPr>
          <a:xfrm flipH="1" flipV="1">
            <a:off x="5207154" y="1380041"/>
            <a:ext cx="2984180" cy="1345028"/>
          </a:xfrm>
          <a:prstGeom prst="bentConnector5">
            <a:avLst>
              <a:gd name="adj1" fmla="val -7660"/>
              <a:gd name="adj2" fmla="val 48856"/>
              <a:gd name="adj3" fmla="val 1076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739309" y="2423325"/>
            <a:ext cx="209236" cy="552044"/>
            <a:chOff x="7428438" y="4626389"/>
            <a:chExt cx="209236" cy="552044"/>
          </a:xfrm>
        </p:grpSpPr>
        <p:sp>
          <p:nvSpPr>
            <p:cNvPr id="184" name="流程图: 手动操作 183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1" name="直接连接符 174"/>
          <p:cNvCxnSpPr>
            <a:stCxn id="188" idx="0"/>
            <a:endCxn id="192" idx="0"/>
          </p:cNvCxnSpPr>
          <p:nvPr/>
        </p:nvCxnSpPr>
        <p:spPr>
          <a:xfrm rot="5400000" flipH="1" flipV="1">
            <a:off x="2831618" y="-1752917"/>
            <a:ext cx="2195307" cy="6168684"/>
          </a:xfrm>
          <a:prstGeom prst="bentConnector3">
            <a:avLst>
              <a:gd name="adj1" fmla="val 10634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数据 40"/>
          <p:cNvSpPr/>
          <p:nvPr/>
        </p:nvSpPr>
        <p:spPr>
          <a:xfrm flipH="1">
            <a:off x="7302834" y="5415685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8" name="肘形连接符 207"/>
          <p:cNvCxnSpPr>
            <a:stCxn id="83" idx="3"/>
            <a:endCxn id="41" idx="5"/>
          </p:cNvCxnSpPr>
          <p:nvPr/>
        </p:nvCxnSpPr>
        <p:spPr>
          <a:xfrm flipV="1">
            <a:off x="6466630" y="5523685"/>
            <a:ext cx="890204" cy="172822"/>
          </a:xfrm>
          <a:prstGeom prst="bentConnector3">
            <a:avLst>
              <a:gd name="adj1" fmla="val 63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/>
          <p:cNvGrpSpPr/>
          <p:nvPr/>
        </p:nvGrpSpPr>
        <p:grpSpPr>
          <a:xfrm>
            <a:off x="8802114" y="5383046"/>
            <a:ext cx="378485" cy="721858"/>
            <a:chOff x="5498372" y="1191442"/>
            <a:chExt cx="378485" cy="85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流程图: 手动操作 90"/>
                <p:cNvSpPr/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9000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1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流程图: 手动操作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60476" y="1429338"/>
                  <a:ext cx="854277" cy="378485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246 h 10246"/>
                    <a:gd name="connsiteX1" fmla="*/ 5579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6642 w 10000"/>
                    <a:gd name="connsiteY1" fmla="*/ 0 h 10246"/>
                    <a:gd name="connsiteX2" fmla="*/ 10000 w 10000"/>
                    <a:gd name="connsiteY2" fmla="*/ 246 h 10246"/>
                    <a:gd name="connsiteX3" fmla="*/ 8000 w 10000"/>
                    <a:gd name="connsiteY3" fmla="*/ 10246 h 10246"/>
                    <a:gd name="connsiteX4" fmla="*/ 2000 w 10000"/>
                    <a:gd name="connsiteY4" fmla="*/ 10246 h 10246"/>
                    <a:gd name="connsiteX5" fmla="*/ 0 w 10000"/>
                    <a:gd name="connsiteY5" fmla="*/ 246 h 10246"/>
                    <a:gd name="connsiteX0" fmla="*/ 0 w 10000"/>
                    <a:gd name="connsiteY0" fmla="*/ 246 h 10246"/>
                    <a:gd name="connsiteX1" fmla="*/ 2072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6642 w 10000"/>
                    <a:gd name="connsiteY2" fmla="*/ 0 h 10246"/>
                    <a:gd name="connsiteX3" fmla="*/ 10000 w 10000"/>
                    <a:gd name="connsiteY3" fmla="*/ 246 h 10246"/>
                    <a:gd name="connsiteX4" fmla="*/ 8000 w 10000"/>
                    <a:gd name="connsiteY4" fmla="*/ 10246 h 10246"/>
                    <a:gd name="connsiteX5" fmla="*/ 2000 w 10000"/>
                    <a:gd name="connsiteY5" fmla="*/ 10246 h 10246"/>
                    <a:gd name="connsiteX6" fmla="*/ 0 w 10000"/>
                    <a:gd name="connsiteY6" fmla="*/ 246 h 10246"/>
                    <a:gd name="connsiteX0" fmla="*/ 0 w 10000"/>
                    <a:gd name="connsiteY0" fmla="*/ 451 h 10451"/>
                    <a:gd name="connsiteX1" fmla="*/ 4091 w 10000"/>
                    <a:gd name="connsiteY1" fmla="*/ 205 h 10451"/>
                    <a:gd name="connsiteX2" fmla="*/ 5366 w 10000"/>
                    <a:gd name="connsiteY2" fmla="*/ 0 h 10451"/>
                    <a:gd name="connsiteX3" fmla="*/ 6642 w 10000"/>
                    <a:gd name="connsiteY3" fmla="*/ 205 h 10451"/>
                    <a:gd name="connsiteX4" fmla="*/ 10000 w 10000"/>
                    <a:gd name="connsiteY4" fmla="*/ 451 h 10451"/>
                    <a:gd name="connsiteX5" fmla="*/ 8000 w 10000"/>
                    <a:gd name="connsiteY5" fmla="*/ 10451 h 10451"/>
                    <a:gd name="connsiteX6" fmla="*/ 2000 w 10000"/>
                    <a:gd name="connsiteY6" fmla="*/ 10451 h 10451"/>
                    <a:gd name="connsiteX7" fmla="*/ 0 w 10000"/>
                    <a:gd name="connsiteY7" fmla="*/ 451 h 10451"/>
                    <a:gd name="connsiteX0" fmla="*/ 0 w 10000"/>
                    <a:gd name="connsiteY0" fmla="*/ 246 h 10246"/>
                    <a:gd name="connsiteX1" fmla="*/ 4091 w 10000"/>
                    <a:gd name="connsiteY1" fmla="*/ 0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246 h 10246"/>
                    <a:gd name="connsiteX1" fmla="*/ 3666 w 10000"/>
                    <a:gd name="connsiteY1" fmla="*/ 205 h 10246"/>
                    <a:gd name="connsiteX2" fmla="*/ 5260 w 10000"/>
                    <a:gd name="connsiteY2" fmla="*/ 6161 h 10246"/>
                    <a:gd name="connsiteX3" fmla="*/ 6642 w 10000"/>
                    <a:gd name="connsiteY3" fmla="*/ 0 h 10246"/>
                    <a:gd name="connsiteX4" fmla="*/ 10000 w 10000"/>
                    <a:gd name="connsiteY4" fmla="*/ 246 h 10246"/>
                    <a:gd name="connsiteX5" fmla="*/ 8000 w 10000"/>
                    <a:gd name="connsiteY5" fmla="*/ 10246 h 10246"/>
                    <a:gd name="connsiteX6" fmla="*/ 2000 w 10000"/>
                    <a:gd name="connsiteY6" fmla="*/ 10246 h 10246"/>
                    <a:gd name="connsiteX7" fmla="*/ 0 w 10000"/>
                    <a:gd name="connsiteY7" fmla="*/ 246 h 10246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260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666 w 10000"/>
                    <a:gd name="connsiteY1" fmla="*/ 0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41 h 10041"/>
                    <a:gd name="connsiteX1" fmla="*/ 3276 w 10000"/>
                    <a:gd name="connsiteY1" fmla="*/ 94 h 10041"/>
                    <a:gd name="connsiteX2" fmla="*/ 5065 w 10000"/>
                    <a:gd name="connsiteY2" fmla="*/ 5956 h 10041"/>
                    <a:gd name="connsiteX3" fmla="*/ 6323 w 10000"/>
                    <a:gd name="connsiteY3" fmla="*/ 0 h 10041"/>
                    <a:gd name="connsiteX4" fmla="*/ 10000 w 10000"/>
                    <a:gd name="connsiteY4" fmla="*/ 41 h 10041"/>
                    <a:gd name="connsiteX5" fmla="*/ 8000 w 10000"/>
                    <a:gd name="connsiteY5" fmla="*/ 10041 h 10041"/>
                    <a:gd name="connsiteX6" fmla="*/ 2000 w 10000"/>
                    <a:gd name="connsiteY6" fmla="*/ 10041 h 10041"/>
                    <a:gd name="connsiteX7" fmla="*/ 0 w 10000"/>
                    <a:gd name="connsiteY7" fmla="*/ 41 h 10041"/>
                    <a:gd name="connsiteX0" fmla="*/ 0 w 10000"/>
                    <a:gd name="connsiteY0" fmla="*/ 135 h 10135"/>
                    <a:gd name="connsiteX1" fmla="*/ 3276 w 10000"/>
                    <a:gd name="connsiteY1" fmla="*/ 188 h 10135"/>
                    <a:gd name="connsiteX2" fmla="*/ 5065 w 10000"/>
                    <a:gd name="connsiteY2" fmla="*/ 6050 h 10135"/>
                    <a:gd name="connsiteX3" fmla="*/ 6469 w 10000"/>
                    <a:gd name="connsiteY3" fmla="*/ 0 h 10135"/>
                    <a:gd name="connsiteX4" fmla="*/ 10000 w 10000"/>
                    <a:gd name="connsiteY4" fmla="*/ 135 h 10135"/>
                    <a:gd name="connsiteX5" fmla="*/ 8000 w 10000"/>
                    <a:gd name="connsiteY5" fmla="*/ 10135 h 10135"/>
                    <a:gd name="connsiteX6" fmla="*/ 2000 w 10000"/>
                    <a:gd name="connsiteY6" fmla="*/ 10135 h 10135"/>
                    <a:gd name="connsiteX7" fmla="*/ 0 w 10000"/>
                    <a:gd name="connsiteY7" fmla="*/ 135 h 10135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5065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10000 w 10000"/>
                    <a:gd name="connsiteY4" fmla="*/ 0 h 10000"/>
                    <a:gd name="connsiteX5" fmla="*/ 8000 w 10000"/>
                    <a:gd name="connsiteY5" fmla="*/ 10000 h 10000"/>
                    <a:gd name="connsiteX6" fmla="*/ 2000 w 10000"/>
                    <a:gd name="connsiteY6" fmla="*/ 10000 h 10000"/>
                    <a:gd name="connsiteX7" fmla="*/ 0 w 10000"/>
                    <a:gd name="connsiteY7" fmla="*/ 0 h 10000"/>
                    <a:gd name="connsiteX0" fmla="*/ 0 w 10000"/>
                    <a:gd name="connsiteY0" fmla="*/ 0 h 10000"/>
                    <a:gd name="connsiteX1" fmla="*/ 3276 w 10000"/>
                    <a:gd name="connsiteY1" fmla="*/ 53 h 10000"/>
                    <a:gd name="connsiteX2" fmla="*/ 4968 w 10000"/>
                    <a:gd name="connsiteY2" fmla="*/ 5915 h 10000"/>
                    <a:gd name="connsiteX3" fmla="*/ 6469 w 10000"/>
                    <a:gd name="connsiteY3" fmla="*/ 53 h 10000"/>
                    <a:gd name="connsiteX4" fmla="*/ 8105 w 10000"/>
                    <a:gd name="connsiteY4" fmla="*/ 16 h 10000"/>
                    <a:gd name="connsiteX5" fmla="*/ 10000 w 10000"/>
                    <a:gd name="connsiteY5" fmla="*/ 0 h 10000"/>
                    <a:gd name="connsiteX6" fmla="*/ 8000 w 10000"/>
                    <a:gd name="connsiteY6" fmla="*/ 10000 h 10000"/>
                    <a:gd name="connsiteX7" fmla="*/ 2000 w 10000"/>
                    <a:gd name="connsiteY7" fmla="*/ 10000 h 10000"/>
                    <a:gd name="connsiteX8" fmla="*/ 0 w 10000"/>
                    <a:gd name="connsiteY8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5915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000 w 10000"/>
                    <a:gd name="connsiteY7" fmla="*/ 10000 h 10000"/>
                    <a:gd name="connsiteX8" fmla="*/ 2000 w 10000"/>
                    <a:gd name="connsiteY8" fmla="*/ 10000 h 10000"/>
                    <a:gd name="connsiteX9" fmla="*/ 0 w 10000"/>
                    <a:gd name="connsiteY9" fmla="*/ 0 h 10000"/>
                    <a:gd name="connsiteX0" fmla="*/ 0 w 10000"/>
                    <a:gd name="connsiteY0" fmla="*/ 0 h 10000"/>
                    <a:gd name="connsiteX1" fmla="*/ 1624 w 10000"/>
                    <a:gd name="connsiteY1" fmla="*/ 16 h 10000"/>
                    <a:gd name="connsiteX2" fmla="*/ 3276 w 10000"/>
                    <a:gd name="connsiteY2" fmla="*/ 53 h 10000"/>
                    <a:gd name="connsiteX3" fmla="*/ 4968 w 10000"/>
                    <a:gd name="connsiteY3" fmla="*/ 4229 h 10000"/>
                    <a:gd name="connsiteX4" fmla="*/ 6469 w 10000"/>
                    <a:gd name="connsiteY4" fmla="*/ 53 h 10000"/>
                    <a:gd name="connsiteX5" fmla="*/ 8105 w 10000"/>
                    <a:gd name="connsiteY5" fmla="*/ 16 h 10000"/>
                    <a:gd name="connsiteX6" fmla="*/ 10000 w 10000"/>
                    <a:gd name="connsiteY6" fmla="*/ 0 h 10000"/>
                    <a:gd name="connsiteX7" fmla="*/ 8954 w 10000"/>
                    <a:gd name="connsiteY7" fmla="*/ 5056 h 10000"/>
                    <a:gd name="connsiteX8" fmla="*/ 8000 w 10000"/>
                    <a:gd name="connsiteY8" fmla="*/ 10000 h 10000"/>
                    <a:gd name="connsiteX9" fmla="*/ 2000 w 10000"/>
                    <a:gd name="connsiteY9" fmla="*/ 10000 h 10000"/>
                    <a:gd name="connsiteX10" fmla="*/ 0 w 10000"/>
                    <a:gd name="connsiteY10" fmla="*/ 0 h 10000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8105 w 10000"/>
                    <a:gd name="connsiteY5" fmla="*/ 75 h 10059"/>
                    <a:gd name="connsiteX6" fmla="*/ 10000 w 10000"/>
                    <a:gd name="connsiteY6" fmla="*/ 59 h 10059"/>
                    <a:gd name="connsiteX7" fmla="*/ 8954 w 10000"/>
                    <a:gd name="connsiteY7" fmla="*/ 5115 h 10059"/>
                    <a:gd name="connsiteX8" fmla="*/ 8000 w 10000"/>
                    <a:gd name="connsiteY8" fmla="*/ 10059 h 10059"/>
                    <a:gd name="connsiteX9" fmla="*/ 2000 w 10000"/>
                    <a:gd name="connsiteY9" fmla="*/ 10059 h 10059"/>
                    <a:gd name="connsiteX10" fmla="*/ 0 w 10000"/>
                    <a:gd name="connsiteY10" fmla="*/ 59 h 10059"/>
                    <a:gd name="connsiteX0" fmla="*/ 0 w 10000"/>
                    <a:gd name="connsiteY0" fmla="*/ 96 h 10096"/>
                    <a:gd name="connsiteX1" fmla="*/ 1624 w 10000"/>
                    <a:gd name="connsiteY1" fmla="*/ 112 h 10096"/>
                    <a:gd name="connsiteX2" fmla="*/ 3276 w 10000"/>
                    <a:gd name="connsiteY2" fmla="*/ 149 h 10096"/>
                    <a:gd name="connsiteX3" fmla="*/ 4968 w 10000"/>
                    <a:gd name="connsiteY3" fmla="*/ 4325 h 10096"/>
                    <a:gd name="connsiteX4" fmla="*/ 6469 w 10000"/>
                    <a:gd name="connsiteY4" fmla="*/ 37 h 10096"/>
                    <a:gd name="connsiteX5" fmla="*/ 8105 w 10000"/>
                    <a:gd name="connsiteY5" fmla="*/ 0 h 10096"/>
                    <a:gd name="connsiteX6" fmla="*/ 10000 w 10000"/>
                    <a:gd name="connsiteY6" fmla="*/ 96 h 10096"/>
                    <a:gd name="connsiteX7" fmla="*/ 8954 w 10000"/>
                    <a:gd name="connsiteY7" fmla="*/ 5152 h 10096"/>
                    <a:gd name="connsiteX8" fmla="*/ 8000 w 10000"/>
                    <a:gd name="connsiteY8" fmla="*/ 10096 h 10096"/>
                    <a:gd name="connsiteX9" fmla="*/ 2000 w 10000"/>
                    <a:gd name="connsiteY9" fmla="*/ 10096 h 10096"/>
                    <a:gd name="connsiteX10" fmla="*/ 0 w 10000"/>
                    <a:gd name="connsiteY10" fmla="*/ 96 h 10096"/>
                    <a:gd name="connsiteX0" fmla="*/ 0 w 10000"/>
                    <a:gd name="connsiteY0" fmla="*/ 59 h 10059"/>
                    <a:gd name="connsiteX1" fmla="*/ 1624 w 10000"/>
                    <a:gd name="connsiteY1" fmla="*/ 75 h 10059"/>
                    <a:gd name="connsiteX2" fmla="*/ 3276 w 10000"/>
                    <a:gd name="connsiteY2" fmla="*/ 112 h 10059"/>
                    <a:gd name="connsiteX3" fmla="*/ 4968 w 10000"/>
                    <a:gd name="connsiteY3" fmla="*/ 4288 h 10059"/>
                    <a:gd name="connsiteX4" fmla="*/ 6469 w 10000"/>
                    <a:gd name="connsiteY4" fmla="*/ 0 h 10059"/>
                    <a:gd name="connsiteX5" fmla="*/ 10000 w 10000"/>
                    <a:gd name="connsiteY5" fmla="*/ 59 h 10059"/>
                    <a:gd name="connsiteX6" fmla="*/ 8954 w 10000"/>
                    <a:gd name="connsiteY6" fmla="*/ 5115 h 10059"/>
                    <a:gd name="connsiteX7" fmla="*/ 8000 w 10000"/>
                    <a:gd name="connsiteY7" fmla="*/ 10059 h 10059"/>
                    <a:gd name="connsiteX8" fmla="*/ 2000 w 10000"/>
                    <a:gd name="connsiteY8" fmla="*/ 10059 h 10059"/>
                    <a:gd name="connsiteX9" fmla="*/ 0 w 10000"/>
                    <a:gd name="connsiteY9" fmla="*/ 59 h 10059"/>
                    <a:gd name="connsiteX0" fmla="*/ 0 w 10000"/>
                    <a:gd name="connsiteY0" fmla="*/ 59 h 10059"/>
                    <a:gd name="connsiteX1" fmla="*/ 3276 w 10000"/>
                    <a:gd name="connsiteY1" fmla="*/ 112 h 10059"/>
                    <a:gd name="connsiteX2" fmla="*/ 4968 w 10000"/>
                    <a:gd name="connsiteY2" fmla="*/ 4288 h 10059"/>
                    <a:gd name="connsiteX3" fmla="*/ 6469 w 10000"/>
                    <a:gd name="connsiteY3" fmla="*/ 0 h 10059"/>
                    <a:gd name="connsiteX4" fmla="*/ 10000 w 10000"/>
                    <a:gd name="connsiteY4" fmla="*/ 59 h 10059"/>
                    <a:gd name="connsiteX5" fmla="*/ 8954 w 10000"/>
                    <a:gd name="connsiteY5" fmla="*/ 5115 h 10059"/>
                    <a:gd name="connsiteX6" fmla="*/ 8000 w 10000"/>
                    <a:gd name="connsiteY6" fmla="*/ 10059 h 10059"/>
                    <a:gd name="connsiteX7" fmla="*/ 2000 w 10000"/>
                    <a:gd name="connsiteY7" fmla="*/ 10059 h 10059"/>
                    <a:gd name="connsiteX8" fmla="*/ 0 w 10000"/>
                    <a:gd name="connsiteY8" fmla="*/ 59 h 1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00" h="10059">
                      <a:moveTo>
                        <a:pt x="0" y="59"/>
                      </a:moveTo>
                      <a:lnTo>
                        <a:pt x="3276" y="112"/>
                      </a:lnTo>
                      <a:lnTo>
                        <a:pt x="4968" y="4288"/>
                      </a:lnTo>
                      <a:lnTo>
                        <a:pt x="6469" y="0"/>
                      </a:lnTo>
                      <a:lnTo>
                        <a:pt x="10000" y="59"/>
                      </a:lnTo>
                      <a:lnTo>
                        <a:pt x="8954" y="5115"/>
                      </a:lnTo>
                      <a:lnTo>
                        <a:pt x="8000" y="10059"/>
                      </a:lnTo>
                      <a:lnTo>
                        <a:pt x="2000" y="100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文本框 212"/>
            <p:cNvSpPr txBox="1"/>
            <p:nvPr/>
          </p:nvSpPr>
          <p:spPr>
            <a:xfrm>
              <a:off x="5502468" y="1214748"/>
              <a:ext cx="208835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5501709" y="1722335"/>
              <a:ext cx="207232" cy="291388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5735808" y="1479015"/>
              <a:ext cx="136823" cy="291388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18" name="肘形连接符 217"/>
          <p:cNvCxnSpPr>
            <a:stCxn id="41" idx="2"/>
            <a:endCxn id="213" idx="1"/>
          </p:cNvCxnSpPr>
          <p:nvPr/>
        </p:nvCxnSpPr>
        <p:spPr>
          <a:xfrm>
            <a:off x="7788834" y="5523685"/>
            <a:ext cx="1017376" cy="21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164" idx="3"/>
            <a:endCxn id="215" idx="1"/>
          </p:cNvCxnSpPr>
          <p:nvPr/>
        </p:nvCxnSpPr>
        <p:spPr>
          <a:xfrm>
            <a:off x="3700687" y="4965024"/>
            <a:ext cx="5104764" cy="989734"/>
          </a:xfrm>
          <a:prstGeom prst="bentConnector3">
            <a:avLst>
              <a:gd name="adj1" fmla="val 44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7" idx="3"/>
            <a:endCxn id="189" idx="1"/>
          </p:cNvCxnSpPr>
          <p:nvPr/>
        </p:nvCxnSpPr>
        <p:spPr>
          <a:xfrm flipH="1" flipV="1">
            <a:off x="741313" y="2816856"/>
            <a:ext cx="8435060" cy="2932298"/>
          </a:xfrm>
          <a:prstGeom prst="bentConnector5">
            <a:avLst>
              <a:gd name="adj1" fmla="val -7995"/>
              <a:gd name="adj2" fmla="val -14753"/>
              <a:gd name="adj3" fmla="val 1027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488028" y="2568423"/>
            <a:ext cx="209236" cy="550800"/>
            <a:chOff x="7428438" y="4627633"/>
            <a:chExt cx="209236" cy="550800"/>
          </a:xfrm>
        </p:grpSpPr>
        <p:sp>
          <p:nvSpPr>
            <p:cNvPr id="193" name="流程图: 手动操作 192"/>
            <p:cNvSpPr/>
            <p:nvPr/>
          </p:nvSpPr>
          <p:spPr>
            <a:xfrm rot="16200000">
              <a:off x="7243038" y="4813033"/>
              <a:ext cx="550800" cy="180000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7430442" y="463214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7430442" y="4889115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96" name="肘形连接符 195"/>
          <p:cNvCxnSpPr>
            <a:stCxn id="193" idx="2"/>
            <a:endCxn id="10" idx="1"/>
          </p:cNvCxnSpPr>
          <p:nvPr/>
        </p:nvCxnSpPr>
        <p:spPr>
          <a:xfrm>
            <a:off x="1668028" y="2843823"/>
            <a:ext cx="435159" cy="115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数据 221"/>
          <p:cNvSpPr/>
          <p:nvPr/>
        </p:nvSpPr>
        <p:spPr>
          <a:xfrm flipH="1">
            <a:off x="5525705" y="6495803"/>
            <a:ext cx="540000" cy="21600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&lt;&lt;2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3" name="肘形连接符 222"/>
          <p:cNvCxnSpPr>
            <a:stCxn id="222" idx="2"/>
            <a:endCxn id="195" idx="1"/>
          </p:cNvCxnSpPr>
          <p:nvPr/>
        </p:nvCxnSpPr>
        <p:spPr>
          <a:xfrm flipH="1" flipV="1">
            <a:off x="1490032" y="2960710"/>
            <a:ext cx="4521673" cy="3643093"/>
          </a:xfrm>
          <a:prstGeom prst="bentConnector5">
            <a:avLst>
              <a:gd name="adj1" fmla="val -5056"/>
              <a:gd name="adj2" fmla="val -5048"/>
              <a:gd name="adj3" fmla="val 105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7" idx="3"/>
            <a:endCxn id="222" idx="5"/>
          </p:cNvCxnSpPr>
          <p:nvPr/>
        </p:nvCxnSpPr>
        <p:spPr>
          <a:xfrm>
            <a:off x="4395758" y="2841760"/>
            <a:ext cx="1183947" cy="3762043"/>
          </a:xfrm>
          <a:prstGeom prst="bentConnector3">
            <a:avLst>
              <a:gd name="adj1" fmla="val 341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/>
          <p:cNvSpPr txBox="1"/>
          <p:nvPr/>
        </p:nvSpPr>
        <p:spPr>
          <a:xfrm>
            <a:off x="4819996" y="6309144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[25:0]</a:t>
            </a:r>
            <a:endParaRPr lang="zh-CN" altLang="en-US" sz="1400" dirty="0"/>
          </a:p>
        </p:txBody>
      </p:sp>
      <p:cxnSp>
        <p:nvCxnSpPr>
          <p:cNvPr id="226" name="肘形连接符 225"/>
          <p:cNvCxnSpPr>
            <a:stCxn id="229" idx="1"/>
            <a:endCxn id="194" idx="0"/>
          </p:cNvCxnSpPr>
          <p:nvPr/>
        </p:nvCxnSpPr>
        <p:spPr>
          <a:xfrm rot="10800000" flipV="1">
            <a:off x="1593649" y="624206"/>
            <a:ext cx="3604327" cy="19487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7" idx="3"/>
            <a:endCxn id="183" idx="1"/>
          </p:cNvCxnSpPr>
          <p:nvPr/>
        </p:nvCxnSpPr>
        <p:spPr>
          <a:xfrm flipV="1">
            <a:off x="4395758" y="1151651"/>
            <a:ext cx="802217" cy="16901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27" idx="3"/>
            <a:endCxn id="22" idx="1"/>
          </p:cNvCxnSpPr>
          <p:nvPr/>
        </p:nvCxnSpPr>
        <p:spPr>
          <a:xfrm flipV="1">
            <a:off x="4395758" y="905111"/>
            <a:ext cx="802217" cy="19366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4747024" y="890691"/>
            <a:ext cx="46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[5:0]</a:t>
            </a:r>
            <a:endParaRPr lang="zh-CN" altLang="en-US" sz="14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562118" y="605285"/>
            <a:ext cx="66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[31:26]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03187" y="2606981"/>
            <a:ext cx="566600" cy="559567"/>
            <a:chOff x="2240347" y="2606981"/>
            <a:chExt cx="566600" cy="559567"/>
          </a:xfrm>
        </p:grpSpPr>
        <p:sp>
          <p:nvSpPr>
            <p:cNvPr id="9" name="矩形 8"/>
            <p:cNvSpPr/>
            <p:nvPr/>
          </p:nvSpPr>
          <p:spPr>
            <a:xfrm>
              <a:off x="2241190" y="2606981"/>
              <a:ext cx="565757" cy="550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347" y="2706480"/>
              <a:ext cx="337075" cy="276999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PC’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7229" y="2706479"/>
              <a:ext cx="303412" cy="276999"/>
            </a:xfrm>
            <a:prstGeom prst="rect">
              <a:avLst/>
            </a:prstGeom>
            <a:noFill/>
          </p:spPr>
          <p:txBody>
            <a:bodyPr wrap="none" rIns="36000" rtlCol="0" anchor="ctr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PC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476438" y="2607831"/>
              <a:ext cx="98135" cy="128953"/>
              <a:chOff x="1332523" y="3747282"/>
              <a:chExt cx="146245" cy="128953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332523" y="3747282"/>
                <a:ext cx="76561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1409084" y="3747282"/>
                <a:ext cx="69684" cy="128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文本框 250"/>
            <p:cNvSpPr txBox="1"/>
            <p:nvPr/>
          </p:nvSpPr>
          <p:spPr>
            <a:xfrm>
              <a:off x="2295779" y="2889549"/>
              <a:ext cx="458263" cy="276999"/>
            </a:xfrm>
            <a:prstGeom prst="rect">
              <a:avLst/>
            </a:prstGeom>
            <a:noFill/>
          </p:spPr>
          <p:txBody>
            <a:bodyPr wrap="none" rIns="36000" rtlCol="0" anchor="b" anchorCtr="0">
              <a:spAutoFit/>
            </a:bodyPr>
            <a:lstStyle/>
            <a:p>
              <a:pPr algn="r"/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eset</a:t>
              </a:r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65026" y="2570669"/>
            <a:ext cx="38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594033" y="2573584"/>
            <a:ext cx="62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121982" y="3088228"/>
            <a:ext cx="61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pcreg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3169630" y="5287596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pcadd1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3657404" y="4657446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7235466" y="5611348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immsh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6427664" y="5645484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7830784" y="5238354"/>
            <a:ext cx="87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signimmsh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7994904" y="5710924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9137130" y="5820066"/>
            <a:ext cx="76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pcbranch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8677214" y="5104661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pcadd2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468876" y="2912041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pcbrmux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288796" y="3071110"/>
            <a:ext cx="83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pcmux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864301" y="2362933"/>
            <a:ext cx="740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pcnextbr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365899" y="6451735"/>
            <a:ext cx="272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{pcplus4[31:28], </a:t>
            </a:r>
            <a:r>
              <a:rPr lang="en-US" altLang="zh-CN" sz="1400" dirty="0" err="1" smtClean="0"/>
              <a:t>instr</a:t>
            </a:r>
            <a:r>
              <a:rPr lang="en-US" altLang="zh-CN" sz="1400" dirty="0" smtClean="0"/>
              <a:t>[25:0], 2’b00}</a:t>
            </a:r>
            <a:endParaRPr lang="zh-CN" altLang="en-US" sz="14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6546019" y="2119369"/>
            <a:ext cx="4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rf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4347812" y="2493153"/>
            <a:ext cx="4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solidFill>
                  <a:srgbClr val="0070C0"/>
                </a:solidFill>
              </a:rPr>
              <a:t>instr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696666" y="4453719"/>
            <a:ext cx="72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writereg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4205292" y="3740342"/>
            <a:ext cx="55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11011911" y="5994735"/>
            <a:ext cx="5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result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6850380" y="2536584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6750775" y="2920010"/>
            <a:ext cx="81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writedata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5484321" y="4797579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wrmux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144055" y="2724199"/>
            <a:ext cx="72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resmux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0189533" y="2028466"/>
            <a:ext cx="12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aluout</a:t>
            </a:r>
            <a:r>
              <a:rPr lang="en-US" altLang="zh-CN" sz="1200" dirty="0" smtClean="0">
                <a:solidFill>
                  <a:srgbClr val="0070C0"/>
                </a:solidFill>
              </a:rPr>
              <a:t> / 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dataadr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10643770" y="2522087"/>
            <a:ext cx="7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readdata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961874" y="5704619"/>
            <a:ext cx="425672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7906457" y="3236994"/>
            <a:ext cx="48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alu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7640302" y="3769295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srcb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8005122" y="1820857"/>
            <a:ext cx="46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zero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7235663" y="4180509"/>
            <a:ext cx="8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srcbmux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8863598" y="367878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dmem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3674692" y="3326307"/>
            <a:ext cx="8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B050"/>
                </a:solidFill>
              </a:rPr>
              <a:t>imem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33" name="流程图: 手动输入 232"/>
          <p:cNvSpPr/>
          <p:nvPr/>
        </p:nvSpPr>
        <p:spPr>
          <a:xfrm>
            <a:off x="5806271" y="5291455"/>
            <a:ext cx="666000" cy="216000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1" name="肘形连接符 240"/>
          <p:cNvCxnSpPr>
            <a:stCxn id="233" idx="3"/>
            <a:endCxn id="300" idx="1"/>
          </p:cNvCxnSpPr>
          <p:nvPr/>
        </p:nvCxnSpPr>
        <p:spPr>
          <a:xfrm flipV="1">
            <a:off x="6472271" y="4877903"/>
            <a:ext cx="428340" cy="521552"/>
          </a:xfrm>
          <a:prstGeom prst="bentConnector3">
            <a:avLst>
              <a:gd name="adj1" fmla="val 2428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90973" y="228105"/>
            <a:ext cx="2592000" cy="17000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控制单元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97975" y="75122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5197975" y="997762"/>
            <a:ext cx="60843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827945" y="553615"/>
            <a:ext cx="950961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MemtoReg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6835447" y="910053"/>
            <a:ext cx="94345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740591" y="233771"/>
            <a:ext cx="546043" cy="307777"/>
          </a:xfrm>
          <a:prstGeom prst="rect">
            <a:avLst/>
          </a:prstGeom>
          <a:noFill/>
        </p:spPr>
        <p:txBody>
          <a:bodyPr wrap="none" rIns="360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pcSrc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761860" y="1281402"/>
            <a:ext cx="1020595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ALUControl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083427" y="1615807"/>
            <a:ext cx="688774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ALUSrc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5203722" y="1626242"/>
            <a:ext cx="726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RegDst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080186" y="1626241"/>
            <a:ext cx="90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RegWrite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5197975" y="47031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Jump</a:t>
            </a:r>
            <a:endParaRPr lang="zh-CN" altLang="en-US" sz="1400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流程图: 延期 11"/>
          <p:cNvSpPr/>
          <p:nvPr/>
        </p:nvSpPr>
        <p:spPr>
          <a:xfrm>
            <a:off x="6008266" y="423582"/>
            <a:ext cx="123813" cy="163813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5" name="直接连接符 174"/>
          <p:cNvCxnSpPr>
            <a:endCxn id="12" idx="2"/>
          </p:cNvCxnSpPr>
          <p:nvPr/>
        </p:nvCxnSpPr>
        <p:spPr>
          <a:xfrm rot="10800000">
            <a:off x="6132079" y="505490"/>
            <a:ext cx="264638" cy="115857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/>
          <p:cNvSpPr txBox="1"/>
          <p:nvPr/>
        </p:nvSpPr>
        <p:spPr>
          <a:xfrm>
            <a:off x="5439197" y="256333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Branch</a:t>
            </a:r>
            <a:endParaRPr lang="zh-CN" altLang="en-US" sz="1050" dirty="0">
              <a:solidFill>
                <a:srgbClr val="92D050"/>
              </a:solidFill>
              <a:latin typeface="Cambria Math" panose="020405030504060302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5207154" y="1226152"/>
            <a:ext cx="464289" cy="307777"/>
          </a:xfrm>
          <a:prstGeom prst="rect">
            <a:avLst/>
          </a:prstGeom>
          <a:noFill/>
        </p:spPr>
        <p:txBody>
          <a:bodyPr wrap="none" rIns="36000" rtlCol="0">
            <a:spAutoFit/>
          </a:bodyPr>
          <a:lstStyle/>
          <a:p>
            <a:r>
              <a:rPr lang="en-US" altLang="zh-CN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  <a:endParaRPr lang="zh-CN" altLang="en-US" sz="1400" dirty="0">
              <a:latin typeface="Cambria Math" panose="02040503050406030204" pitchFamily="18" charset="0"/>
            </a:endParaRPr>
          </a:p>
        </p:txBody>
      </p:sp>
      <p:cxnSp>
        <p:nvCxnSpPr>
          <p:cNvPr id="227" name="直接连接符 174"/>
          <p:cNvCxnSpPr>
            <a:stCxn id="12" idx="5"/>
            <a:endCxn id="219" idx="3"/>
          </p:cNvCxnSpPr>
          <p:nvPr/>
        </p:nvCxnSpPr>
        <p:spPr>
          <a:xfrm flipH="1">
            <a:off x="5671443" y="544416"/>
            <a:ext cx="337051" cy="835625"/>
          </a:xfrm>
          <a:prstGeom prst="bentConnector3">
            <a:avLst>
              <a:gd name="adj1" fmla="val 75527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174"/>
          <p:cNvCxnSpPr/>
          <p:nvPr/>
        </p:nvCxnSpPr>
        <p:spPr>
          <a:xfrm flipH="1">
            <a:off x="5825794" y="471204"/>
            <a:ext cx="180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/>
          <p:cNvSpPr txBox="1"/>
          <p:nvPr/>
        </p:nvSpPr>
        <p:spPr>
          <a:xfrm>
            <a:off x="5201884" y="1415081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0000"/>
                </a:solidFill>
                <a:latin typeface="Cambria Math" panose="02040503050406030204" pitchFamily="18" charset="0"/>
              </a:rPr>
              <a:t>ImmExt</a:t>
            </a:r>
            <a:endParaRPr lang="zh-CN" altLang="en-US" sz="14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5949200" y="5019590"/>
            <a:ext cx="425672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ze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158794" y="4619704"/>
            <a:ext cx="73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zeroimm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950265" y="1568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297" name="直接连接符 296"/>
          <p:cNvCxnSpPr/>
          <p:nvPr/>
        </p:nvCxnSpPr>
        <p:spPr>
          <a:xfrm flipH="1">
            <a:off x="7931247" y="1539822"/>
            <a:ext cx="14400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组合 297"/>
          <p:cNvGrpSpPr/>
          <p:nvPr/>
        </p:nvGrpSpPr>
        <p:grpSpPr>
          <a:xfrm>
            <a:off x="6898607" y="4719311"/>
            <a:ext cx="209236" cy="552044"/>
            <a:chOff x="7428438" y="4626389"/>
            <a:chExt cx="209236" cy="552044"/>
          </a:xfrm>
        </p:grpSpPr>
        <p:sp>
          <p:nvSpPr>
            <p:cNvPr id="299" name="流程图: 手动操作 298"/>
            <p:cNvSpPr/>
            <p:nvPr/>
          </p:nvSpPr>
          <p:spPr>
            <a:xfrm rot="16200000">
              <a:off x="7242416" y="4812411"/>
              <a:ext cx="552044" cy="180000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7430442" y="4654176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7430442" y="4900132"/>
              <a:ext cx="207232" cy="261610"/>
            </a:xfrm>
            <a:prstGeom prst="rect">
              <a:avLst/>
            </a:prstGeom>
            <a:noFill/>
          </p:spPr>
          <p:txBody>
            <a:bodyPr wrap="none" lIns="36000" rtlCol="0" anchor="ctr" anchorCtr="0">
              <a:spAutoFit/>
            </a:bodyPr>
            <a:lstStyle/>
            <a:p>
              <a:r>
                <a:rPr lang="en-US" altLang="zh-CN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1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302" name="肘形连接符 301"/>
          <p:cNvCxnSpPr>
            <a:stCxn id="265" idx="1"/>
            <a:endCxn id="299" idx="3"/>
          </p:cNvCxnSpPr>
          <p:nvPr/>
        </p:nvCxnSpPr>
        <p:spPr>
          <a:xfrm rot="10800000" flipH="1" flipV="1">
            <a:off x="5201883" y="1568969"/>
            <a:ext cx="1786723" cy="3205545"/>
          </a:xfrm>
          <a:prstGeom prst="bentConnector4">
            <a:avLst>
              <a:gd name="adj1" fmla="val -17110"/>
              <a:gd name="adj2" fmla="val 8468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肘形连接符 302"/>
          <p:cNvCxnSpPr>
            <a:stCxn id="299" idx="2"/>
            <a:endCxn id="150" idx="1"/>
          </p:cNvCxnSpPr>
          <p:nvPr/>
        </p:nvCxnSpPr>
        <p:spPr>
          <a:xfrm flipV="1">
            <a:off x="7078607" y="4105608"/>
            <a:ext cx="248169" cy="889725"/>
          </a:xfrm>
          <a:prstGeom prst="bentConnector3">
            <a:avLst>
              <a:gd name="adj1" fmla="val 32243"/>
            </a:avLst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6653717" y="5187401"/>
            <a:ext cx="75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00B050"/>
                </a:solidFill>
              </a:rPr>
              <a:t>extmux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7138833" y="4604779"/>
            <a:ext cx="48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imm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69869" y="2281919"/>
            <a:ext cx="69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pcplus4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7795443" y="12981"/>
            <a:ext cx="438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add, sub, and, or,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slt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lw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sw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beq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addi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, j</a:t>
            </a:r>
          </a:p>
          <a:p>
            <a:pPr algn="ctr"/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andi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ori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zh-CN" sz="2000" b="1" dirty="0" err="1" smtClean="0">
                <a:solidFill>
                  <a:schemeClr val="bg1">
                    <a:lumMod val="75000"/>
                  </a:schemeClr>
                </a:solidFill>
              </a:rPr>
              <a:t>bne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6" name="流程图: 延期 11"/>
          <p:cNvSpPr/>
          <p:nvPr/>
        </p:nvSpPr>
        <p:spPr>
          <a:xfrm>
            <a:off x="6014577" y="724735"/>
            <a:ext cx="117716" cy="154417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4" h="388646">
                <a:moveTo>
                  <a:pt x="2592" y="0"/>
                </a:moveTo>
                <a:lnTo>
                  <a:pt x="201718" y="0"/>
                </a:lnTo>
                <a:cubicBezTo>
                  <a:pt x="311692" y="0"/>
                  <a:pt x="400844" y="87001"/>
                  <a:pt x="400844" y="194323"/>
                </a:cubicBezTo>
                <a:cubicBezTo>
                  <a:pt x="400844" y="301645"/>
                  <a:pt x="311692" y="388646"/>
                  <a:pt x="201718" y="388646"/>
                </a:cubicBezTo>
                <a:lnTo>
                  <a:pt x="2592" y="388645"/>
                </a:lnTo>
                <a:cubicBezTo>
                  <a:pt x="-2073" y="388126"/>
                  <a:pt x="1046" y="333878"/>
                  <a:pt x="737" y="286679"/>
                </a:cubicBezTo>
                <a:cubicBezTo>
                  <a:pt x="428" y="239480"/>
                  <a:pt x="428" y="153228"/>
                  <a:pt x="737" y="105448"/>
                </a:cubicBezTo>
                <a:cubicBezTo>
                  <a:pt x="1355" y="70299"/>
                  <a:pt x="1974" y="35149"/>
                  <a:pt x="2592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5960418" y="735449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7" name="直接连接符 174"/>
          <p:cNvCxnSpPr>
            <a:stCxn id="28" idx="2"/>
            <a:endCxn id="219" idx="3"/>
          </p:cNvCxnSpPr>
          <p:nvPr/>
        </p:nvCxnSpPr>
        <p:spPr>
          <a:xfrm rot="10800000" flipV="1">
            <a:off x="5671444" y="758309"/>
            <a:ext cx="288975" cy="621732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5791784" y="823290"/>
            <a:ext cx="64953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nBranch</a:t>
            </a:r>
            <a:endParaRPr lang="en-US" altLang="zh-CN" sz="1000" dirty="0" smtClean="0">
              <a:solidFill>
                <a:srgbClr val="92D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US" altLang="zh-CN" sz="1000" dirty="0" err="1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bne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49" name="直接连接符 174"/>
          <p:cNvCxnSpPr/>
          <p:nvPr/>
        </p:nvCxnSpPr>
        <p:spPr>
          <a:xfrm flipH="1">
            <a:off x="5872295" y="844300"/>
            <a:ext cx="144000" cy="0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流程图: 延期 11"/>
          <p:cNvSpPr/>
          <p:nvPr/>
        </p:nvSpPr>
        <p:spPr>
          <a:xfrm>
            <a:off x="6375760" y="560416"/>
            <a:ext cx="144542" cy="179379"/>
          </a:xfrm>
          <a:custGeom>
            <a:avLst/>
            <a:gdLst>
              <a:gd name="connsiteX0" fmla="*/ 0 w 398251"/>
              <a:gd name="connsiteY0" fmla="*/ 0 h 388645"/>
              <a:gd name="connsiteX1" fmla="*/ 199126 w 398251"/>
              <a:gd name="connsiteY1" fmla="*/ 0 h 388645"/>
              <a:gd name="connsiteX2" fmla="*/ 398252 w 398251"/>
              <a:gd name="connsiteY2" fmla="*/ 194323 h 388645"/>
              <a:gd name="connsiteX3" fmla="*/ 199126 w 398251"/>
              <a:gd name="connsiteY3" fmla="*/ 388646 h 388645"/>
              <a:gd name="connsiteX4" fmla="*/ 0 w 398251"/>
              <a:gd name="connsiteY4" fmla="*/ 388645 h 388645"/>
              <a:gd name="connsiteX5" fmla="*/ 0 w 398251"/>
              <a:gd name="connsiteY5" fmla="*/ 0 h 388645"/>
              <a:gd name="connsiteX0" fmla="*/ 1855 w 400107"/>
              <a:gd name="connsiteY0" fmla="*/ 0 h 388646"/>
              <a:gd name="connsiteX1" fmla="*/ 200981 w 400107"/>
              <a:gd name="connsiteY1" fmla="*/ 0 h 388646"/>
              <a:gd name="connsiteX2" fmla="*/ 400107 w 400107"/>
              <a:gd name="connsiteY2" fmla="*/ 194323 h 388646"/>
              <a:gd name="connsiteX3" fmla="*/ 200981 w 400107"/>
              <a:gd name="connsiteY3" fmla="*/ 388646 h 388646"/>
              <a:gd name="connsiteX4" fmla="*/ 1855 w 400107"/>
              <a:gd name="connsiteY4" fmla="*/ 388645 h 388646"/>
              <a:gd name="connsiteX5" fmla="*/ 0 w 400107"/>
              <a:gd name="connsiteY5" fmla="*/ 105448 h 388646"/>
              <a:gd name="connsiteX6" fmla="*/ 1855 w 400107"/>
              <a:gd name="connsiteY6" fmla="*/ 0 h 388646"/>
              <a:gd name="connsiteX0" fmla="*/ 15311 w 413563"/>
              <a:gd name="connsiteY0" fmla="*/ 0 h 388646"/>
              <a:gd name="connsiteX1" fmla="*/ 214437 w 413563"/>
              <a:gd name="connsiteY1" fmla="*/ 0 h 388646"/>
              <a:gd name="connsiteX2" fmla="*/ 413563 w 413563"/>
              <a:gd name="connsiteY2" fmla="*/ 194323 h 388646"/>
              <a:gd name="connsiteX3" fmla="*/ 214437 w 413563"/>
              <a:gd name="connsiteY3" fmla="*/ 388646 h 388646"/>
              <a:gd name="connsiteX4" fmla="*/ 15311 w 413563"/>
              <a:gd name="connsiteY4" fmla="*/ 388645 h 388646"/>
              <a:gd name="connsiteX5" fmla="*/ 13456 w 413563"/>
              <a:gd name="connsiteY5" fmla="*/ 286679 h 388646"/>
              <a:gd name="connsiteX6" fmla="*/ 13456 w 413563"/>
              <a:gd name="connsiteY6" fmla="*/ 105448 h 388646"/>
              <a:gd name="connsiteX7" fmla="*/ 15311 w 413563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737 w 400844"/>
              <a:gd name="connsiteY6" fmla="*/ 105448 h 388646"/>
              <a:gd name="connsiteX7" fmla="*/ 2592 w 400844"/>
              <a:gd name="connsiteY7" fmla="*/ 0 h 388646"/>
              <a:gd name="connsiteX0" fmla="*/ 2592 w 400844"/>
              <a:gd name="connsiteY0" fmla="*/ 0 h 388646"/>
              <a:gd name="connsiteX1" fmla="*/ 201718 w 400844"/>
              <a:gd name="connsiteY1" fmla="*/ 0 h 388646"/>
              <a:gd name="connsiteX2" fmla="*/ 400844 w 400844"/>
              <a:gd name="connsiteY2" fmla="*/ 194323 h 388646"/>
              <a:gd name="connsiteX3" fmla="*/ 201718 w 400844"/>
              <a:gd name="connsiteY3" fmla="*/ 388646 h 388646"/>
              <a:gd name="connsiteX4" fmla="*/ 2592 w 400844"/>
              <a:gd name="connsiteY4" fmla="*/ 388645 h 388646"/>
              <a:gd name="connsiteX5" fmla="*/ 737 w 400844"/>
              <a:gd name="connsiteY5" fmla="*/ 286679 h 388646"/>
              <a:gd name="connsiteX6" fmla="*/ 101661 w 400844"/>
              <a:gd name="connsiteY6" fmla="*/ 130101 h 388646"/>
              <a:gd name="connsiteX7" fmla="*/ 2592 w 400844"/>
              <a:gd name="connsiteY7" fmla="*/ 0 h 388646"/>
              <a:gd name="connsiteX0" fmla="*/ 222 w 398474"/>
              <a:gd name="connsiteY0" fmla="*/ 0 h 388646"/>
              <a:gd name="connsiteX1" fmla="*/ 199348 w 398474"/>
              <a:gd name="connsiteY1" fmla="*/ 0 h 388646"/>
              <a:gd name="connsiteX2" fmla="*/ 398474 w 398474"/>
              <a:gd name="connsiteY2" fmla="*/ 194323 h 388646"/>
              <a:gd name="connsiteX3" fmla="*/ 199348 w 398474"/>
              <a:gd name="connsiteY3" fmla="*/ 388646 h 388646"/>
              <a:gd name="connsiteX4" fmla="*/ 222 w 398474"/>
              <a:gd name="connsiteY4" fmla="*/ 388645 h 388646"/>
              <a:gd name="connsiteX5" fmla="*/ 65647 w 398474"/>
              <a:gd name="connsiteY5" fmla="*/ 274353 h 388646"/>
              <a:gd name="connsiteX6" fmla="*/ 99291 w 398474"/>
              <a:gd name="connsiteY6" fmla="*/ 130101 h 388646"/>
              <a:gd name="connsiteX7" fmla="*/ 222 w 398474"/>
              <a:gd name="connsiteY7" fmla="*/ 0 h 388646"/>
              <a:gd name="connsiteX0" fmla="*/ 180 w 398432"/>
              <a:gd name="connsiteY0" fmla="*/ 0 h 388646"/>
              <a:gd name="connsiteX1" fmla="*/ 199306 w 398432"/>
              <a:gd name="connsiteY1" fmla="*/ 0 h 388646"/>
              <a:gd name="connsiteX2" fmla="*/ 398432 w 398432"/>
              <a:gd name="connsiteY2" fmla="*/ 194323 h 388646"/>
              <a:gd name="connsiteX3" fmla="*/ 199306 w 398432"/>
              <a:gd name="connsiteY3" fmla="*/ 388646 h 388646"/>
              <a:gd name="connsiteX4" fmla="*/ 180 w 398432"/>
              <a:gd name="connsiteY4" fmla="*/ 388645 h 388646"/>
              <a:gd name="connsiteX5" fmla="*/ 82427 w 398432"/>
              <a:gd name="connsiteY5" fmla="*/ 286678 h 388646"/>
              <a:gd name="connsiteX6" fmla="*/ 99249 w 398432"/>
              <a:gd name="connsiteY6" fmla="*/ 130101 h 388646"/>
              <a:gd name="connsiteX7" fmla="*/ 180 w 398432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  <a:gd name="connsiteX0" fmla="*/ 151 w 398403"/>
              <a:gd name="connsiteY0" fmla="*/ 0 h 388646"/>
              <a:gd name="connsiteX1" fmla="*/ 199277 w 398403"/>
              <a:gd name="connsiteY1" fmla="*/ 0 h 388646"/>
              <a:gd name="connsiteX2" fmla="*/ 398403 w 398403"/>
              <a:gd name="connsiteY2" fmla="*/ 194323 h 388646"/>
              <a:gd name="connsiteX3" fmla="*/ 199277 w 398403"/>
              <a:gd name="connsiteY3" fmla="*/ 388646 h 388646"/>
              <a:gd name="connsiteX4" fmla="*/ 151 w 398403"/>
              <a:gd name="connsiteY4" fmla="*/ 388645 h 388646"/>
              <a:gd name="connsiteX5" fmla="*/ 99964 w 398403"/>
              <a:gd name="connsiteY5" fmla="*/ 286678 h 388646"/>
              <a:gd name="connsiteX6" fmla="*/ 99220 w 398403"/>
              <a:gd name="connsiteY6" fmla="*/ 130101 h 388646"/>
              <a:gd name="connsiteX7" fmla="*/ 151 w 398403"/>
              <a:gd name="connsiteY7" fmla="*/ 0 h 38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403" h="388646">
                <a:moveTo>
                  <a:pt x="151" y="0"/>
                </a:moveTo>
                <a:lnTo>
                  <a:pt x="199277" y="0"/>
                </a:lnTo>
                <a:cubicBezTo>
                  <a:pt x="309251" y="0"/>
                  <a:pt x="398403" y="87001"/>
                  <a:pt x="398403" y="194323"/>
                </a:cubicBezTo>
                <a:cubicBezTo>
                  <a:pt x="398403" y="301645"/>
                  <a:pt x="309251" y="388646"/>
                  <a:pt x="199277" y="388646"/>
                </a:cubicBezTo>
                <a:lnTo>
                  <a:pt x="151" y="388645"/>
                </a:lnTo>
                <a:cubicBezTo>
                  <a:pt x="-4514" y="388126"/>
                  <a:pt x="100273" y="333877"/>
                  <a:pt x="99964" y="286678"/>
                </a:cubicBezTo>
                <a:cubicBezTo>
                  <a:pt x="99657" y="239480"/>
                  <a:pt x="98911" y="177881"/>
                  <a:pt x="99220" y="130101"/>
                </a:cubicBezTo>
                <a:cubicBezTo>
                  <a:pt x="99838" y="94952"/>
                  <a:pt x="-467" y="35149"/>
                  <a:pt x="151" y="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2" name="直接连接符 174"/>
          <p:cNvCxnSpPr/>
          <p:nvPr/>
        </p:nvCxnSpPr>
        <p:spPr>
          <a:xfrm rot="10800000" flipV="1">
            <a:off x="6139001" y="705899"/>
            <a:ext cx="257717" cy="10301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174"/>
          <p:cNvCxnSpPr>
            <a:stCxn id="192" idx="1"/>
            <a:endCxn id="250" idx="2"/>
          </p:cNvCxnSpPr>
          <p:nvPr/>
        </p:nvCxnSpPr>
        <p:spPr>
          <a:xfrm rot="10800000" flipV="1">
            <a:off x="6520303" y="387660"/>
            <a:ext cx="220289" cy="262446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组合 233"/>
          <p:cNvGrpSpPr/>
          <p:nvPr/>
        </p:nvGrpSpPr>
        <p:grpSpPr>
          <a:xfrm>
            <a:off x="5345358" y="5360871"/>
            <a:ext cx="162000" cy="468000"/>
            <a:chOff x="6737015" y="811103"/>
            <a:chExt cx="162000" cy="468000"/>
          </a:xfrm>
        </p:grpSpPr>
        <p:sp>
          <p:nvSpPr>
            <p:cNvPr id="235" name="流程图: 手动操作 234"/>
            <p:cNvSpPr/>
            <p:nvPr/>
          </p:nvSpPr>
          <p:spPr>
            <a:xfrm rot="5400000" flipH="1">
              <a:off x="6584015" y="964103"/>
              <a:ext cx="468000" cy="162000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6" name="文本框 235"/>
            <p:cNvSpPr txBox="1"/>
            <p:nvPr/>
          </p:nvSpPr>
          <p:spPr>
            <a:xfrm flipH="1">
              <a:off x="6741291" y="843867"/>
              <a:ext cx="143235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1000" dirty="0">
                <a:latin typeface="Cambria Math" panose="02040503050406030204" pitchFamily="18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 flipH="1">
              <a:off x="6741291" y="1026438"/>
              <a:ext cx="143235" cy="246221"/>
            </a:xfrm>
            <a:prstGeom prst="rect">
              <a:avLst/>
            </a:prstGeom>
            <a:noFill/>
          </p:spPr>
          <p:txBody>
            <a:bodyPr wrap="none" lIns="36000" rIns="36000" rtlCol="0" anchor="ctr" anchorCtr="0">
              <a:spAutoFit/>
            </a:bodyPr>
            <a:lstStyle/>
            <a:p>
              <a:r>
                <a:rPr lang="en-US" altLang="zh-CN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sz="10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38" name="肘形连接符 237"/>
          <p:cNvCxnSpPr>
            <a:stCxn id="237" idx="1"/>
            <a:endCxn id="83" idx="1"/>
          </p:cNvCxnSpPr>
          <p:nvPr/>
        </p:nvCxnSpPr>
        <p:spPr>
          <a:xfrm flipV="1">
            <a:off x="5492869" y="5696507"/>
            <a:ext cx="308583" cy="281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/>
          <p:cNvCxnSpPr>
            <a:stCxn id="236" idx="1"/>
            <a:endCxn id="233" idx="1"/>
          </p:cNvCxnSpPr>
          <p:nvPr/>
        </p:nvCxnSpPr>
        <p:spPr>
          <a:xfrm flipV="1">
            <a:off x="5492869" y="5399455"/>
            <a:ext cx="313402" cy="117291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文本框 252"/>
          <p:cNvSpPr txBox="1"/>
          <p:nvPr/>
        </p:nvSpPr>
        <p:spPr>
          <a:xfrm>
            <a:off x="5441494" y="5088977"/>
            <a:ext cx="38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ie0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5483710" y="5707489"/>
            <a:ext cx="38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70C0"/>
                </a:solidFill>
              </a:rPr>
              <a:t>ies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56" name="肘形连接符 255"/>
          <p:cNvCxnSpPr>
            <a:stCxn id="265" idx="1"/>
            <a:endCxn id="236" idx="0"/>
          </p:cNvCxnSpPr>
          <p:nvPr/>
        </p:nvCxnSpPr>
        <p:spPr>
          <a:xfrm rot="10800000" flipH="1" flipV="1">
            <a:off x="5201883" y="1568969"/>
            <a:ext cx="219367" cy="3824665"/>
          </a:xfrm>
          <a:prstGeom prst="bentConnector4">
            <a:avLst>
              <a:gd name="adj1" fmla="val -142351"/>
              <a:gd name="adj2" fmla="val 9326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8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10166</TotalTime>
  <Words>377</Words>
  <Application>Microsoft Office PowerPoint</Application>
  <PresentationFormat>宽屏</PresentationFormat>
  <Paragraphs>255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楷体</vt:lpstr>
      <vt:lpstr>宋体</vt:lpstr>
      <vt:lpstr>幼圆</vt:lpstr>
      <vt:lpstr>Arial</vt:lpstr>
      <vt:lpstr>Calibri</vt:lpstr>
      <vt:lpstr>Calibri Light</vt:lpstr>
      <vt:lpstr>Cambria Math</vt:lpstr>
      <vt:lpstr>Office 主题</vt:lpstr>
      <vt:lpstr>单周期32位MIPS处理器</vt:lpstr>
      <vt:lpstr>单周期 (扩展)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578</cp:revision>
  <dcterms:created xsi:type="dcterms:W3CDTF">2017-01-28T01:03:38Z</dcterms:created>
  <dcterms:modified xsi:type="dcterms:W3CDTF">2018-04-10T01:00:22Z</dcterms:modified>
</cp:coreProperties>
</file>