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7" r:id="rId6"/>
    <p:sldId id="325" r:id="rId7"/>
    <p:sldId id="329" r:id="rId8"/>
    <p:sldId id="330" r:id="rId9"/>
    <p:sldId id="333" r:id="rId10"/>
    <p:sldId id="334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033" autoAdjust="0"/>
  </p:normalViewPr>
  <p:slideViewPr>
    <p:cSldViewPr snapToGrid="0">
      <p:cViewPr varScale="1">
        <p:scale>
          <a:sx n="60" d="100"/>
          <a:sy n="60" d="100"/>
        </p:scale>
        <p:origin x="53" y="52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3/3/2021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2" y="2398895"/>
            <a:ext cx="3924935" cy="1695637"/>
          </a:xfrm>
        </p:spPr>
        <p:txBody>
          <a:bodyPr/>
          <a:lstStyle/>
          <a:p>
            <a:r>
              <a:rPr lang="en-US" dirty="0"/>
              <a:t>Big Mountain </a:t>
            </a:r>
            <a:br>
              <a:rPr lang="en-US" dirty="0"/>
            </a:br>
            <a:r>
              <a:rPr lang="en-US" dirty="0"/>
              <a:t>Ticket Review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March 3, 2021</a:t>
            </a:r>
          </a:p>
          <a:p>
            <a:r>
              <a:rPr lang="en-US" b="1" dirty="0"/>
              <a:t>Cierra Davis 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6325" y="2053510"/>
            <a:ext cx="12085675" cy="180460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ticket price increase customer base &amp; leverage/capitalize existing resources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to 105 trails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Service 11 lifts, 2 T-bars, and 1 magic carpet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Longest run 3.3 miles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 </a:t>
            </a:r>
            <a:r>
              <a:rPr lang="en-US" dirty="0" err="1"/>
              <a:t>elvation</a:t>
            </a:r>
            <a:r>
              <a:rPr lang="en-US" dirty="0"/>
              <a:t> is 4,464 ft and summit is 6,817 ft with a vertical drop of 2,353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Identification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37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07041" y="1501671"/>
            <a:ext cx="4208386" cy="9128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Vertical Drop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Snow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Total # of Chairs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Fast Quads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Longest Run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Skiable Terrain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5" y="278439"/>
            <a:ext cx="10693400" cy="8309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Features </a:t>
            </a:r>
          </a:p>
        </p:txBody>
      </p:sp>
      <p:pic>
        <p:nvPicPr>
          <p:cNvPr id="14" name="Picture 13" descr="Very fast snowboarder slides at ski slope">
            <a:extLst>
              <a:ext uri="{FF2B5EF4-FFF2-40B4-BE49-F238E27FC236}">
                <a16:creationId xmlns:a16="http://schemas.microsoft.com/office/drawing/2014/main" id="{830611A9-E6AB-4EB3-91B4-37616847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35" y="1501671"/>
            <a:ext cx="6725465" cy="44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9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1430780"/>
            <a:ext cx="12085675" cy="180460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Closing 1 </a:t>
            </a:r>
            <a:r>
              <a:rPr lang="en-US" i="0" dirty="0">
                <a:effectLst/>
                <a:latin typeface="Helvetica Neue"/>
              </a:rPr>
              <a:t>run makes no difference. Closing 2 reduces support for ticket price and revenue. If Big Mountain closes down 3 runs, it seems they may as well close down 8 as there's no further loss in ticket price. Increasing the closures down to 9 or more leads to a large drop.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37" y="443969"/>
            <a:ext cx="10693400" cy="8309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 &amp;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68B8B-2EAC-4B7D-A692-193A6885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19" y="2634922"/>
            <a:ext cx="7660250" cy="36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154" y="1105268"/>
            <a:ext cx="10876446" cy="20612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Mountain is adding a run increasing the vertical drop by 150 feet and installing an additional chair lift.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scenario increases support for ticket price by $8.48 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 the Season, the expected revenue with this addition is $14,848,485.</a:t>
            </a:r>
          </a:p>
          <a:p>
            <a:pPr marL="0" indent="0">
              <a:lnSpc>
                <a:spcPct val="200000"/>
              </a:lnSpc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 &amp; Analysis</a:t>
            </a:r>
          </a:p>
        </p:txBody>
      </p:sp>
      <p:pic>
        <p:nvPicPr>
          <p:cNvPr id="7" name="Picture 6" descr="Pastel sunrise colours over snowy mountains">
            <a:extLst>
              <a:ext uri="{FF2B5EF4-FFF2-40B4-BE49-F238E27FC236}">
                <a16:creationId xmlns:a16="http://schemas.microsoft.com/office/drawing/2014/main" id="{E70F0C48-F166-4DB6-9CA0-6204102D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32" y="3691496"/>
            <a:ext cx="7615494" cy="30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1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154" y="1105268"/>
            <a:ext cx="10876446" cy="20612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Mountain is adding a run increasing the vertical drop by 150 feet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Installing an additional chair lift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2 acres of snow making cover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Results show this scenario increases support for ticket price by $9.36.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expected amount by the end of the season is $16,386,364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&amp; Analysis </a:t>
            </a:r>
          </a:p>
        </p:txBody>
      </p:sp>
    </p:spTree>
    <p:extLst>
      <p:ext uri="{BB962C8B-B14F-4D97-AF65-F5344CB8AC3E}">
        <p14:creationId xmlns:p14="http://schemas.microsoft.com/office/powerpoint/2010/main" val="314658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154" y="1105268"/>
            <a:ext cx="10876446" cy="20612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the longest run to boast 3.5 miles length requiring additional 4 acres of snow coverage.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results show no difference at all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&amp; Analysis </a:t>
            </a:r>
          </a:p>
        </p:txBody>
      </p:sp>
      <p:pic>
        <p:nvPicPr>
          <p:cNvPr id="4" name="Picture 3" descr="Two people about to ski down a large mountain">
            <a:extLst>
              <a:ext uri="{FF2B5EF4-FFF2-40B4-BE49-F238E27FC236}">
                <a16:creationId xmlns:a16="http://schemas.microsoft.com/office/drawing/2014/main" id="{44625B7E-B570-46F7-9CD6-84D66593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3166505"/>
            <a:ext cx="8191500" cy="35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112B61-8685-4862-8022-9C68EEE16B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154" y="1105268"/>
            <a:ext cx="10876446" cy="20612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Mountain currently charges $80 but the ticket price was modelled at $100.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Tier for snow making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Largest amount of skiable terrain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Highest number of total chairs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3 fast quads </a:t>
            </a:r>
          </a:p>
          <a:p>
            <a:pPr marL="0" indent="0">
              <a:lnSpc>
                <a:spcPct val="200000"/>
              </a:lnSpc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2B3E7D-A98A-452C-95CB-060FC58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4842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309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Helvetica Neue</vt:lpstr>
      <vt:lpstr>Wingdings</vt:lpstr>
      <vt:lpstr>Office Theme</vt:lpstr>
      <vt:lpstr>Big Mountain  Ticket Review</vt:lpstr>
      <vt:lpstr>Problem Identification &amp; constraints</vt:lpstr>
      <vt:lpstr>Key Features </vt:lpstr>
      <vt:lpstr>Modeling Results  &amp; Analysis</vt:lpstr>
      <vt:lpstr>Modeling Results  &amp; Analysis</vt:lpstr>
      <vt:lpstr>Modeling Results &amp; Analysis </vt:lpstr>
      <vt:lpstr>Modeling Results &amp; Analysis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 Ticket Review</dc:title>
  <dc:creator>Hall, Cierra J.</dc:creator>
  <cp:lastModifiedBy>Hall, Cierra J.</cp:lastModifiedBy>
  <cp:revision>13</cp:revision>
  <dcterms:created xsi:type="dcterms:W3CDTF">2021-03-04T02:09:25Z</dcterms:created>
  <dcterms:modified xsi:type="dcterms:W3CDTF">2021-03-04T03:18:16Z</dcterms:modified>
</cp:coreProperties>
</file>