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66" r:id="rId4"/>
    <p:sldId id="258" r:id="rId5"/>
    <p:sldId id="260" r:id="rId6"/>
    <p:sldId id="259" r:id="rId7"/>
    <p:sldId id="268" r:id="rId8"/>
    <p:sldId id="263" r:id="rId9"/>
    <p:sldId id="269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0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8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2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1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3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6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WbGZ4hCPV" TargetMode="External"/><Relationship Id="rId2" Type="http://schemas.openxmlformats.org/officeDocument/2006/relationships/hyperlink" Target="https://onlinegdb.com/R1BMCtBw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625599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</a:rPr>
              <a:t>Result Analysis System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1800"/>
            <a:ext cx="6400800" cy="3843867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Using Sorting and Basic Statistics</a:t>
            </a:r>
            <a:endParaRPr 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rgbClr val="FF0000"/>
                </a:solidFill>
              </a:rPr>
              <a:t>NBKRIST</a:t>
            </a:r>
            <a:r>
              <a:rPr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accent1"/>
                </a:solidFill>
              </a:rPr>
              <a:t>CSE-E</a:t>
            </a:r>
            <a:r>
              <a:rPr dirty="0">
                <a:solidFill>
                  <a:schemeClr val="tx1"/>
                </a:solidFill>
              </a:rPr>
              <a:t>]</a:t>
            </a:r>
            <a:endParaRPr lang="en-US" dirty="0"/>
          </a:p>
          <a:p>
            <a:r>
              <a:rPr lang="en-IN" dirty="0">
                <a:solidFill>
                  <a:schemeClr val="accent3"/>
                </a:solidFill>
              </a:rPr>
              <a:t>Names and </a:t>
            </a:r>
            <a:r>
              <a:rPr lang="en-IN" dirty="0" err="1">
                <a:solidFill>
                  <a:schemeClr val="accent3"/>
                </a:solidFill>
              </a:rPr>
              <a:t>Rollno</a:t>
            </a:r>
            <a:r>
              <a:rPr lang="en-IN" dirty="0">
                <a:solidFill>
                  <a:schemeClr val="accent3"/>
                </a:solidFill>
              </a:rPr>
              <a:t>:</a:t>
            </a:r>
          </a:p>
          <a:p>
            <a:r>
              <a:rPr lang="en-IN" dirty="0">
                <a:solidFill>
                  <a:schemeClr val="accent6"/>
                </a:solidFill>
              </a:rPr>
              <a:t>1.challa.Divyasri-24kb1a0583</a:t>
            </a:r>
          </a:p>
          <a:p>
            <a:r>
              <a:rPr lang="en-US" dirty="0">
                <a:solidFill>
                  <a:schemeClr val="accent6"/>
                </a:solidFill>
              </a:rPr>
              <a:t> 2.Billu.deekshitha-24kb1a0558</a:t>
            </a:r>
          </a:p>
          <a:p>
            <a:r>
              <a:rPr lang="en-US" dirty="0">
                <a:solidFill>
                  <a:schemeClr val="accent6"/>
                </a:solidFill>
              </a:rPr>
              <a:t>        3.Bontha.mamathasri-24kb1a0569</a:t>
            </a:r>
          </a:p>
          <a:p>
            <a:r>
              <a:rPr lang="en-US" dirty="0">
                <a:solidFill>
                  <a:schemeClr val="accent6"/>
                </a:solidFill>
              </a:rPr>
              <a:t>   4.hemalatha-24kb1a0593</a:t>
            </a:r>
          </a:p>
          <a:p>
            <a:r>
              <a:rPr lang="en-US" dirty="0">
                <a:solidFill>
                  <a:srgbClr val="FF0000"/>
                </a:solidFill>
              </a:rPr>
              <a:t>GUIDED BY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rgbClr val="FFC000"/>
                </a:solidFill>
              </a:rPr>
              <a:t>ASHOK SELVA KUMAR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244600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4534"/>
            <a:ext cx="8229600" cy="4783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Bubble sort and Quick sort can both be easily applied to sort arrays of structures based on a specific filed (like marks in above case).</a:t>
            </a:r>
          </a:p>
          <a:p>
            <a:r>
              <a:rPr lang="en-US" dirty="0">
                <a:solidFill>
                  <a:srgbClr val="92D050"/>
                </a:solidFill>
              </a:rPr>
              <a:t>Bubble sort is simpler but slower for large datasets.</a:t>
            </a:r>
          </a:p>
          <a:p>
            <a:r>
              <a:rPr lang="en-US" dirty="0">
                <a:solidFill>
                  <a:srgbClr val="92D050"/>
                </a:solidFill>
              </a:rPr>
              <a:t>Quick sort is faster and more efficient for large datasets.</a:t>
            </a:r>
          </a:p>
          <a:p>
            <a:r>
              <a:rPr lang="en-US" dirty="0">
                <a:solidFill>
                  <a:srgbClr val="92D050"/>
                </a:solidFill>
              </a:rPr>
              <a:t>Finally we can display average marks in the class and topper list.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01F-155D-28D2-2803-44086CA6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A1C3D-E7EF-3F22-A101-0777FB43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               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5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1133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5868"/>
            <a:ext cx="8229600" cy="2870199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</a:rPr>
              <a:t>Build a program to:</a:t>
            </a:r>
          </a:p>
          <a:p>
            <a:r>
              <a:rPr dirty="0">
                <a:solidFill>
                  <a:srgbClr val="FFC000"/>
                </a:solidFill>
              </a:rPr>
              <a:t>• Input student names and marks</a:t>
            </a:r>
          </a:p>
          <a:p>
            <a:r>
              <a:rPr dirty="0">
                <a:solidFill>
                  <a:srgbClr val="FFC000"/>
                </a:solidFill>
              </a:rPr>
              <a:t>• Sort marks using Bubble Sort or Quick Sort</a:t>
            </a:r>
          </a:p>
          <a:p>
            <a:r>
              <a:rPr dirty="0">
                <a:solidFill>
                  <a:srgbClr val="FFC000"/>
                </a:solidFill>
              </a:rPr>
              <a:t>• Calculate class average</a:t>
            </a:r>
          </a:p>
          <a:p>
            <a:r>
              <a:rPr dirty="0">
                <a:solidFill>
                  <a:srgbClr val="FFC000"/>
                </a:solidFill>
              </a:rPr>
              <a:t>• Display topper(s)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14446-A5E0-7120-9516-4BCC12CD616F}"/>
              </a:ext>
            </a:extLst>
          </p:cNvPr>
          <p:cNvSpPr txBox="1"/>
          <p:nvPr/>
        </p:nvSpPr>
        <p:spPr>
          <a:xfrm>
            <a:off x="2286000" y="2963846"/>
            <a:ext cx="457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Program Features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328DA3-9A82-927C-9240-0CEA0BD9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132"/>
            <a:ext cx="9144000" cy="25738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0007-FD57-ED2F-4A20-0D8FC02E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Key points: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FA28-04C9-C7BF-8C19-40742BE9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Bubble sort ,we loop through the array and compare adjacent elements ,swapping them if necessary.</a:t>
            </a:r>
          </a:p>
          <a:p>
            <a:r>
              <a:rPr lang="en-US" dirty="0"/>
              <a:t>For Quick sort ,we use a </a:t>
            </a:r>
            <a:r>
              <a:rPr lang="en-US" dirty="0">
                <a:solidFill>
                  <a:schemeClr val="accent2"/>
                </a:solidFill>
              </a:rPr>
              <a:t>pivot </a:t>
            </a:r>
            <a:r>
              <a:rPr lang="en-US" dirty="0"/>
              <a:t>to partition the array and then </a:t>
            </a:r>
            <a:r>
              <a:rPr lang="en-US" dirty="0" err="1"/>
              <a:t>recusively</a:t>
            </a:r>
            <a:r>
              <a:rPr lang="en-US" dirty="0"/>
              <a:t> sort the two parts.</a:t>
            </a:r>
          </a:p>
          <a:p>
            <a:r>
              <a:rPr lang="en-IN" dirty="0"/>
              <a:t>in program we can use (.) </a:t>
            </a:r>
            <a:r>
              <a:rPr lang="en-IN" dirty="0" err="1"/>
              <a:t>operater</a:t>
            </a:r>
            <a:r>
              <a:rPr lang="en-IN" dirty="0"/>
              <a:t> because  we can use it directly in structure.it can’t point any thing.</a:t>
            </a:r>
          </a:p>
        </p:txBody>
      </p:sp>
    </p:spTree>
    <p:extLst>
      <p:ext uri="{BB962C8B-B14F-4D97-AF65-F5344CB8AC3E}">
        <p14:creationId xmlns:p14="http://schemas.microsoft.com/office/powerpoint/2010/main" val="14467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CC8F03-6FDD-BF0C-19CE-B462C316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220133"/>
            <a:ext cx="8125883" cy="4241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66FF"/>
                </a:solidFill>
              </a:rPr>
              <a:t>Real time application for bubble sort 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66FF"/>
                </a:solidFill>
              </a:rPr>
              <a:t>quick sort:</a:t>
            </a:r>
            <a:br>
              <a:rPr lang="en-US" dirty="0">
                <a:solidFill>
                  <a:srgbClr val="FF66FF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1.bubble sort: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a.classroom</a:t>
            </a:r>
            <a:r>
              <a:rPr lang="en-US" dirty="0">
                <a:solidFill>
                  <a:schemeClr val="tx1"/>
                </a:solidFill>
              </a:rPr>
              <a:t> seating (</a:t>
            </a:r>
            <a:r>
              <a:rPr lang="en-US" dirty="0" err="1">
                <a:solidFill>
                  <a:schemeClr val="tx1"/>
                </a:solidFill>
              </a:rPr>
              <a:t>ex:height</a:t>
            </a:r>
            <a:r>
              <a:rPr lang="en-US" dirty="0">
                <a:solidFill>
                  <a:schemeClr val="tx1"/>
                </a:solidFill>
              </a:rPr>
              <a:t> wise)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b.arranging</a:t>
            </a:r>
            <a:r>
              <a:rPr lang="en-US" dirty="0">
                <a:solidFill>
                  <a:schemeClr val="tx1"/>
                </a:solidFill>
              </a:rPr>
              <a:t> books by size manually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2.Quick sort: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a.organizing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library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b.database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query optimization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7267"/>
            <a:ext cx="8229600" cy="241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use #define?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• Improves readability and avoids magic numbers</a:t>
            </a:r>
          </a:p>
          <a:p>
            <a:r>
              <a:rPr lang="en-US" dirty="0">
                <a:solidFill>
                  <a:srgbClr val="FFC000"/>
                </a:solidFill>
              </a:rPr>
              <a:t>• Makes maintenance easier</a:t>
            </a:r>
          </a:p>
          <a:p>
            <a:r>
              <a:rPr lang="en-US" dirty="0">
                <a:solidFill>
                  <a:srgbClr val="FFC000"/>
                </a:solidFill>
              </a:rPr>
              <a:t>• Used to define constants like MAX = 100</a:t>
            </a:r>
          </a:p>
          <a:p>
            <a:r>
              <a:rPr lang="en-US" dirty="0">
                <a:solidFill>
                  <a:srgbClr val="FFC000"/>
                </a:solidFill>
              </a:rPr>
              <a:t>• Preprocessor replaces it before compilation</a:t>
            </a:r>
          </a:p>
          <a:p>
            <a:pPr marL="0" indent="0">
              <a:buNone/>
            </a:pP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 Structure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33CC"/>
                </a:solidFill>
              </a:rPr>
              <a:t>struct</a:t>
            </a:r>
            <a:r>
              <a:rPr dirty="0"/>
              <a:t> </a:t>
            </a:r>
            <a:r>
              <a:rPr dirty="0">
                <a:solidFill>
                  <a:srgbClr val="FFC000"/>
                </a:solidFill>
              </a:rPr>
              <a:t>Student</a:t>
            </a:r>
            <a:r>
              <a:rPr dirty="0"/>
              <a:t> {</a:t>
            </a:r>
          </a:p>
          <a:p>
            <a:r>
              <a:rPr dirty="0"/>
              <a:t>    </a:t>
            </a:r>
            <a:r>
              <a:rPr dirty="0">
                <a:solidFill>
                  <a:srgbClr val="FFC000"/>
                </a:solidFill>
              </a:rPr>
              <a:t>char</a:t>
            </a:r>
            <a:r>
              <a:rPr dirty="0"/>
              <a:t> name[</a:t>
            </a:r>
            <a:r>
              <a:rPr dirty="0">
                <a:solidFill>
                  <a:srgbClr val="FFC000"/>
                </a:solidFill>
              </a:rPr>
              <a:t>50</a:t>
            </a:r>
            <a:r>
              <a:rPr dirty="0"/>
              <a:t>];</a:t>
            </a:r>
          </a:p>
          <a:p>
            <a:r>
              <a:rPr dirty="0"/>
              <a:t>    </a:t>
            </a:r>
            <a:r>
              <a:rPr dirty="0">
                <a:solidFill>
                  <a:srgbClr val="FFC000"/>
                </a:solidFill>
              </a:rPr>
              <a:t>float</a:t>
            </a:r>
            <a:r>
              <a:rPr dirty="0"/>
              <a:t> marks;</a:t>
            </a:r>
          </a:p>
          <a:p>
            <a:r>
              <a:rPr dirty="0"/>
              <a:t>};</a:t>
            </a:r>
          </a:p>
          <a:p>
            <a:r>
              <a:rPr dirty="0">
                <a:solidFill>
                  <a:srgbClr val="92D050"/>
                </a:solidFill>
              </a:rPr>
              <a:t>• Stores name and marks for each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98099-8B74-B5E7-266D-101975630B36}"/>
              </a:ext>
            </a:extLst>
          </p:cNvPr>
          <p:cNvSpPr txBox="1"/>
          <p:nvPr/>
        </p:nvSpPr>
        <p:spPr>
          <a:xfrm>
            <a:off x="2286000" y="3044280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  <a:p>
            <a:endParaRPr lang="en-IN" sz="4400" dirty="0">
              <a:solidFill>
                <a:srgbClr val="C0504D">
                  <a:lumMod val="60000"/>
                  <a:lumOff val="40000"/>
                </a:srgbClr>
              </a:solidFill>
              <a:latin typeface="Calibri"/>
              <a:ea typeface="+mj-ea"/>
              <a:cs typeface="+mj-cs"/>
            </a:endParaRPr>
          </a:p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Bubble Sort Logic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49AC1A-F9B9-F42C-2D8D-79684DC3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2" y="5054599"/>
            <a:ext cx="7876715" cy="1659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FFF18B-5621-CF30-F09D-AFE2C625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79400"/>
            <a:ext cx="7886700" cy="166793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QUICK SORT LOGIC</a:t>
            </a:r>
            <a:br>
              <a:rPr lang="en-US" dirty="0">
                <a:solidFill>
                  <a:srgbClr val="FFC000"/>
                </a:solidFill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3B91E4-65AB-0B16-5DE0-229A69BA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794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Pick one number as “pivot”</a:t>
            </a:r>
          </a:p>
          <a:p>
            <a:r>
              <a:rPr lang="en-IN" dirty="0">
                <a:solidFill>
                  <a:srgbClr val="00B050"/>
                </a:solidFill>
              </a:rPr>
              <a:t>Go through all other numbers and put:</a:t>
            </a:r>
          </a:p>
          <a:p>
            <a:r>
              <a:rPr lang="en-IN" dirty="0">
                <a:solidFill>
                  <a:srgbClr val="00B050"/>
                </a:solidFill>
              </a:rPr>
              <a:t>         bigger or equal numbers on left of the pivot.</a:t>
            </a:r>
          </a:p>
          <a:p>
            <a:r>
              <a:rPr lang="en-IN" dirty="0">
                <a:solidFill>
                  <a:srgbClr val="00B050"/>
                </a:solidFill>
              </a:rPr>
              <a:t> smaller number on the right of the pivot </a:t>
            </a:r>
          </a:p>
          <a:p>
            <a:r>
              <a:rPr lang="en-IN" dirty="0">
                <a:solidFill>
                  <a:srgbClr val="00B050"/>
                </a:solidFill>
              </a:rPr>
              <a:t>Now pivot is in the correct place .</a:t>
            </a:r>
          </a:p>
          <a:p>
            <a:r>
              <a:rPr lang="en-IN" dirty="0">
                <a:solidFill>
                  <a:srgbClr val="00B050"/>
                </a:solidFill>
              </a:rPr>
              <a:t>Repeat the same steps for the left side and the right side.</a:t>
            </a:r>
          </a:p>
          <a:p>
            <a:r>
              <a:rPr lang="en-IN" dirty="0">
                <a:solidFill>
                  <a:srgbClr val="00B050"/>
                </a:solidFill>
              </a:rPr>
              <a:t>Keep </a:t>
            </a:r>
            <a:r>
              <a:rPr lang="en-IN" dirty="0" err="1">
                <a:solidFill>
                  <a:srgbClr val="00B050"/>
                </a:solidFill>
              </a:rPr>
              <a:t>repearting</a:t>
            </a:r>
            <a:r>
              <a:rPr lang="en-IN" dirty="0">
                <a:solidFill>
                  <a:srgbClr val="00B050"/>
                </a:solidFill>
              </a:rPr>
              <a:t> until everything is sorted.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D28F7-68FF-99D2-EDF2-3E009CF8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4826000"/>
            <a:ext cx="8788400" cy="22352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7FBAAD-6C4D-553E-F3AF-397B057F0271}"/>
              </a:ext>
            </a:extLst>
          </p:cNvPr>
          <p:cNvSpPr txBox="1"/>
          <p:nvPr/>
        </p:nvSpPr>
        <p:spPr>
          <a:xfrm>
            <a:off x="3742267" y="3429000"/>
            <a:ext cx="2006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JUST 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146A-57EF-2903-AA6B-5D852D8C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Algorithm: Result Analysis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DB62-737A-9E3A-476B-983AB428F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15" y="2590800"/>
            <a:ext cx="6345260" cy="3530600"/>
          </a:xfrm>
        </p:spPr>
        <p:txBody>
          <a:bodyPr>
            <a:normAutofit fontScale="55000" lnSpcReduction="20000"/>
          </a:bodyPr>
          <a:lstStyle/>
          <a:p>
            <a:r>
              <a:rPr lang="en-US" sz="2200" dirty="0">
                <a:solidFill>
                  <a:srgbClr val="00B0F0"/>
                </a:solidFill>
              </a:rPr>
              <a:t>1. Start</a:t>
            </a:r>
          </a:p>
          <a:p>
            <a:r>
              <a:rPr lang="en-US" sz="2200" dirty="0">
                <a:solidFill>
                  <a:srgbClr val="00B0F0"/>
                </a:solidFill>
              </a:rPr>
              <a:t>2. Declare a structure Student with fields: name, marks</a:t>
            </a:r>
          </a:p>
          <a:p>
            <a:r>
              <a:rPr lang="en-US" sz="2200" dirty="0">
                <a:solidFill>
                  <a:srgbClr val="00B0F0"/>
                </a:solidFill>
              </a:rPr>
              <a:t>3. Input number of students (n)</a:t>
            </a:r>
          </a:p>
          <a:p>
            <a:r>
              <a:rPr lang="en-US" sz="2200" dirty="0">
                <a:solidFill>
                  <a:srgbClr val="00B0F0"/>
                </a:solidFill>
              </a:rPr>
              <a:t>4. For each student, input name and marks</a:t>
            </a:r>
          </a:p>
          <a:p>
            <a:r>
              <a:rPr lang="en-US" sz="2200" dirty="0">
                <a:solidFill>
                  <a:srgbClr val="00B0F0"/>
                </a:solidFill>
              </a:rPr>
              <a:t>5. Ask user to choose sorting method: Bubble or Quick Sort</a:t>
            </a:r>
          </a:p>
          <a:p>
            <a:r>
              <a:rPr lang="en-US" sz="2200" dirty="0">
                <a:solidFill>
                  <a:srgbClr val="00B0F0"/>
                </a:solidFill>
              </a:rPr>
              <a:t>6. If Bubble Sort:</a:t>
            </a:r>
          </a:p>
          <a:p>
            <a:r>
              <a:rPr lang="en-US" sz="2200" dirty="0">
                <a:solidFill>
                  <a:srgbClr val="00B0F0"/>
                </a:solidFill>
              </a:rPr>
              <a:t>   - Use nested loops to compare and swap based on marks (descending)</a:t>
            </a:r>
          </a:p>
          <a:p>
            <a:r>
              <a:rPr lang="en-US" sz="2200" dirty="0">
                <a:solidFill>
                  <a:srgbClr val="00B0F0"/>
                </a:solidFill>
              </a:rPr>
              <a:t>7. If Quick Sort:</a:t>
            </a:r>
          </a:p>
          <a:p>
            <a:r>
              <a:rPr lang="en-US" sz="2200" dirty="0">
                <a:solidFill>
                  <a:srgbClr val="00B0F0"/>
                </a:solidFill>
              </a:rPr>
              <a:t>   - Use pivot and partitioning to sort recursively (descending)</a:t>
            </a:r>
          </a:p>
          <a:p>
            <a:r>
              <a:rPr lang="en-US" sz="2200" dirty="0">
                <a:solidFill>
                  <a:srgbClr val="00B0F0"/>
                </a:solidFill>
              </a:rPr>
              <a:t>8. Display sorted list of students</a:t>
            </a:r>
          </a:p>
          <a:p>
            <a:r>
              <a:rPr lang="en-US" sz="2200" dirty="0">
                <a:solidFill>
                  <a:srgbClr val="00B0F0"/>
                </a:solidFill>
              </a:rPr>
              <a:t>9. Calculate total marks and compute average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10. Identify top mark and display all toppers</a:t>
            </a:r>
          </a:p>
          <a:p>
            <a:r>
              <a:rPr lang="en-US" sz="2200" dirty="0">
                <a:solidFill>
                  <a:srgbClr val="00B0F0"/>
                </a:solidFill>
              </a:rPr>
              <a:t>11. 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26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401"/>
            <a:ext cx="8229600" cy="1185333"/>
          </a:xfrm>
        </p:spPr>
        <p:txBody>
          <a:bodyPr/>
          <a:lstStyle/>
          <a:p>
            <a:r>
              <a:rPr dirty="0">
                <a:solidFill>
                  <a:srgbClr val="FF33C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</a:t>
            </a:r>
            <a:r>
              <a:rPr dirty="0">
                <a:solidFill>
                  <a:srgbClr val="FF33CC"/>
                </a:solidFill>
              </a:rPr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2400"/>
            <a:ext cx="8229600" cy="3433763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7030A0"/>
                </a:solidFill>
              </a:rPr>
              <a:t>• Sorted List:</a:t>
            </a:r>
          </a:p>
          <a:p>
            <a:r>
              <a:rPr dirty="0">
                <a:solidFill>
                  <a:srgbClr val="7030A0"/>
                </a:solidFill>
              </a:rPr>
              <a:t>  </a:t>
            </a:r>
            <a:r>
              <a:rPr lang="en-US" dirty="0" err="1">
                <a:solidFill>
                  <a:srgbClr val="7030A0"/>
                </a:solidFill>
              </a:rPr>
              <a:t>padma</a:t>
            </a:r>
            <a:r>
              <a:rPr dirty="0">
                <a:solidFill>
                  <a:srgbClr val="7030A0"/>
                </a:solidFill>
              </a:rPr>
              <a:t>: 92.0</a:t>
            </a:r>
          </a:p>
          <a:p>
            <a:r>
              <a:rPr dirty="0">
                <a:solidFill>
                  <a:srgbClr val="7030A0"/>
                </a:solidFill>
              </a:rPr>
              <a:t>  </a:t>
            </a:r>
            <a:r>
              <a:rPr lang="en-US" dirty="0" err="1">
                <a:solidFill>
                  <a:srgbClr val="7030A0"/>
                </a:solidFill>
              </a:rPr>
              <a:t>yamini</a:t>
            </a:r>
            <a:r>
              <a:rPr dirty="0">
                <a:solidFill>
                  <a:srgbClr val="7030A0"/>
                </a:solidFill>
              </a:rPr>
              <a:t>: 9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dirty="0">
                <a:solidFill>
                  <a:srgbClr val="7030A0"/>
                </a:solidFill>
              </a:rPr>
              <a:t>.0</a:t>
            </a:r>
          </a:p>
          <a:p>
            <a:r>
              <a:rPr dirty="0">
                <a:solidFill>
                  <a:srgbClr val="7030A0"/>
                </a:solidFill>
              </a:rPr>
              <a:t>  </a:t>
            </a:r>
            <a:r>
              <a:rPr lang="en-US" dirty="0" err="1">
                <a:solidFill>
                  <a:srgbClr val="7030A0"/>
                </a:solidFill>
              </a:rPr>
              <a:t>charishma</a:t>
            </a:r>
            <a:r>
              <a:rPr dirty="0">
                <a:solidFill>
                  <a:srgbClr val="7030A0"/>
                </a:solidFill>
              </a:rPr>
              <a:t>: 85.0</a:t>
            </a:r>
          </a:p>
          <a:p>
            <a:r>
              <a:rPr dirty="0">
                <a:solidFill>
                  <a:srgbClr val="7030A0"/>
                </a:solidFill>
              </a:rPr>
              <a:t>• Class Average: 89.67</a:t>
            </a:r>
          </a:p>
          <a:p>
            <a:r>
              <a:rPr dirty="0">
                <a:solidFill>
                  <a:srgbClr val="7030A0"/>
                </a:solidFill>
              </a:rPr>
              <a:t>• Toppers: </a:t>
            </a:r>
            <a:r>
              <a:rPr lang="en-US" dirty="0" err="1">
                <a:solidFill>
                  <a:srgbClr val="7030A0"/>
                </a:solidFill>
              </a:rPr>
              <a:t>padma</a:t>
            </a:r>
            <a:r>
              <a:rPr lang="en-US" dirty="0">
                <a:solidFill>
                  <a:srgbClr val="7030A0"/>
                </a:solidFill>
              </a:rPr>
              <a:t>.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7FA9-A5A7-F72C-A22B-A6CF9FB53365}"/>
              </a:ext>
            </a:extLst>
          </p:cNvPr>
          <p:cNvSpPr txBox="1"/>
          <p:nvPr/>
        </p:nvSpPr>
        <p:spPr>
          <a:xfrm>
            <a:off x="2252131" y="431800"/>
            <a:ext cx="613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dirty="0" err="1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en-IN" dirty="0" err="1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</a:t>
            </a:r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://onlinegdb.com/WbGZ4hCPV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85C9-BB4C-A5D4-37A5-DB14DDB8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71A72-E2AD-36D3-862B-3823A6BF7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351" y="753532"/>
            <a:ext cx="7113298" cy="5739341"/>
          </a:xfrm>
        </p:spPr>
      </p:pic>
    </p:spTree>
    <p:extLst>
      <p:ext uri="{BB962C8B-B14F-4D97-AF65-F5344CB8AC3E}">
        <p14:creationId xmlns:p14="http://schemas.microsoft.com/office/powerpoint/2010/main" val="387321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280</TotalTime>
  <Words>554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Result Analysis System in C</vt:lpstr>
      <vt:lpstr>Objective</vt:lpstr>
      <vt:lpstr>Key points:</vt:lpstr>
      <vt:lpstr>Real time application for bubble sort and quick sort: 1.bubble sort: a.classroom seating (ex:height wise) b.arranging books by size manually. 2.Quick sort:  a.organizing a library b.database query optimization </vt:lpstr>
      <vt:lpstr>Student Structure in C</vt:lpstr>
      <vt:lpstr>QUICK SORT LOGIC </vt:lpstr>
      <vt:lpstr>Algorithm: Result Analysis System</vt:lpstr>
      <vt:lpstr>Sample Output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Challa Divyasri</dc:creator>
  <cp:keywords/>
  <dc:description>generated using python-pptx</dc:description>
  <cp:lastModifiedBy>challa Divyasri</cp:lastModifiedBy>
  <cp:revision>12</cp:revision>
  <dcterms:created xsi:type="dcterms:W3CDTF">2013-01-27T09:14:16Z</dcterms:created>
  <dcterms:modified xsi:type="dcterms:W3CDTF">2025-04-29T16:11:13Z</dcterms:modified>
  <cp:category/>
</cp:coreProperties>
</file>