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7" r:id="rId4"/>
    <p:sldId id="268" r:id="rId5"/>
    <p:sldId id="269" r:id="rId6"/>
    <p:sldId id="260"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2" d="100"/>
          <a:sy n="82" d="100"/>
        </p:scale>
        <p:origin x="62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9B2C64-C6FC-FD8C-94E6-A41909653F41}"/>
              </a:ext>
            </a:extLst>
          </p:cNvPr>
          <p:cNvSpPr txBox="1"/>
          <p:nvPr/>
        </p:nvSpPr>
        <p:spPr>
          <a:xfrm>
            <a:off x="1026368" y="1017038"/>
            <a:ext cx="11047445" cy="4524315"/>
          </a:xfrm>
          <a:prstGeom prst="rect">
            <a:avLst/>
          </a:prstGeom>
          <a:noFill/>
        </p:spPr>
        <p:txBody>
          <a:bodyPr wrap="square" rtlCol="0">
            <a:spAutoFit/>
          </a:bodyPr>
          <a:lstStyle/>
          <a:p>
            <a:r>
              <a:rPr lang="en-IN" dirty="0">
                <a:solidFill>
                  <a:schemeClr val="bg1"/>
                </a:solidFill>
              </a:rPr>
              <a:t>COURSE : OBJECT ORIENTED PROGRAMMING</a:t>
            </a:r>
          </a:p>
          <a:p>
            <a:endParaRPr lang="en-IN" dirty="0">
              <a:solidFill>
                <a:schemeClr val="bg1"/>
              </a:solidFill>
            </a:endParaRPr>
          </a:p>
          <a:p>
            <a:r>
              <a:rPr lang="en-IN" dirty="0">
                <a:solidFill>
                  <a:schemeClr val="bg1"/>
                </a:solidFill>
              </a:rPr>
              <a:t>COURSE INSPECTOR : N.VENKATA RAMANA SIR</a:t>
            </a:r>
          </a:p>
          <a:p>
            <a:endParaRPr lang="en-IN" dirty="0">
              <a:solidFill>
                <a:schemeClr val="bg1"/>
              </a:solidFill>
            </a:endParaRPr>
          </a:p>
          <a:p>
            <a:r>
              <a:rPr lang="en-IN" dirty="0">
                <a:solidFill>
                  <a:schemeClr val="bg1"/>
                </a:solidFill>
              </a:rPr>
              <a:t>TITLE OF THE PROJECT : COLLAGE MANAGEMENT SYSTEM</a:t>
            </a:r>
          </a:p>
          <a:p>
            <a:endParaRPr lang="en-IN" dirty="0">
              <a:solidFill>
                <a:schemeClr val="bg1"/>
              </a:solidFill>
            </a:endParaRPr>
          </a:p>
          <a:p>
            <a:r>
              <a:rPr lang="en-IN" dirty="0">
                <a:solidFill>
                  <a:schemeClr val="bg1"/>
                </a:solidFill>
              </a:rPr>
              <a:t>LIST OF DEVELOPERS : M.DEEKSHITHA</a:t>
            </a:r>
          </a:p>
          <a:p>
            <a:r>
              <a:rPr lang="en-IN" dirty="0">
                <a:solidFill>
                  <a:schemeClr val="bg1"/>
                </a:solidFill>
              </a:rPr>
              <a:t>                                  A.SOMINI</a:t>
            </a:r>
          </a:p>
          <a:p>
            <a:r>
              <a:rPr lang="en-IN" dirty="0">
                <a:solidFill>
                  <a:schemeClr val="bg1"/>
                </a:solidFill>
              </a:rPr>
              <a:t>                                  V.SRUJITHA</a:t>
            </a:r>
          </a:p>
          <a:p>
            <a:r>
              <a:rPr lang="en-IN" dirty="0">
                <a:solidFill>
                  <a:schemeClr val="bg1"/>
                </a:solidFill>
              </a:rPr>
              <a:t>                                  CH.LOUKYA</a:t>
            </a:r>
          </a:p>
          <a:p>
            <a:r>
              <a:rPr lang="en-IN" dirty="0">
                <a:solidFill>
                  <a:schemeClr val="bg1"/>
                </a:solidFill>
              </a:rPr>
              <a:t>                                  R.LAKSHMI PRASANNA</a:t>
            </a:r>
          </a:p>
          <a:p>
            <a:r>
              <a:rPr lang="en-IN" dirty="0">
                <a:solidFill>
                  <a:schemeClr val="bg1"/>
                </a:solidFill>
              </a:rPr>
              <a:t>                                  A.HARSHA VARDHINI</a:t>
            </a:r>
          </a:p>
          <a:p>
            <a:r>
              <a:rPr lang="en-IN" dirty="0">
                <a:solidFill>
                  <a:schemeClr val="bg1"/>
                </a:solidFill>
              </a:rPr>
              <a:t>                                  SK.AMISHA</a:t>
            </a:r>
          </a:p>
          <a:p>
            <a:r>
              <a:rPr lang="en-IN" dirty="0">
                <a:solidFill>
                  <a:schemeClr val="bg1"/>
                </a:solidFill>
              </a:rPr>
              <a:t>                                  K.VARSHA</a:t>
            </a:r>
          </a:p>
          <a:p>
            <a:r>
              <a:rPr lang="en-IN" dirty="0">
                <a:solidFill>
                  <a:schemeClr val="bg1"/>
                </a:solidFill>
              </a:rPr>
              <a:t>                                  CH.JAHNAVI</a:t>
            </a:r>
          </a:p>
          <a:p>
            <a:r>
              <a:rPr lang="en-IN" dirty="0">
                <a:solidFill>
                  <a:schemeClr val="bg1"/>
                </a:solidFill>
              </a:rPr>
              <a:t>                                  I.VYSHNAVI</a:t>
            </a:r>
            <a:endParaRPr lang="en-IN" dirty="0"/>
          </a:p>
        </p:txBody>
      </p:sp>
    </p:spTree>
    <p:extLst>
      <p:ext uri="{BB962C8B-B14F-4D97-AF65-F5344CB8AC3E}">
        <p14:creationId xmlns:p14="http://schemas.microsoft.com/office/powerpoint/2010/main" val="1979664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10AFF-130C-60FE-F593-CA2619F2EE4E}"/>
              </a:ext>
            </a:extLst>
          </p:cNvPr>
          <p:cNvSpPr txBox="1"/>
          <p:nvPr/>
        </p:nvSpPr>
        <p:spPr>
          <a:xfrm>
            <a:off x="1491343" y="2099388"/>
            <a:ext cx="9209314" cy="2092881"/>
          </a:xfrm>
          <a:prstGeom prst="rect">
            <a:avLst/>
          </a:prstGeom>
          <a:noFill/>
        </p:spPr>
        <p:txBody>
          <a:bodyPr wrap="square" rtlCol="0">
            <a:spAutoFit/>
          </a:bodyPr>
          <a:lstStyle/>
          <a:p>
            <a:r>
              <a:rPr lang="en-IN" sz="13000" b="1" dirty="0">
                <a:solidFill>
                  <a:schemeClr val="bg1"/>
                </a:solidFill>
                <a:latin typeface="Baguet Script" panose="00000500000000000000" pitchFamily="2" charset="0"/>
              </a:rPr>
              <a:t>THANK YOU</a:t>
            </a:r>
          </a:p>
        </p:txBody>
      </p:sp>
    </p:spTree>
    <p:extLst>
      <p:ext uri="{BB962C8B-B14F-4D97-AF65-F5344CB8AC3E}">
        <p14:creationId xmlns:p14="http://schemas.microsoft.com/office/powerpoint/2010/main" val="158094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E4435-ACF9-9991-1717-14EF1309FACB}"/>
              </a:ext>
            </a:extLst>
          </p:cNvPr>
          <p:cNvSpPr txBox="1"/>
          <p:nvPr/>
        </p:nvSpPr>
        <p:spPr>
          <a:xfrm>
            <a:off x="233265" y="746448"/>
            <a:ext cx="11551298" cy="5109091"/>
          </a:xfrm>
          <a:prstGeom prst="rect">
            <a:avLst/>
          </a:prstGeom>
          <a:noFill/>
        </p:spPr>
        <p:txBody>
          <a:bodyPr wrap="square" rtlCol="0">
            <a:spAutoFit/>
          </a:bodyPr>
          <a:lstStyle/>
          <a:p>
            <a:r>
              <a:rPr lang="en-US" sz="2800" b="0" i="0" dirty="0">
                <a:solidFill>
                  <a:schemeClr val="bg1"/>
                </a:solidFill>
                <a:effectLst/>
                <a:latin typeface="Roboto" panose="02000000000000000000" pitchFamily="2" charset="0"/>
              </a:rPr>
              <a:t>BRIEF ON PROJECT :</a:t>
            </a:r>
          </a:p>
          <a:p>
            <a:endParaRPr lang="en-US" dirty="0">
              <a:solidFill>
                <a:srgbClr val="FFFFFF"/>
              </a:solidFill>
              <a:latin typeface="Roboto" panose="02000000000000000000" pitchFamily="2" charset="0"/>
            </a:endParaRP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Digital transformation is the new reality of this modern world. </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Besides industries such as manufacturing, corporates, banking, and commerce, the education domain has new challenges and its of paramount importance to address the evolving needs of this domain.</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The college management system helps Educational Institutions especially colleges in various ways, such as storing data, maintaining student profiles, analyzing administrative and academic data, improving communication, and engaging students. </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There are several college ERP software’s that’s available in the market to streamline administrative processes. </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The world is rapidly changing and technology has to meet the expectations of the new age learners. </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Students of this generation rely on technology to update themselves on a regular basis.</a:t>
            </a:r>
          </a:p>
          <a:p>
            <a:pPr marL="285750" indent="-285750">
              <a:buFont typeface="Wingdings" panose="05000000000000000000" pitchFamily="2" charset="2"/>
              <a:buChar char="q"/>
            </a:pPr>
            <a:r>
              <a:rPr lang="en-US" sz="2000" b="0" i="0" dirty="0">
                <a:solidFill>
                  <a:schemeClr val="bg1"/>
                </a:solidFill>
                <a:effectLst/>
                <a:latin typeface="Roboto" panose="02000000000000000000" pitchFamily="2" charset="0"/>
              </a:rPr>
              <a:t>Giving them a seamless experience of transitioning from the real to the digital world and vice versa is imperative.</a:t>
            </a:r>
            <a:endParaRPr lang="en-IN" sz="2000" dirty="0">
              <a:solidFill>
                <a:schemeClr val="bg1"/>
              </a:solidFill>
            </a:endParaRPr>
          </a:p>
        </p:txBody>
      </p:sp>
    </p:spTree>
    <p:extLst>
      <p:ext uri="{BB962C8B-B14F-4D97-AF65-F5344CB8AC3E}">
        <p14:creationId xmlns:p14="http://schemas.microsoft.com/office/powerpoint/2010/main" val="341640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D8431-FD99-0F1E-3103-9EF04CC9480D}"/>
              </a:ext>
            </a:extLst>
          </p:cNvPr>
          <p:cNvSpPr txBox="1"/>
          <p:nvPr/>
        </p:nvSpPr>
        <p:spPr>
          <a:xfrm>
            <a:off x="326571" y="429208"/>
            <a:ext cx="11402009" cy="5970865"/>
          </a:xfrm>
          <a:prstGeom prst="rect">
            <a:avLst/>
          </a:prstGeom>
          <a:noFill/>
        </p:spPr>
        <p:txBody>
          <a:bodyPr wrap="square" rtlCol="0">
            <a:spAutoFit/>
          </a:bodyPr>
          <a:lstStyle/>
          <a:p>
            <a:r>
              <a:rPr lang="en-IN" sz="2400" b="1" dirty="0">
                <a:solidFill>
                  <a:schemeClr val="bg1"/>
                </a:solidFill>
                <a:latin typeface="Amasis MT Pro Black" panose="02040A04050005020304" pitchFamily="18" charset="0"/>
              </a:rPr>
              <a:t>FEATURES OF COLLAGE MANAGEMENT SYSTEM :</a:t>
            </a:r>
          </a:p>
          <a:p>
            <a:endParaRPr lang="en-IN" b="1" dirty="0">
              <a:solidFill>
                <a:schemeClr val="bg1"/>
              </a:solidFill>
              <a:latin typeface="Abadi Extra Light" panose="020B0604020202020204" pitchFamily="34" charset="0"/>
            </a:endParaRPr>
          </a:p>
          <a:p>
            <a:pPr marL="285750" indent="-285750">
              <a:buFont typeface="Wingdings" panose="05000000000000000000" pitchFamily="2" charset="2"/>
              <a:buChar char="q"/>
            </a:pPr>
            <a:r>
              <a:rPr lang="en-IN" sz="2000" dirty="0">
                <a:solidFill>
                  <a:schemeClr val="bg1"/>
                </a:solidFill>
              </a:rPr>
              <a:t>Admission and Marketing.</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Student fees management.</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Student Attendance and Management System.</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Student Behaviour and Discipline Tracking.</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Time Table Management.</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Examination Management.</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Gradebook Management.</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Placement Management.</a:t>
            </a:r>
          </a:p>
          <a:p>
            <a:pPr marL="285750" indent="-285750">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r>
              <a:rPr lang="en-IN" sz="2000" dirty="0">
                <a:solidFill>
                  <a:schemeClr val="bg1"/>
                </a:solidFill>
              </a:rPr>
              <a:t>Transport Management Software. </a:t>
            </a:r>
          </a:p>
        </p:txBody>
      </p:sp>
    </p:spTree>
    <p:extLst>
      <p:ext uri="{BB962C8B-B14F-4D97-AF65-F5344CB8AC3E}">
        <p14:creationId xmlns:p14="http://schemas.microsoft.com/office/powerpoint/2010/main" val="62180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C14DC2-4A54-40AC-8EF3-06CEBE60D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EC2BBA-55E7-4DA8-AF56-7DBA1F819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college management system&#10;&#10;Description automatically generated">
            <a:extLst>
              <a:ext uri="{FF2B5EF4-FFF2-40B4-BE49-F238E27FC236}">
                <a16:creationId xmlns:a16="http://schemas.microsoft.com/office/drawing/2014/main" id="{25624194-C2B9-4772-4119-12902EFA432E}"/>
              </a:ext>
            </a:extLst>
          </p:cNvPr>
          <p:cNvPicPr>
            <a:picLocks noChangeAspect="1"/>
          </p:cNvPicPr>
          <p:nvPr/>
        </p:nvPicPr>
        <p:blipFill>
          <a:blip r:embed="rId3"/>
          <a:stretch>
            <a:fillRect/>
          </a:stretch>
        </p:blipFill>
        <p:spPr>
          <a:xfrm>
            <a:off x="3209437" y="643467"/>
            <a:ext cx="5773125" cy="5571066"/>
          </a:xfrm>
          <a:prstGeom prst="rect">
            <a:avLst/>
          </a:prstGeom>
        </p:spPr>
      </p:pic>
    </p:spTree>
    <p:extLst>
      <p:ext uri="{BB962C8B-B14F-4D97-AF65-F5344CB8AC3E}">
        <p14:creationId xmlns:p14="http://schemas.microsoft.com/office/powerpoint/2010/main" val="343615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63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B2492-AEC2-3CEF-17B6-416F6ADCC1B8}"/>
              </a:ext>
            </a:extLst>
          </p:cNvPr>
          <p:cNvSpPr txBox="1"/>
          <p:nvPr/>
        </p:nvSpPr>
        <p:spPr>
          <a:xfrm>
            <a:off x="298580" y="438539"/>
            <a:ext cx="11504644" cy="5909310"/>
          </a:xfrm>
          <a:prstGeom prst="rect">
            <a:avLst/>
          </a:prstGeom>
          <a:noFill/>
        </p:spPr>
        <p:txBody>
          <a:bodyPr wrap="square" rtlCol="0">
            <a:spAutoFit/>
          </a:bodyPr>
          <a:lstStyle/>
          <a:p>
            <a:r>
              <a:rPr lang="en-IN" sz="2400" dirty="0">
                <a:solidFill>
                  <a:schemeClr val="bg1"/>
                </a:solidFill>
                <a:latin typeface="Amasis MT Pro Black" panose="020B0604020202020204" pitchFamily="18" charset="0"/>
              </a:rPr>
              <a:t>INTERFACES(OR)ABSTRATIONS IN HOSPITAL MANGAEMENT</a:t>
            </a:r>
            <a:r>
              <a:rPr lang="en-IN" sz="2400" b="1" dirty="0">
                <a:solidFill>
                  <a:schemeClr val="bg1"/>
                </a:solidFill>
                <a:latin typeface="Lucida Calligraphy" panose="03010101010101010101" pitchFamily="66" charset="0"/>
              </a:rPr>
              <a:t>:</a:t>
            </a:r>
          </a:p>
          <a:p>
            <a:endParaRPr lang="en-US" sz="2400" b="0" i="0" dirty="0">
              <a:solidFill>
                <a:schemeClr val="bg1"/>
              </a:solidFill>
              <a:effectLst/>
              <a:latin typeface="Roboto" panose="02000000000000000000" pitchFamily="2" charset="0"/>
            </a:endParaRPr>
          </a:p>
          <a:p>
            <a:endParaRPr lang="en-US" dirty="0">
              <a:solidFill>
                <a:schemeClr val="bg1"/>
              </a:solidFill>
              <a:latin typeface="Roboto" panose="02000000000000000000" pitchFamily="2" charset="0"/>
            </a:endParaRP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College management is when a group of people and resources work together to plan, organize, strategize, and put in place structures to run an educational system. </a:t>
            </a: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The college management system oversees enrollment, admissions, students, faculty, attendance, fees, scheduling, assignments, grades, and the </a:t>
            </a:r>
            <a:r>
              <a:rPr lang="en-US" sz="2400" dirty="0">
                <a:solidFill>
                  <a:schemeClr val="bg1"/>
                </a:solidFill>
                <a:latin typeface="Roboto" panose="02000000000000000000" pitchFamily="2" charset="0"/>
              </a:rPr>
              <a:t>I</a:t>
            </a:r>
            <a:r>
              <a:rPr lang="en-US" sz="2400" b="0" i="0" dirty="0">
                <a:solidFill>
                  <a:schemeClr val="bg1"/>
                </a:solidFill>
                <a:effectLst/>
                <a:latin typeface="Roboto" panose="02000000000000000000" pitchFamily="2" charset="0"/>
              </a:rPr>
              <a:t>nstitution as a whole. </a:t>
            </a: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The college management system is designed to automate all the processes included. </a:t>
            </a: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It generates automatic reports on all elements for data-driven decision-making. </a:t>
            </a: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The college information management system, in general, helps educational institutions by automating regular administrative tasks. </a:t>
            </a:r>
          </a:p>
          <a:p>
            <a:pPr marL="285750" indent="-285750">
              <a:buFont typeface="Wingdings" panose="05000000000000000000" pitchFamily="2" charset="2"/>
              <a:buChar char="q"/>
            </a:pPr>
            <a:r>
              <a:rPr lang="en-US" sz="2400" b="0" i="0" dirty="0">
                <a:solidFill>
                  <a:schemeClr val="bg1"/>
                </a:solidFill>
                <a:effectLst/>
                <a:latin typeface="Roboto" panose="02000000000000000000" pitchFamily="2" charset="0"/>
              </a:rPr>
              <a:t>It’s called a “college administration system,” and it has a lot of features, like apps, student achievement assessments, and more.</a:t>
            </a:r>
            <a:endParaRPr lang="en-IN" sz="2400" dirty="0">
              <a:solidFill>
                <a:schemeClr val="bg1"/>
              </a:solidFill>
            </a:endParaRPr>
          </a:p>
        </p:txBody>
      </p:sp>
    </p:spTree>
    <p:extLst>
      <p:ext uri="{BB962C8B-B14F-4D97-AF65-F5344CB8AC3E}">
        <p14:creationId xmlns:p14="http://schemas.microsoft.com/office/powerpoint/2010/main" val="239554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1E2473-BF1C-BB94-9CA4-B52F09DA429F}"/>
              </a:ext>
            </a:extLst>
          </p:cNvPr>
          <p:cNvSpPr txBox="1"/>
          <p:nvPr/>
        </p:nvSpPr>
        <p:spPr>
          <a:xfrm>
            <a:off x="261257" y="401216"/>
            <a:ext cx="11588621" cy="1846659"/>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ROLES AND RESPONSIBILITIES OF TEAM MEMBERS:</a:t>
            </a:r>
          </a:p>
          <a:p>
            <a:endParaRPr lang="en-US" dirty="0">
              <a:solidFill>
                <a:schemeClr val="bg1"/>
              </a:solidFill>
              <a:latin typeface="Roboto" panose="02000000000000000000" pitchFamily="2" charset="0"/>
            </a:endParaRPr>
          </a:p>
          <a:p>
            <a:r>
              <a:rPr lang="en-US" dirty="0">
                <a:solidFill>
                  <a:schemeClr val="bg1"/>
                </a:solidFill>
                <a:latin typeface="Roboto" panose="02000000000000000000" pitchFamily="2" charset="0"/>
              </a:rPr>
              <a:t>On a project team, each member has certain responsibilities or specific tasks that help contribute to the success of the project. That’s why it is important to have varying roles on the project team.</a:t>
            </a:r>
          </a:p>
          <a:p>
            <a:endParaRPr lang="en-US" i="0" dirty="0">
              <a:solidFill>
                <a:schemeClr val="bg1"/>
              </a:solidFill>
              <a:effectLst/>
              <a:latin typeface="Roboto" panose="02000000000000000000" pitchFamily="2" charset="0"/>
            </a:endParaRPr>
          </a:p>
          <a:p>
            <a:endParaRPr lang="en-IN" dirty="0">
              <a:solidFill>
                <a:schemeClr val="bg1"/>
              </a:solidFill>
            </a:endParaRPr>
          </a:p>
        </p:txBody>
      </p:sp>
    </p:spTree>
    <p:extLst>
      <p:ext uri="{BB962C8B-B14F-4D97-AF65-F5344CB8AC3E}">
        <p14:creationId xmlns:p14="http://schemas.microsoft.com/office/powerpoint/2010/main" val="66642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31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4A63E-D807-5B17-D6D2-E080BC8503A0}"/>
              </a:ext>
            </a:extLst>
          </p:cNvPr>
          <p:cNvSpPr txBox="1"/>
          <p:nvPr/>
        </p:nvSpPr>
        <p:spPr>
          <a:xfrm>
            <a:off x="483636" y="2192694"/>
            <a:ext cx="11075437" cy="2862322"/>
          </a:xfrm>
          <a:prstGeom prst="rect">
            <a:avLst/>
          </a:prstGeom>
          <a:noFill/>
        </p:spPr>
        <p:txBody>
          <a:bodyPr wrap="square" rtlCol="0">
            <a:spAutoFit/>
          </a:bodyPr>
          <a:lstStyle/>
          <a:p>
            <a:pPr algn="ctr"/>
            <a:r>
              <a:rPr lang="en-IN" sz="6000" dirty="0">
                <a:solidFill>
                  <a:schemeClr val="bg1"/>
                </a:solidFill>
                <a:latin typeface="Amasis MT Pro" panose="020B0604020202020204" pitchFamily="18" charset="0"/>
              </a:rPr>
              <a:t>NOW LETS MOVE ON TO SOME QUESTION AND ANSWERS</a:t>
            </a:r>
          </a:p>
        </p:txBody>
      </p:sp>
    </p:spTree>
    <p:extLst>
      <p:ext uri="{BB962C8B-B14F-4D97-AF65-F5344CB8AC3E}">
        <p14:creationId xmlns:p14="http://schemas.microsoft.com/office/powerpoint/2010/main" val="3059153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51</TotalTime>
  <Words>453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Abadi Extra Light</vt:lpstr>
      <vt:lpstr>Amasis MT Pro</vt:lpstr>
      <vt:lpstr>Amasis MT Pro Black</vt:lpstr>
      <vt:lpstr>Arial</vt:lpstr>
      <vt:lpstr>Baguet Script</vt:lpstr>
      <vt:lpstr>Lucida Calligraphy</vt:lpstr>
      <vt:lpstr>Roboto</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Srujitha Chinnu</dc:creator>
  <cp:lastModifiedBy>Srujitha Chinnu</cp:lastModifiedBy>
  <cp:revision>1</cp:revision>
  <dcterms:created xsi:type="dcterms:W3CDTF">2023-05-17T15:44:47Z</dcterms:created>
  <dcterms:modified xsi:type="dcterms:W3CDTF">2023-05-17T16:36:35Z</dcterms:modified>
</cp:coreProperties>
</file>