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5" r:id="rId4"/>
    <p:sldId id="267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raofficial@outlook.com" userId="6b2dda9fda2bed40" providerId="LiveId" clId="{D2A3C3F0-38A2-4858-BC57-050CCDE69903}"/>
    <pc:docChg chg="undo custSel addSld delSld modSld sldOrd modMainMaster">
      <pc:chgData name="chitraofficial@outlook.com" userId="6b2dda9fda2bed40" providerId="LiveId" clId="{D2A3C3F0-38A2-4858-BC57-050CCDE69903}" dt="2023-04-27T18:56:34.889" v="687"/>
      <pc:docMkLst>
        <pc:docMk/>
      </pc:docMkLst>
      <pc:sldChg chg="setBg">
        <pc:chgData name="chitraofficial@outlook.com" userId="6b2dda9fda2bed40" providerId="LiveId" clId="{D2A3C3F0-38A2-4858-BC57-050CCDE69903}" dt="2023-04-27T18:56:34.889" v="687"/>
        <pc:sldMkLst>
          <pc:docMk/>
          <pc:sldMk cId="3415347406" sldId="256"/>
        </pc:sldMkLst>
      </pc:sldChg>
      <pc:sldChg chg="setBg">
        <pc:chgData name="chitraofficial@outlook.com" userId="6b2dda9fda2bed40" providerId="LiveId" clId="{D2A3C3F0-38A2-4858-BC57-050CCDE69903}" dt="2023-04-27T18:53:51.061" v="574"/>
        <pc:sldMkLst>
          <pc:docMk/>
          <pc:sldMk cId="3700611657" sldId="267"/>
        </pc:sldMkLst>
      </pc:sldChg>
      <pc:sldChg chg="new del">
        <pc:chgData name="chitraofficial@outlook.com" userId="6b2dda9fda2bed40" providerId="LiveId" clId="{D2A3C3F0-38A2-4858-BC57-050CCDE69903}" dt="2023-04-27T18:44:35.491" v="44" actId="47"/>
        <pc:sldMkLst>
          <pc:docMk/>
          <pc:sldMk cId="2130524643" sldId="268"/>
        </pc:sldMkLst>
      </pc:sldChg>
      <pc:sldChg chg="modSp add mod ord setBg">
        <pc:chgData name="chitraofficial@outlook.com" userId="6b2dda9fda2bed40" providerId="LiveId" clId="{D2A3C3F0-38A2-4858-BC57-050CCDE69903}" dt="2023-04-27T18:56:34.889" v="687"/>
        <pc:sldMkLst>
          <pc:docMk/>
          <pc:sldMk cId="3476956970" sldId="269"/>
        </pc:sldMkLst>
        <pc:spChg chg="mod">
          <ac:chgData name="chitraofficial@outlook.com" userId="6b2dda9fda2bed40" providerId="LiveId" clId="{D2A3C3F0-38A2-4858-BC57-050CCDE69903}" dt="2023-04-27T18:48:21.310" v="241" actId="20577"/>
          <ac:spMkLst>
            <pc:docMk/>
            <pc:sldMk cId="3476956970" sldId="269"/>
            <ac:spMk id="2" creationId="{418509E7-3A62-4A08-572D-FD1B0A3BFBA6}"/>
          </ac:spMkLst>
        </pc:spChg>
        <pc:spChg chg="mod">
          <ac:chgData name="chitraofficial@outlook.com" userId="6b2dda9fda2bed40" providerId="LiveId" clId="{D2A3C3F0-38A2-4858-BC57-050CCDE69903}" dt="2023-04-27T18:55:11.281" v="607" actId="20577"/>
          <ac:spMkLst>
            <pc:docMk/>
            <pc:sldMk cId="3476956970" sldId="269"/>
            <ac:spMk id="4" creationId="{420778EE-72A8-E998-AC11-9AA9A2C90FF3}"/>
          </ac:spMkLst>
        </pc:spChg>
      </pc:sldChg>
      <pc:sldMasterChg chg="setBg modSldLayout">
        <pc:chgData name="chitraofficial@outlook.com" userId="6b2dda9fda2bed40" providerId="LiveId" clId="{D2A3C3F0-38A2-4858-BC57-050CCDE69903}" dt="2023-04-27T18:56:34.889" v="687"/>
        <pc:sldMasterMkLst>
          <pc:docMk/>
          <pc:sldMasterMk cId="1915621985" sldId="2147483747"/>
        </pc:sldMasterMkLst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2684605324" sldId="2147483748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4141842136" sldId="2147483749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3689932779" sldId="2147483750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304522646" sldId="2147483751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1188622246" sldId="2147483752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3618054664" sldId="2147483753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1775225274" sldId="2147483754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3440709450" sldId="2147483755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2926364235" sldId="2147483756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525274723" sldId="2147483757"/>
          </pc:sldLayoutMkLst>
        </pc:sldLayoutChg>
        <pc:sldLayoutChg chg="setBg">
          <pc:chgData name="chitraofficial@outlook.com" userId="6b2dda9fda2bed40" providerId="LiveId" clId="{D2A3C3F0-38A2-4858-BC57-050CCDE69903}" dt="2023-04-27T18:56:34.889" v="687"/>
          <pc:sldLayoutMkLst>
            <pc:docMk/>
            <pc:sldMasterMk cId="1915621985" sldId="2147483747"/>
            <pc:sldLayoutMk cId="145688780" sldId="214748375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60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99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75000">
              <a:srgbClr val="FFFFFF"/>
            </a:gs>
            <a:gs pos="100000">
              <a:schemeClr val="bg1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CB4837-0634-4CBB-B7BF-046B9AE5F74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BE02F9-EEE2-4A81-876B-2D9D1974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9E7-3A62-4A08-572D-FD1B0A3B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49" y="603993"/>
            <a:ext cx="10785902" cy="190835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2018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MC-2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0CC3-DC09-2C9C-9A4C-7E98D92A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317" y="2828366"/>
            <a:ext cx="10325634" cy="3034571"/>
          </a:xfrm>
        </p:spPr>
        <p:txBody>
          <a:bodyPr>
            <a:noAutofit/>
          </a:bodyPr>
          <a:lstStyle/>
          <a:p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Hemanth Sai Kumar Challapalli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Kavitha Padala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 Satishkumar Patel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Maharshi Nimeshkumar Raval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Chitralekha Kalavala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153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9E7-3A62-4A08-572D-FD1B0A3B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016" y="629174"/>
            <a:ext cx="9809968" cy="1229415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  <a:endParaRPr lang="en-US" sz="6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0778EE-72A8-E998-AC11-9AA9A2C90FF3}"/>
              </a:ext>
            </a:extLst>
          </p:cNvPr>
          <p:cNvSpPr txBox="1">
            <a:spLocks/>
          </p:cNvSpPr>
          <p:nvPr/>
        </p:nvSpPr>
        <p:spPr>
          <a:xfrm>
            <a:off x="1746380" y="2483996"/>
            <a:ext cx="8699240" cy="27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Information and Learning on D3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were part of all the works and contributed equally in all the tasks.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611AA4-3B63-02F6-DC3E-159002199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"/>
          <a:stretch/>
        </p:blipFill>
        <p:spPr>
          <a:xfrm>
            <a:off x="469783" y="0"/>
            <a:ext cx="11722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929BFF-C1BC-C595-6C35-F35E50D3D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" b="14128"/>
          <a:stretch/>
        </p:blipFill>
        <p:spPr>
          <a:xfrm>
            <a:off x="469783" y="1"/>
            <a:ext cx="11722217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9E7-3A62-4A08-572D-FD1B0A3B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016" y="629174"/>
            <a:ext cx="9809968" cy="1229415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en-US" sz="6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0778EE-72A8-E998-AC11-9AA9A2C90FF3}"/>
              </a:ext>
            </a:extLst>
          </p:cNvPr>
          <p:cNvSpPr txBox="1">
            <a:spLocks/>
          </p:cNvSpPr>
          <p:nvPr/>
        </p:nvSpPr>
        <p:spPr>
          <a:xfrm>
            <a:off x="1746380" y="2483996"/>
            <a:ext cx="8699240" cy="27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inspired chart.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used: 10 locations, 12 toxic chemicals and 18 years ranging from 1998 to 2016.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and rotational features added.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better visualization, we’ve represented the different locations and chemicals in a short format as “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Location_ChemicalName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E.g.: “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So_Pb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implies the value of Lead in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Somchair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to our D3: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http://127.0.0.1:8080/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5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9E7-3A62-4A08-572D-FD1B0A3B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100" y="2111322"/>
            <a:ext cx="4559188" cy="18914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68054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783</TotalTime>
  <Words>128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View</vt:lpstr>
      <vt:lpstr>VAST Challenge 2018 MC-2</vt:lpstr>
      <vt:lpstr>Our Work</vt:lpstr>
      <vt:lpstr>PowerPoint Presentation</vt:lpstr>
      <vt:lpstr>PowerPoint Presentation</vt:lpstr>
      <vt:lpstr>Progress</vt:lpstr>
      <vt:lpstr>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Challenge 2018 MC-2</dc:title>
  <dc:creator>Padala, Kavitha</dc:creator>
  <cp:lastModifiedBy>chitraofficial@outlook.com</cp:lastModifiedBy>
  <cp:revision>147</cp:revision>
  <dcterms:created xsi:type="dcterms:W3CDTF">2023-03-29T13:23:15Z</dcterms:created>
  <dcterms:modified xsi:type="dcterms:W3CDTF">2023-04-27T18:58:01Z</dcterms:modified>
</cp:coreProperties>
</file>