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5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12,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69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3D hexagons">
            <a:extLst>
              <a:ext uri="{FF2B5EF4-FFF2-40B4-BE49-F238E27FC236}">
                <a16:creationId xmlns:a16="http://schemas.microsoft.com/office/drawing/2014/main" id="{F8A27A72-F672-D8BB-53B9-D8CB02459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8"/>
          <a:stretch/>
        </p:blipFill>
        <p:spPr>
          <a:xfrm>
            <a:off x="20" y="0"/>
            <a:ext cx="12191980" cy="68575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0F4E99-0844-4370-8E78-00924419B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1517904"/>
            <a:ext cx="10244328" cy="3273552"/>
          </a:xfrm>
        </p:spPr>
        <p:txBody>
          <a:bodyPr/>
          <a:lstStyle/>
          <a:p>
            <a:br>
              <a:rPr kumimoji="0" lang="en-US" sz="2800" b="0" i="0" u="none" strike="noStrike" kern="1200" cap="all" spc="7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"/>
                <a:ea typeface="+mj-ea"/>
                <a:cs typeface="+mj-cs"/>
              </a:rPr>
            </a:br>
            <a:br>
              <a:rPr kumimoji="0" lang="en-US" sz="2800" b="0" i="0" u="none" strike="noStrike" kern="1200" cap="all" spc="7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Nova"/>
                <a:ea typeface="+mj-ea"/>
                <a:cs typeface="+mj-cs"/>
              </a:rPr>
            </a:br>
            <a:r>
              <a:rPr kumimoji="0" lang="en-US" sz="6600" b="0" i="0" u="none" strike="noStrike" kern="1200" cap="all" spc="7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heart disease prediction using machine learning</a:t>
            </a:r>
            <a:br>
              <a:rPr kumimoji="0" lang="en-US" sz="2800" b="0" i="0" u="none" strike="noStrike" kern="1200" cap="all" spc="7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</a:br>
            <a:br>
              <a:rPr kumimoji="0" lang="en-US" sz="2800" b="1" i="0" u="none" strike="noStrike" kern="1200" cap="all" spc="7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45855-3AB6-40EC-9E4A-16EA21C38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449824"/>
            <a:ext cx="5779008" cy="1161288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Saikiran Challa</a:t>
            </a:r>
          </a:p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Id:00767702 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F7AB7F-A125-4B64-ADE6-030649E3D7D1}"/>
              </a:ext>
            </a:extLst>
          </p:cNvPr>
          <p:cNvSpPr txBox="1"/>
          <p:nvPr/>
        </p:nvSpPr>
        <p:spPr>
          <a:xfrm>
            <a:off x="302768" y="391160"/>
            <a:ext cx="111282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 Objective </a:t>
            </a:r>
            <a:r>
              <a:rPr lang="en-US" sz="2000" dirty="0">
                <a:latin typeface="+mj-lt"/>
              </a:rPr>
              <a:t>: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the Centers for Disease Control and Prevention (CDC), heart disease is one of the major causes of death in the United States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blood pressure, high cholesterol, and smoking are three key risk factors for heart disease that affect over half of all America . Diabetic status, obesity (high BMI), lack of physical activity, and excessive alcohol consumption are all important indicators.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In healthcare, detecting and preventing the factors that have the greatest impact on heart disease is critical.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As a result of computational advancements, machine learning methods can be used to find "patterns" in data that can be used to forecast a patient's status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19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0642BB-305C-4B69-BB9D-D379DDACF95F}"/>
              </a:ext>
            </a:extLst>
          </p:cNvPr>
          <p:cNvSpPr txBox="1"/>
          <p:nvPr/>
        </p:nvSpPr>
        <p:spPr>
          <a:xfrm>
            <a:off x="185166" y="427982"/>
            <a:ext cx="1153134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Approaches</a:t>
            </a:r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92929"/>
                </a:solidFill>
                <a:latin typeface="charter"/>
              </a:rPr>
              <a:t>Naive Bayes</a:t>
            </a:r>
          </a:p>
          <a:p>
            <a:pPr algn="l"/>
            <a:r>
              <a:rPr lang="en-US" sz="2000" dirty="0">
                <a:solidFill>
                  <a:srgbClr val="292929"/>
                </a:solidFill>
                <a:latin typeface="charter"/>
              </a:rPr>
              <a:t>                               Naive Bayes is a straightforward technique for building classifiers, models that assign class      labels to problem instances represented as vectors of feature values, with the class labels drawn from a finite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400" u="sng" dirty="0">
                <a:solidFill>
                  <a:srgbClr val="292929"/>
                </a:solidFill>
                <a:latin typeface="charter"/>
              </a:rPr>
              <a:t>Logistic Regression</a:t>
            </a:r>
          </a:p>
          <a:p>
            <a:pPr algn="l"/>
            <a:r>
              <a:rPr lang="en-US" sz="2000" dirty="0">
                <a:solidFill>
                  <a:srgbClr val="292929"/>
                </a:solidFill>
                <a:latin typeface="charter"/>
              </a:rPr>
              <a:t>                                         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000" dirty="0">
                <a:solidFill>
                  <a:srgbClr val="292929"/>
                </a:solidFill>
                <a:latin typeface="charter"/>
              </a:rPr>
              <a:t>The process of modeling the probability of a discrete outcome given an input variable is known as logistic regression. The most common logistic regression models produce a binary outcome, which can take two values such as true/false, yes/no.</a:t>
            </a:r>
            <a:r>
              <a:rPr lang="en-US" sz="2000" u="sng" dirty="0">
                <a:solidFill>
                  <a:srgbClr val="292929"/>
                </a:solidFill>
                <a:latin typeface="charter"/>
              </a:rPr>
              <a:t> </a:t>
            </a:r>
          </a:p>
          <a:p>
            <a:pPr algn="l"/>
            <a:endParaRPr lang="en-US" u="sng" dirty="0">
              <a:solidFill>
                <a:srgbClr val="292929"/>
              </a:solidFill>
              <a:latin typeface="char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292929"/>
                </a:solidFill>
                <a:latin typeface="charter"/>
              </a:rPr>
              <a:t>Decision Tree</a:t>
            </a: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charter"/>
              </a:rPr>
              <a:t>                                    Decision Trees  are a type of non-parametric supervised learning method that is commonly used for classification and regression. The goal is to build a model that predicts the value of a target variable using simple decision rules derived from data features. A tree is an example of a piecewise constant approximation.</a:t>
            </a:r>
          </a:p>
          <a:p>
            <a:endParaRPr lang="en-US" b="0" i="0" dirty="0">
              <a:solidFill>
                <a:srgbClr val="212529"/>
              </a:solidFill>
              <a:effectLst/>
              <a:latin typeface="Mulis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D9C93-9F36-4460-9393-3BB3D1B2F7A7}"/>
              </a:ext>
            </a:extLst>
          </p:cNvPr>
          <p:cNvSpPr txBox="1"/>
          <p:nvPr/>
        </p:nvSpPr>
        <p:spPr>
          <a:xfrm>
            <a:off x="402336" y="768096"/>
            <a:ext cx="111465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DELIVERABLES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file </a:t>
            </a:r>
            <a:r>
              <a:rPr lang="en-US" dirty="0"/>
              <a:t>–</a:t>
            </a:r>
          </a:p>
          <a:p>
            <a:r>
              <a:rPr lang="en-US" dirty="0"/>
              <a:t>                         </a:t>
            </a:r>
            <a:r>
              <a:rPr lang="en-US" sz="2000" dirty="0"/>
              <a:t>A repository  that contains the model file , code file and presentation document.</a:t>
            </a:r>
          </a:p>
          <a:p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presentation </a:t>
            </a:r>
            <a:r>
              <a:rPr lang="en-US" dirty="0"/>
              <a:t>– </a:t>
            </a:r>
          </a:p>
          <a:p>
            <a:r>
              <a:rPr lang="en-US" dirty="0"/>
              <a:t>                                                 </a:t>
            </a:r>
            <a:r>
              <a:rPr lang="en-US" sz="2000" dirty="0"/>
              <a:t>abstract explanation of the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Documentation of project </a:t>
            </a:r>
            <a:r>
              <a:rPr lang="en-US" dirty="0"/>
              <a:t>–</a:t>
            </a:r>
          </a:p>
          <a:p>
            <a:r>
              <a:rPr lang="en-US" dirty="0"/>
              <a:t>                                               </a:t>
            </a:r>
          </a:p>
          <a:p>
            <a:r>
              <a:rPr lang="en-US" dirty="0"/>
              <a:t>                                                    </a:t>
            </a:r>
            <a:r>
              <a:rPr lang="en-US" sz="2000" dirty="0"/>
              <a:t>step by step analysis of predicting heart disease using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17869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653180-BF60-44C6-8164-35FB3C4D5046}"/>
              </a:ext>
            </a:extLst>
          </p:cNvPr>
          <p:cNvSpPr txBox="1"/>
          <p:nvPr/>
        </p:nvSpPr>
        <p:spPr>
          <a:xfrm>
            <a:off x="176022" y="720590"/>
            <a:ext cx="1144600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Evaluation Methodology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r>
              <a:rPr lang="en-US" sz="2000" dirty="0"/>
              <a:t>                          A confusion matrix is a summary of classification problem prediction outcomes. The number of right and wrong predictions is summarized with count values and divided by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529"/>
              </a:solidFill>
              <a:effectLst/>
              <a:latin typeface="Mulis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12529"/>
              </a:solidFill>
              <a:effectLst/>
              <a:latin typeface="Mulis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Mulish"/>
              </a:rPr>
              <a:t>F beta score</a:t>
            </a:r>
          </a:p>
          <a:p>
            <a:r>
              <a:rPr lang="en-US" sz="2000" dirty="0">
                <a:solidFill>
                  <a:srgbClr val="212529"/>
                </a:solidFill>
                <a:latin typeface="Mulish"/>
              </a:rPr>
              <a:t>                        The F-beta score is the weighted harmonic mean of precision and recall, with 1 being the best and 0 being the worst. The weight of recall in the composite score is determined by the beta parameter.</a:t>
            </a:r>
            <a:endParaRPr lang="en-US" sz="2000" b="0" i="0" dirty="0">
              <a:solidFill>
                <a:srgbClr val="212529"/>
              </a:solidFill>
              <a:effectLst/>
              <a:latin typeface="Mulish"/>
            </a:endParaRPr>
          </a:p>
          <a:p>
            <a:r>
              <a:rPr lang="en-US" sz="2000" dirty="0">
                <a:solidFill>
                  <a:srgbClr val="212529"/>
                </a:solidFill>
                <a:latin typeface="Mulish"/>
              </a:rPr>
              <a:t>                         </a:t>
            </a:r>
            <a:endParaRPr lang="en-US" b="0" i="0" dirty="0">
              <a:solidFill>
                <a:srgbClr val="212529"/>
              </a:solidFill>
              <a:effectLst/>
              <a:latin typeface="Mulis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5062-982A-4F4F-838E-FA019FA3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76" y="661358"/>
            <a:ext cx="6692881" cy="3347559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b="0" spc="750" dirty="0">
                <a:solidFill>
                  <a:schemeClr val="bg1"/>
                </a:solidFill>
              </a:rPr>
              <a:t>Thank</a:t>
            </a:r>
            <a:r>
              <a:rPr lang="en-US" sz="4400" spc="750" dirty="0">
                <a:solidFill>
                  <a:schemeClr val="bg1"/>
                </a:solidFill>
              </a:rPr>
              <a:t> </a:t>
            </a:r>
            <a:r>
              <a:rPr lang="en-US" sz="4400" b="0" spc="750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921331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3E8E2"/>
      </a:lt2>
      <a:accent1>
        <a:srgbClr val="AC4DC3"/>
      </a:accent1>
      <a:accent2>
        <a:srgbClr val="693BB1"/>
      </a:accent2>
      <a:accent3>
        <a:srgbClr val="4D50C3"/>
      </a:accent3>
      <a:accent4>
        <a:srgbClr val="3B70B1"/>
      </a:accent4>
      <a:accent5>
        <a:srgbClr val="4BAFBF"/>
      </a:accent5>
      <a:accent6>
        <a:srgbClr val="3BB190"/>
      </a:accent6>
      <a:hlink>
        <a:srgbClr val="3A8BA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417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 Condensed</vt:lpstr>
      <vt:lpstr>charter</vt:lpstr>
      <vt:lpstr>Gill Sans Nova</vt:lpstr>
      <vt:lpstr>Mulish</vt:lpstr>
      <vt:lpstr>GradientRiseVTI</vt:lpstr>
      <vt:lpstr>  heart disease prediction using machine learning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heart disease prediction using machine learning  </dc:title>
  <dc:creator>Challa, Saikiran</dc:creator>
  <cp:lastModifiedBy>Challa, Saikiran</cp:lastModifiedBy>
  <cp:revision>2</cp:revision>
  <dcterms:created xsi:type="dcterms:W3CDTF">2022-04-12T21:28:35Z</dcterms:created>
  <dcterms:modified xsi:type="dcterms:W3CDTF">2022-04-13T03:46:07Z</dcterms:modified>
</cp:coreProperties>
</file>