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5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8ae2934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8ae2934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Natasha Navarro_5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Raquel_5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Rafael Santos_6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Isadora Castiglio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Thiago Nunes_5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Lucas Andre da Silva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9650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90375" y="479990"/>
            <a:ext cx="1278300" cy="813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Necessidade de uma solução que permita a automação e otimização dos processo de compras empresariais.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2033698" y="600255"/>
            <a:ext cx="1278300" cy="704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dirty="0"/>
              <a:t>App para automatização e gestão de compras empresarias.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535300" y="1669816"/>
            <a:ext cx="1278300" cy="783776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dk1"/>
                </a:solidFill>
              </a:rPr>
              <a:t>Automatizar e simplificar os processos de compras entre empresas, diminuindo interações humanas.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90875" y="3030975"/>
            <a:ext cx="1422300" cy="704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Diminuição de custos, redução de potenciais erros, maior agilidade nos processos. </a:t>
            </a:r>
            <a:endParaRPr sz="900" dirty="0"/>
          </a:p>
        </p:txBody>
      </p:sp>
      <p:sp>
        <p:nvSpPr>
          <p:cNvPr id="59" name="Google Shape;59;p13"/>
          <p:cNvSpPr/>
          <p:nvPr/>
        </p:nvSpPr>
        <p:spPr>
          <a:xfrm>
            <a:off x="290900" y="3905600"/>
            <a:ext cx="1422300" cy="606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>
                <a:solidFill>
                  <a:schemeClr val="dk1"/>
                </a:solidFill>
              </a:rPr>
              <a:t>Medição de métricas sustentáveis com escalabilidade.</a:t>
            </a:r>
          </a:p>
        </p:txBody>
      </p:sp>
      <p:sp>
        <p:nvSpPr>
          <p:cNvPr id="60" name="Google Shape;60;p13"/>
          <p:cNvSpPr/>
          <p:nvPr/>
        </p:nvSpPr>
        <p:spPr>
          <a:xfrm>
            <a:off x="2030987" y="1798726"/>
            <a:ext cx="1508400" cy="606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Possuir CNPJ ativo</a:t>
            </a:r>
            <a:endParaRPr sz="900" dirty="0"/>
          </a:p>
        </p:txBody>
      </p:sp>
      <p:sp>
        <p:nvSpPr>
          <p:cNvPr id="61" name="Google Shape;61;p13"/>
          <p:cNvSpPr/>
          <p:nvPr/>
        </p:nvSpPr>
        <p:spPr>
          <a:xfrm>
            <a:off x="2024825" y="3780106"/>
            <a:ext cx="1469900" cy="768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Conta de usuário validada.</a:t>
            </a:r>
            <a:endParaRPr sz="900" dirty="0"/>
          </a:p>
        </p:txBody>
      </p:sp>
      <p:sp>
        <p:nvSpPr>
          <p:cNvPr id="63" name="Google Shape;63;p13"/>
          <p:cNvSpPr/>
          <p:nvPr/>
        </p:nvSpPr>
        <p:spPr>
          <a:xfrm>
            <a:off x="3847298" y="742425"/>
            <a:ext cx="697800" cy="36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LEVEL GROUP</a:t>
            </a:r>
            <a:endParaRPr sz="900" dirty="0"/>
          </a:p>
        </p:txBody>
      </p:sp>
      <p:sp>
        <p:nvSpPr>
          <p:cNvPr id="64" name="Google Shape;64;p13"/>
          <p:cNvSpPr/>
          <p:nvPr/>
        </p:nvSpPr>
        <p:spPr>
          <a:xfrm>
            <a:off x="4621000" y="742425"/>
            <a:ext cx="724296" cy="36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FIAP</a:t>
            </a:r>
            <a:endParaRPr sz="900" dirty="0"/>
          </a:p>
        </p:txBody>
      </p:sp>
      <p:sp>
        <p:nvSpPr>
          <p:cNvPr id="66" name="Google Shape;66;p13"/>
          <p:cNvSpPr/>
          <p:nvPr/>
        </p:nvSpPr>
        <p:spPr>
          <a:xfrm>
            <a:off x="3756774" y="2270725"/>
            <a:ext cx="1588521" cy="36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Scrum Master : Natan Cruz</a:t>
            </a:r>
            <a:endParaRPr sz="900" dirty="0"/>
          </a:p>
        </p:txBody>
      </p:sp>
      <p:sp>
        <p:nvSpPr>
          <p:cNvPr id="69" name="Google Shape;69;p13"/>
          <p:cNvSpPr/>
          <p:nvPr/>
        </p:nvSpPr>
        <p:spPr>
          <a:xfrm>
            <a:off x="5760026" y="479990"/>
            <a:ext cx="1177200" cy="499481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Parceiro para investir</a:t>
            </a:r>
          </a:p>
        </p:txBody>
      </p:sp>
      <p:sp>
        <p:nvSpPr>
          <p:cNvPr id="71" name="Google Shape;71;p13"/>
          <p:cNvSpPr/>
          <p:nvPr/>
        </p:nvSpPr>
        <p:spPr>
          <a:xfrm>
            <a:off x="7590050" y="577517"/>
            <a:ext cx="1278300" cy="518735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dirty="0"/>
              <a:t>Atraso no desenvolvimento</a:t>
            </a:r>
          </a:p>
        </p:txBody>
      </p:sp>
      <p:sp>
        <p:nvSpPr>
          <p:cNvPr id="72" name="Google Shape;72;p13"/>
          <p:cNvSpPr/>
          <p:nvPr/>
        </p:nvSpPr>
        <p:spPr>
          <a:xfrm>
            <a:off x="7590050" y="1143866"/>
            <a:ext cx="1278300" cy="503366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dirty="0">
                <a:solidFill>
                  <a:schemeClr val="dk1"/>
                </a:solidFill>
              </a:rPr>
              <a:t>Concorrência</a:t>
            </a:r>
          </a:p>
        </p:txBody>
      </p:sp>
      <p:sp>
        <p:nvSpPr>
          <p:cNvPr id="73" name="Google Shape;73;p13"/>
          <p:cNvSpPr/>
          <p:nvPr/>
        </p:nvSpPr>
        <p:spPr>
          <a:xfrm>
            <a:off x="5703325" y="2170230"/>
            <a:ext cx="1236300" cy="419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Planejamento de cronogramas</a:t>
            </a:r>
            <a:endParaRPr sz="900" dirty="0"/>
          </a:p>
        </p:txBody>
      </p:sp>
      <p:sp>
        <p:nvSpPr>
          <p:cNvPr id="76" name="Google Shape;76;p13"/>
          <p:cNvSpPr/>
          <p:nvPr/>
        </p:nvSpPr>
        <p:spPr>
          <a:xfrm>
            <a:off x="4707450" y="4319040"/>
            <a:ext cx="1595400" cy="419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Pessoas físicas</a:t>
            </a:r>
            <a:endParaRPr sz="900" dirty="0"/>
          </a:p>
        </p:txBody>
      </p:sp>
      <p:sp>
        <p:nvSpPr>
          <p:cNvPr id="78" name="Google Shape;78;p13"/>
          <p:cNvSpPr/>
          <p:nvPr/>
        </p:nvSpPr>
        <p:spPr>
          <a:xfrm>
            <a:off x="7515575" y="4108805"/>
            <a:ext cx="1278300" cy="606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Investimento total de 300.000,00 reais</a:t>
            </a:r>
            <a:endParaRPr sz="1000" dirty="0"/>
          </a:p>
        </p:txBody>
      </p:sp>
      <p:sp>
        <p:nvSpPr>
          <p:cNvPr id="79" name="Google Shape;79;p13"/>
          <p:cNvSpPr/>
          <p:nvPr/>
        </p:nvSpPr>
        <p:spPr>
          <a:xfrm>
            <a:off x="7382933" y="2172299"/>
            <a:ext cx="1464042" cy="578774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Mapeamento das primeiras classes e Banco de dados 2 meses.</a:t>
            </a:r>
            <a:endParaRPr sz="900" dirty="0"/>
          </a:p>
        </p:txBody>
      </p:sp>
      <p:sp>
        <p:nvSpPr>
          <p:cNvPr id="80" name="Google Shape;80;p13"/>
          <p:cNvSpPr/>
          <p:nvPr/>
        </p:nvSpPr>
        <p:spPr>
          <a:xfrm>
            <a:off x="7382933" y="2789416"/>
            <a:ext cx="1464042" cy="340631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Front-</a:t>
            </a:r>
            <a:r>
              <a:rPr lang="pt-BR" sz="900" dirty="0" err="1"/>
              <a:t>End</a:t>
            </a:r>
            <a:r>
              <a:rPr lang="pt-BR" sz="900" dirty="0"/>
              <a:t> e Back-</a:t>
            </a:r>
            <a:r>
              <a:rPr lang="pt-BR" sz="900" dirty="0" err="1"/>
              <a:t>End</a:t>
            </a:r>
            <a:r>
              <a:rPr lang="pt-BR" sz="900" dirty="0"/>
              <a:t> 6 meses.</a:t>
            </a:r>
            <a:endParaRPr sz="900" dirty="0"/>
          </a:p>
        </p:txBody>
      </p:sp>
      <p:sp>
        <p:nvSpPr>
          <p:cNvPr id="82" name="Google Shape;82;p13"/>
          <p:cNvSpPr txBox="1"/>
          <p:nvPr/>
        </p:nvSpPr>
        <p:spPr>
          <a:xfrm>
            <a:off x="455200" y="-77750"/>
            <a:ext cx="8003400" cy="1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3" name="Google Shape;83;p13"/>
          <p:cNvSpPr/>
          <p:nvPr/>
        </p:nvSpPr>
        <p:spPr>
          <a:xfrm>
            <a:off x="3847298" y="1158558"/>
            <a:ext cx="1497998" cy="564495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Empresas de micro e pequeno porte.</a:t>
            </a:r>
            <a:endParaRPr sz="1000" dirty="0"/>
          </a:p>
        </p:txBody>
      </p:sp>
      <p:sp>
        <p:nvSpPr>
          <p:cNvPr id="86" name="Google Shape;86;p13"/>
          <p:cNvSpPr/>
          <p:nvPr/>
        </p:nvSpPr>
        <p:spPr>
          <a:xfrm>
            <a:off x="2022834" y="2789416"/>
            <a:ext cx="1508400" cy="606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Conexão a internet</a:t>
            </a:r>
            <a:endParaRPr sz="900"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EAE2F708-14AD-DEC1-5F34-3998EAD0D221}"/>
              </a:ext>
            </a:extLst>
          </p:cNvPr>
          <p:cNvSpPr/>
          <p:nvPr/>
        </p:nvSpPr>
        <p:spPr>
          <a:xfrm>
            <a:off x="3763236" y="2751072"/>
            <a:ext cx="1588521" cy="1029034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Desenvolvedores: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Natan Cruz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Gustavo Sanches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Vitor Rubim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 err="1"/>
              <a:t>Kaue</a:t>
            </a:r>
            <a:r>
              <a:rPr lang="pt-BR" sz="900" dirty="0"/>
              <a:t> </a:t>
            </a:r>
            <a:r>
              <a:rPr lang="pt-BR" sz="900" dirty="0" err="1"/>
              <a:t>Caponero</a:t>
            </a:r>
            <a:endParaRPr lang="pt-BR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Mariana Santos</a:t>
            </a:r>
          </a:p>
        </p:txBody>
      </p:sp>
      <p:sp>
        <p:nvSpPr>
          <p:cNvPr id="4" name="Google Shape;69;p13">
            <a:extLst>
              <a:ext uri="{FF2B5EF4-FFF2-40B4-BE49-F238E27FC236}">
                <a16:creationId xmlns:a16="http://schemas.microsoft.com/office/drawing/2014/main" id="{4ADF1EBC-CB08-D555-2E78-4BB88D6C5E99}"/>
              </a:ext>
            </a:extLst>
          </p:cNvPr>
          <p:cNvSpPr/>
          <p:nvPr/>
        </p:nvSpPr>
        <p:spPr>
          <a:xfrm>
            <a:off x="5556752" y="1049473"/>
            <a:ext cx="746098" cy="67358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Segurança de dados</a:t>
            </a:r>
          </a:p>
        </p:txBody>
      </p:sp>
      <p:sp>
        <p:nvSpPr>
          <p:cNvPr id="5" name="Google Shape;69;p13">
            <a:extLst>
              <a:ext uri="{FF2B5EF4-FFF2-40B4-BE49-F238E27FC236}">
                <a16:creationId xmlns:a16="http://schemas.microsoft.com/office/drawing/2014/main" id="{1803EA3C-6C22-0EF6-06D5-590F22D5FE6B}"/>
              </a:ext>
            </a:extLst>
          </p:cNvPr>
          <p:cNvSpPr/>
          <p:nvPr/>
        </p:nvSpPr>
        <p:spPr>
          <a:xfrm>
            <a:off x="6348625" y="1049473"/>
            <a:ext cx="810669" cy="67358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Escalabilidade </a:t>
            </a:r>
          </a:p>
        </p:txBody>
      </p:sp>
      <p:sp>
        <p:nvSpPr>
          <p:cNvPr id="7" name="Google Shape;73;p13">
            <a:extLst>
              <a:ext uri="{FF2B5EF4-FFF2-40B4-BE49-F238E27FC236}">
                <a16:creationId xmlns:a16="http://schemas.microsoft.com/office/drawing/2014/main" id="{6509A3C8-E168-5094-324B-C32E06ECB9D0}"/>
              </a:ext>
            </a:extLst>
          </p:cNvPr>
          <p:cNvSpPr/>
          <p:nvPr/>
        </p:nvSpPr>
        <p:spPr>
          <a:xfrm>
            <a:off x="5700926" y="2650438"/>
            <a:ext cx="1236300" cy="419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Protótipo da interface do usuário</a:t>
            </a:r>
            <a:endParaRPr sz="900" dirty="0"/>
          </a:p>
        </p:txBody>
      </p:sp>
      <p:sp>
        <p:nvSpPr>
          <p:cNvPr id="9" name="Google Shape;73;p13">
            <a:extLst>
              <a:ext uri="{FF2B5EF4-FFF2-40B4-BE49-F238E27FC236}">
                <a16:creationId xmlns:a16="http://schemas.microsoft.com/office/drawing/2014/main" id="{9F911136-1330-F790-A1A1-2B0E12064151}"/>
              </a:ext>
            </a:extLst>
          </p:cNvPr>
          <p:cNvSpPr/>
          <p:nvPr/>
        </p:nvSpPr>
        <p:spPr>
          <a:xfrm>
            <a:off x="5700926" y="3127001"/>
            <a:ext cx="1236300" cy="207138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MVP </a:t>
            </a:r>
            <a:endParaRPr sz="900" dirty="0"/>
          </a:p>
        </p:txBody>
      </p:sp>
      <p:sp>
        <p:nvSpPr>
          <p:cNvPr id="10" name="Google Shape;73;p13">
            <a:extLst>
              <a:ext uri="{FF2B5EF4-FFF2-40B4-BE49-F238E27FC236}">
                <a16:creationId xmlns:a16="http://schemas.microsoft.com/office/drawing/2014/main" id="{AFB025A0-3B27-C897-8960-14DC30916A3B}"/>
              </a:ext>
            </a:extLst>
          </p:cNvPr>
          <p:cNvSpPr/>
          <p:nvPr/>
        </p:nvSpPr>
        <p:spPr>
          <a:xfrm>
            <a:off x="5700926" y="3391302"/>
            <a:ext cx="1236300" cy="419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/>
              <a:t>APP funcional em versão Beta</a:t>
            </a:r>
            <a:endParaRPr sz="900" dirty="0"/>
          </a:p>
        </p:txBody>
      </p:sp>
      <p:sp>
        <p:nvSpPr>
          <p:cNvPr id="11" name="Google Shape;80;p13">
            <a:extLst>
              <a:ext uri="{FF2B5EF4-FFF2-40B4-BE49-F238E27FC236}">
                <a16:creationId xmlns:a16="http://schemas.microsoft.com/office/drawing/2014/main" id="{5D22DC8A-1386-0774-4281-E8D63C4874F8}"/>
              </a:ext>
            </a:extLst>
          </p:cNvPr>
          <p:cNvSpPr/>
          <p:nvPr/>
        </p:nvSpPr>
        <p:spPr>
          <a:xfrm>
            <a:off x="7382933" y="3198603"/>
            <a:ext cx="1464042" cy="419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Testes de integração e correção de bugs 2 meses.</a:t>
            </a:r>
            <a:endParaRPr sz="9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1AFF4B3-F6D5-5233-C255-7B442015B89B}"/>
              </a:ext>
            </a:extLst>
          </p:cNvPr>
          <p:cNvSpPr/>
          <p:nvPr/>
        </p:nvSpPr>
        <p:spPr>
          <a:xfrm>
            <a:off x="68424" y="4864359"/>
            <a:ext cx="796213" cy="149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0d6d09-ccff-44d6-9d40-69adbea4e446">
      <Terms xmlns="http://schemas.microsoft.com/office/infopath/2007/PartnerControls"/>
    </lcf76f155ced4ddcb4097134ff3c332f>
    <TaxCatchAll xmlns="60bd9088-2ed9-416e-b61b-5c17ea7e308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648E827498144E99E283DDB8A87613" ma:contentTypeVersion="11" ma:contentTypeDescription="Crie um novo documento." ma:contentTypeScope="" ma:versionID="67dc74505c62121da8593fb186c35e0e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ba19ba554f9ca075fda918ad7b150ba6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e5fd83-ea7d-485f-8c0a-1ff5fe41d27f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36D434-524C-44C2-859C-A096923367F3}">
  <ds:schemaRefs>
    <ds:schemaRef ds:uri="http://schemas.microsoft.com/office/2006/metadata/properties"/>
    <ds:schemaRef ds:uri="http://schemas.microsoft.com/office/infopath/2007/PartnerControls"/>
    <ds:schemaRef ds:uri="a10d6d09-ccff-44d6-9d40-69adbea4e446"/>
    <ds:schemaRef ds:uri="60bd9088-2ed9-416e-b61b-5c17ea7e3085"/>
  </ds:schemaRefs>
</ds:datastoreItem>
</file>

<file path=customXml/itemProps2.xml><?xml version="1.0" encoding="utf-8"?>
<ds:datastoreItem xmlns:ds="http://schemas.openxmlformats.org/officeDocument/2006/customXml" ds:itemID="{3EABD51C-23A4-4F17-B0B3-1FDE54191E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F1BE50-7F2E-44BE-898B-E094192849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0d6d09-ccff-44d6-9d40-69adbea4e446"/>
    <ds:schemaRef ds:uri="60bd9088-2ed9-416e-b61b-5c17ea7e3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178</Words>
  <Application>Microsoft Office PowerPoint</Application>
  <PresentationFormat>Apresentação na tela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</dc:creator>
  <cp:lastModifiedBy>Natan Cruz</cp:lastModifiedBy>
  <cp:revision>9</cp:revision>
  <dcterms:modified xsi:type="dcterms:W3CDTF">2023-10-22T20:07:54Z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0x010100A9648E827498144E99E283DDB8A87613</vt:lpwstr>
  </property>
</Properties>
</file>