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90BBED9-4F25-4046-985D-19E1A293604E}">
  <a:tblStyle styleId="{E90BBED9-4F25-4046-985D-19E1A293604E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4D89007-9061-4141-A6CB-8DB129A59BCB}" styleName="Table_1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EA1DCEC9-37B3-4B3B-AC10-75DFF0FA4E68}" styleName="Table_2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JavaScript performance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Because it matters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Parser builds tree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Which describes how tokens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are connected and inherited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50" y="1853450"/>
            <a:ext cx="1951349" cy="19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62" y="4762"/>
            <a:ext cx="31146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Translator converts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to byte code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Simpliest translator looks like 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dirctionary of bytecode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commands or big switch operator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450" y="1213099"/>
            <a:ext cx="1900299" cy="19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Interpreter 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Converts byte code to native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and executes it. This takes a bunch of time every time you need to run some code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925" y="1055612"/>
            <a:ext cx="2215275" cy="22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0" y="25437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JIT 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=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Just in time compilation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Challenge started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V8 vs SpiderMonkey vs Nitro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875" y="1414750"/>
            <a:ext cx="2314000" cy="23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Hidden classes</a:t>
            </a:r>
          </a:p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Because JavaScript still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have a static typed soul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75" y="1470887"/>
            <a:ext cx="2201725" cy="2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685800" y="1583346"/>
            <a:ext cx="7772400" cy="60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Always give browser a hint on a class expected</a:t>
            </a:r>
          </a:p>
        </p:txBody>
      </p:sp>
      <p:graphicFrame>
        <p:nvGraphicFramePr>
          <p:cNvPr id="150" name="Shape 150"/>
          <p:cNvGraphicFramePr/>
          <p:nvPr/>
        </p:nvGraphicFramePr>
        <p:xfrm>
          <a:off x="952500" y="28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{E90BBED9-4F25-4046-985D-19E1A293604E}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Bad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Good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year;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year = 1985;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year = 1985;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Inline caching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Keeping hidden classes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for further use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75" y="1583350"/>
            <a:ext cx="2201725" cy="22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85800" y="1583346"/>
            <a:ext cx="7772400" cy="60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Define class properties in constructor</a:t>
            </a:r>
          </a:p>
        </p:txBody>
      </p:sp>
      <p:graphicFrame>
        <p:nvGraphicFramePr>
          <p:cNvPr id="163" name="Shape 163"/>
          <p:cNvGraphicFramePr/>
          <p:nvPr/>
        </p:nvGraphicFramePr>
        <p:xfrm>
          <a:off x="952500" y="247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{84D89007-9061-4141-A6CB-8DB129A59BCB}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Bad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Good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myClass = function(){};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myClassInstance.left = 20;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var myClass = function(){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   this.left = 10;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};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ru" sz="18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myClassInstance.left = 20;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Should we care about JavaScript performance?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Some people think - 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Functions inlining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Call replacement by body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25" y="1761812"/>
            <a:ext cx="2356175" cy="1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1583346"/>
            <a:ext cx="7772400" cy="60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Use small monomorphic functions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952500" y="247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{EA1DCEC9-37B3-4B3B-AC10-75DFF0FA4E68}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Bad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ru" sz="1800"/>
                        <a:t>Good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function myFunc(){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	...100 lines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myFunc(1);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myFunc([1,7,12,9]);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function myFunc(){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	...10 lines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}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myFunc(1);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myFunc(12);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No nested functions</a:t>
            </a:r>
          </a:p>
        </p:txBody>
      </p:sp>
      <p:sp>
        <p:nvSpPr>
          <p:cNvPr id="182" name="Shape 18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Since you redeclare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inner functions on every call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25" y="1761812"/>
            <a:ext cx="2356175" cy="16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ctrTitle"/>
          </p:nvPr>
        </p:nvSpPr>
        <p:spPr>
          <a:xfrm>
            <a:off x="685800" y="1202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Fast numbers</a:t>
            </a:r>
          </a:p>
        </p:txBody>
      </p:sp>
      <p:sp>
        <p:nvSpPr>
          <p:cNvPr id="189" name="Shape 189"/>
          <p:cNvSpPr txBox="1"/>
          <p:nvPr>
            <p:ph idx="1" type="subTitle"/>
          </p:nvPr>
        </p:nvSpPr>
        <p:spPr>
          <a:xfrm>
            <a:off x="685800" y="2459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Small integers vs doubles</a:t>
            </a:r>
          </a:p>
          <a:p>
            <a:pPr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l">
              <a:spcBef>
                <a:spcPts val="0"/>
              </a:spcBef>
              <a:buNone/>
            </a:pPr>
            <a:r>
              <a:rPr lang="ru"/>
              <a:t>15 - SMI (fast, value)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15.5 - double (slow, pointer)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925" y="1820575"/>
            <a:ext cx="1804275" cy="18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Fast arrays /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slow hashtables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Array start with 0, have no gaps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Fast array contains only one type,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Faster array contains SMI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050" y="1803700"/>
            <a:ext cx="1821149" cy="18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Prefer arrays over objects working with big data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The only excuse is a need to access by string index / key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633600" y="12266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Preallocate arrays &lt; 64k</a:t>
            </a:r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685800" y="23864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var arr = new Array(1000);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ru" sz="1800">
                <a:solidFill>
                  <a:srgbClr val="000000"/>
                </a:solidFill>
              </a:rPr>
              <a:t>is a way faster than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ru"/>
              <a:t>var arr = [];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0" lang="ru" sz="3000"/>
              <a:t>Other optimizations: </a:t>
            </a:r>
          </a:p>
          <a:p>
            <a:pPr>
              <a:spcBef>
                <a:spcPts val="0"/>
              </a:spcBef>
              <a:buNone/>
            </a:pPr>
            <a:r>
              <a:rPr lang="ru" sz="3000"/>
              <a:t>Hoisting out of the loop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504175" y="15407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for (var i = 0; i &lt; arr.length),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/>
              <a:t>arr.length will be calculated only once since browser now it should be hoisted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ru" sz="3000"/>
              <a:t>Other optimizations: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/>
              <a:t>Constants folding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504175" y="154070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Caching of immutable data in order to calculate only once.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7200" y="3427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ru" sz="3000"/>
              <a:t>Other optimizations: 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3000"/>
              <a:t>Dead code elimination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504175" y="154070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Let`s delete useless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-196820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Big data and server side matters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685800" y="1964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Caching,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memoization</a:t>
            </a: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685800" y="3221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Fastest way to  accomplish task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is to skip it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825" y="1693287"/>
            <a:ext cx="1969374" cy="143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Querying selector with caching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function </a:t>
            </a: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searchNoCaching(selector)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 </a:t>
            </a: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document.querySelectorAll(selector),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function </a:t>
            </a: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searchWithCaching(selector)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 </a:t>
            </a: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searchCache[selector] = searchCache[selector] || document.querySelectorAll(selector),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00008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 </a:t>
            </a:r>
            <a:r>
              <a:rPr lang="ru" sz="1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searchCache = {};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jQuery is beautiful</a:t>
            </a:r>
          </a:p>
        </p:txBody>
      </p:sp>
      <p:sp>
        <p:nvSpPr>
          <p:cNvPr id="246" name="Shape 24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Do not use it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525" y="1219300"/>
            <a:ext cx="3213474" cy="32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 not?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100 Kb on mobile? Come on!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Performance - sometimes 40 times slower comparing to native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Missing the future - native analogues  evolving, becoming more and more performant. By sticking to jQuery you are missing cutting edge.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DOM is the bottleneck, write less to it</a:t>
            </a:r>
          </a:p>
        </p:txBody>
      </p:sp>
      <p:sp>
        <p:nvSpPr>
          <p:cNvPr id="259" name="Shape 25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Append less to the actual document, use temporary in-memory nodes to accumulate changes and insert all at once then.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Events delegation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6094" y="517575"/>
            <a:ext cx="10123375" cy="101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Define variable type initially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Define class properties in constructor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Integers are faster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Write small monomorphic functions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Avoid nested functions declaration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Use arrays starting from 0 index without gaps</a:t>
            </a:r>
          </a:p>
          <a:p>
            <a:pPr indent="-228600" lvl="0" marL="457200">
              <a:spcBef>
                <a:spcPts val="0"/>
              </a:spcBef>
              <a:buSzPct val="100000"/>
            </a:pPr>
            <a:r>
              <a:rPr lang="ru" sz="2900"/>
              <a:t>All elements of array shoud have the same type, SMI is preferable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Do not use objects for big data unless you need key based access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Cache / memoize heavy calculations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Do not use jQuery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Write to the document`s DOM as less as possible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ru" sz="2900"/>
              <a:t>Use event delegation in lists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Measurement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TimeEnd - TimeStart = ExecTime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350" y="1610375"/>
            <a:ext cx="1922749" cy="19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performance.now()</a:t>
            </a:r>
          </a:p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Like a Date.now() in microseconds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48" y="1550998"/>
            <a:ext cx="2041500" cy="20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How JavaScript </a:t>
            </a:r>
          </a:p>
          <a:p>
            <a:pPr algn="l">
              <a:spcBef>
                <a:spcPts val="0"/>
              </a:spcBef>
              <a:buNone/>
            </a:pPr>
            <a:r>
              <a:rPr lang="ru"/>
              <a:t>engine works?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Because engineer should </a:t>
            </a:r>
          </a:p>
          <a:p>
            <a:pPr algn="l">
              <a:spcBef>
                <a:spcPts val="0"/>
              </a:spcBef>
              <a:buNone/>
            </a:pPr>
            <a:r>
              <a:rPr lang="ru"/>
              <a:t>know how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174" y="1352549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Levels of JS engines optimization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Compiles JavaScript to native code via JIT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Creates hidden classes during run time to optimize access to objects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ru"/>
              <a:t>Functions optimizations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ru"/>
              <a:t>Deoptimization if too optimistic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8119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JIT 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was a game changer?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31787" y="3505150"/>
            <a:ext cx="10934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JavaScript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514712" y="3505150"/>
            <a:ext cx="6725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Lexer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817062" y="3505150"/>
            <a:ext cx="109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Translation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2912675" y="3505150"/>
            <a:ext cx="807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Parser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6562888" y="3505150"/>
            <a:ext cx="10649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Interpreter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187287" y="3745425"/>
            <a:ext cx="725399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1000"/>
              <a:t>TOKENS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565450" y="3745425"/>
            <a:ext cx="135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000"/>
              <a:t>SYNTAXTREE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693052" y="3745425"/>
            <a:ext cx="1064999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1000"/>
              <a:t>BYTE CODE</a:t>
            </a:r>
          </a:p>
        </p:txBody>
      </p:sp>
      <p:cxnSp>
        <p:nvCxnSpPr>
          <p:cNvPr id="86" name="Shape 86"/>
          <p:cNvCxnSpPr>
            <a:stCxn id="78" idx="3"/>
            <a:endCxn id="79" idx="1"/>
          </p:cNvCxnSpPr>
          <p:nvPr/>
        </p:nvCxnSpPr>
        <p:spPr>
          <a:xfrm>
            <a:off x="1225287" y="372100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79" idx="3"/>
            <a:endCxn id="81" idx="1"/>
          </p:cNvCxnSpPr>
          <p:nvPr/>
        </p:nvCxnSpPr>
        <p:spPr>
          <a:xfrm>
            <a:off x="2187312" y="3721000"/>
            <a:ext cx="725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>
            <a:stCxn id="81" idx="3"/>
            <a:endCxn id="80" idx="1"/>
          </p:cNvCxnSpPr>
          <p:nvPr/>
        </p:nvCxnSpPr>
        <p:spPr>
          <a:xfrm>
            <a:off x="3720575" y="3721000"/>
            <a:ext cx="109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>
            <a:stCxn id="80" idx="3"/>
            <a:endCxn id="82" idx="1"/>
          </p:cNvCxnSpPr>
          <p:nvPr/>
        </p:nvCxnSpPr>
        <p:spPr>
          <a:xfrm>
            <a:off x="5913562" y="3721000"/>
            <a:ext cx="649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0" name="Shape 90"/>
          <p:cNvSpPr txBox="1"/>
          <p:nvPr/>
        </p:nvSpPr>
        <p:spPr>
          <a:xfrm>
            <a:off x="7817912" y="3505150"/>
            <a:ext cx="11942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Native code</a:t>
            </a:r>
          </a:p>
        </p:txBody>
      </p:sp>
      <p:cxnSp>
        <p:nvCxnSpPr>
          <p:cNvPr id="91" name="Shape 91"/>
          <p:cNvCxnSpPr>
            <a:stCxn id="82" idx="3"/>
            <a:endCxn id="90" idx="1"/>
          </p:cNvCxnSpPr>
          <p:nvPr/>
        </p:nvCxnSpPr>
        <p:spPr>
          <a:xfrm>
            <a:off x="7627888" y="3721000"/>
            <a:ext cx="189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 txBox="1"/>
          <p:nvPr>
            <p:ph idx="1" type="subTitle"/>
          </p:nvPr>
        </p:nvSpPr>
        <p:spPr>
          <a:xfrm>
            <a:off x="685800" y="2371110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ru"/>
              <a:t>Classic interpretation flow: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Lexer cuts JS code</a:t>
            </a: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Tokens samples: [1,2,’abc’], 1,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‘abc’, instanceof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3" y="1202675"/>
            <a:ext cx="1739375" cy="27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