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heeaun.com/blog/2012/03/how-i-built-hacker-news-mobile-web-app" TargetMode="External"/><Relationship Id="rId4" Type="http://schemas.openxmlformats.org/officeDocument/2006/relationships/hyperlink" Target="http://cheeaun.com/blog/2012/03/how-i-built-hacker-news-mobile-web-app" TargetMode="External"/><Relationship Id="rId5" Type="http://schemas.openxmlformats.org/officeDocument/2006/relationships/hyperlink" Target="http://www.uxmatters.com/mt/archives/2013/03/common-misconceptions-about-touch.ph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8326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Human perception</a:t>
            </a:r>
          </a:p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 and UI tricks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4800"/>
              <a:t>Human perception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2120625"/>
            <a:ext cx="8229600" cy="1034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ru" sz="4800">
                <a:solidFill>
                  <a:srgbClr val="999999"/>
                </a:solidFill>
              </a:rPr>
              <a:t>UX != UI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Application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2208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>
                <a:solidFill>
                  <a:srgbClr val="FF0000"/>
                </a:solidFill>
              </a:rPr>
              <a:t>The main criterion of a good application for any user is responsiveness</a:t>
            </a:r>
          </a:p>
        </p:txBody>
      </p:sp>
      <p:sp>
        <p:nvSpPr>
          <p:cNvPr id="44" name="Shape 44"/>
          <p:cNvSpPr txBox="1"/>
          <p:nvPr/>
        </p:nvSpPr>
        <p:spPr>
          <a:xfrm>
            <a:off x="1967550" y="3576675"/>
            <a:ext cx="58389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6000">
                <a:solidFill>
                  <a:srgbClr val="999999"/>
                </a:solidFill>
              </a:rPr>
              <a:t>150 milliseconds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300 milliseconds delay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949075" y="2019275"/>
            <a:ext cx="2690699" cy="142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6477"/>
              </a:lnSpc>
              <a:spcBef>
                <a:spcPts val="0"/>
              </a:spcBef>
              <a:buNone/>
            </a:pPr>
            <a:r>
              <a:rPr lang="ru" sz="1100">
                <a:solidFill>
                  <a:srgbClr val="89BDFF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ru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100">
                <a:solidFill>
                  <a:srgbClr val="E28964"/>
                </a:solidFill>
                <a:latin typeface="Verdana"/>
                <a:ea typeface="Verdana"/>
                <a:cs typeface="Verdana"/>
                <a:sym typeface="Verdana"/>
              </a:rPr>
              <a:t>-ms-touch-action:</a:t>
            </a: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E28964"/>
                </a:solidFill>
                <a:latin typeface="Verdana"/>
                <a:ea typeface="Verdana"/>
                <a:cs typeface="Verdana"/>
                <a:sym typeface="Verdana"/>
              </a:rPr>
              <a:t>manipulation</a:t>
            </a: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ru" sz="1100">
                <a:solidFill>
                  <a:srgbClr val="E28964"/>
                </a:solidFill>
                <a:latin typeface="Verdana"/>
                <a:ea typeface="Verdana"/>
                <a:cs typeface="Verdana"/>
                <a:sym typeface="Verdana"/>
              </a:rPr>
              <a:t>touch-action:</a:t>
            </a: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00">
                <a:solidFill>
                  <a:srgbClr val="E28964"/>
                </a:solidFill>
                <a:latin typeface="Verdana"/>
                <a:ea typeface="Verdana"/>
                <a:cs typeface="Verdana"/>
                <a:sym typeface="Verdana"/>
              </a:rPr>
              <a:t>manipulation</a:t>
            </a:r>
            <a: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ru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ru" sz="11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527450" y="2496575"/>
            <a:ext cx="1092300" cy="47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4800"/>
              <a:t>VS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4827375" y="2496575"/>
            <a:ext cx="40472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 sz="4800">
                <a:solidFill>
                  <a:srgbClr val="0000FF"/>
                </a:solidFill>
              </a:rPr>
              <a:t>JS libraries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 sz="4800"/>
              <a:t>Problem of touching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675" y="1304775"/>
            <a:ext cx="4643300" cy="34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4800"/>
              <a:t>Problem of touching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062" y="1063375"/>
            <a:ext cx="3907875" cy="3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4800"/>
              <a:t>Problem of touching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76175" y="1201575"/>
            <a:ext cx="81933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u="sng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http://cheeaun.com/blog/2012/03/how-i-built-hacker-news-mobile-web-app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rgbClr val="0000FF"/>
              </a:solidFill>
              <a:latin typeface="Georgia"/>
              <a:ea typeface="Georgia"/>
              <a:cs typeface="Georgia"/>
              <a:sym typeface="Georgia"/>
              <a:hlinkClick r:id="rId4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800" u="sng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http://www.uxmatters.com/mt/archives/2013/03/common-misconceptions-about-touch.php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Lightweight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181100"/>
            <a:ext cx="3439224" cy="378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Checklist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ru" sz="1400">
                <a:solidFill>
                  <a:srgbClr val="666666"/>
                </a:solidFill>
              </a:rPr>
              <a:t>100 - 300 - 100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ru" sz="1400">
                <a:solidFill>
                  <a:srgbClr val="666666"/>
                </a:solidFill>
              </a:rPr>
              <a:t>Consider 60 fps.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ru" sz="1400">
                <a:solidFill>
                  <a:srgbClr val="666666"/>
                </a:solidFill>
              </a:rPr>
              <a:t>Keep in mind the 300 ms lag on mobile devices.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ru" sz="1400">
                <a:solidFill>
                  <a:srgbClr val="666666"/>
                </a:solidFill>
              </a:rPr>
              <a:t>Keep in mind the problem of touch: a finger is not the point on the screen. Use the recommended sizes of interface elements.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ru" sz="1400">
                <a:solidFill>
                  <a:srgbClr val="666666"/>
                </a:solidFill>
              </a:rPr>
              <a:t>Become a user: an animation lag gets annoying at several hundred milliseconds.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ru" sz="1400">
                <a:solidFill>
                  <a:srgbClr val="666666"/>
                </a:solidFill>
              </a:rPr>
              <a:t>Use the pattern bundle Flyweight + Object Pool for interfaces with large volumes of same-type object.</a:t>
            </a:r>
          </a:p>
          <a:p>
            <a:pPr indent="-228600" lvl="0" marL="4572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ru" sz="1400">
                <a:solidFill>
                  <a:srgbClr val="666666"/>
                </a:solidFill>
              </a:rPr>
              <a:t>Keep in mind: the main criterion of a successful app for endusers - it's when they don't get annoyed.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