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55200" y="2998087"/>
            <a:ext cx="7050300" cy="9266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55200" y="1977485"/>
            <a:ext cx="7050300" cy="10206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381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762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143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524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1905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2667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0353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55200" y="1977485"/>
            <a:ext cx="7050300" cy="1020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55200" y="1977485"/>
            <a:ext cx="7050300" cy="1020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200" y="1977485"/>
            <a:ext cx="7050300" cy="1020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14720" y="1088642"/>
            <a:ext cx="3663299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216319" y="1088642"/>
            <a:ext cx="3663299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216319" y="1088642"/>
            <a:ext cx="3663299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216319" y="1088642"/>
            <a:ext cx="3663299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216319" y="1088642"/>
            <a:ext cx="3663299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14720" y="1044362"/>
            <a:ext cx="3664800" cy="435299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81000" rtl="0">
              <a:spcBef>
                <a:spcPts val="0"/>
              </a:spcBef>
              <a:buFont typeface="Calibri"/>
              <a:buNone/>
              <a:defRPr/>
            </a:lvl2pPr>
            <a:lvl3pPr indent="0" marL="762000" rtl="0">
              <a:spcBef>
                <a:spcPts val="0"/>
              </a:spcBef>
              <a:buFont typeface="Calibri"/>
              <a:buNone/>
              <a:defRPr/>
            </a:lvl3pPr>
            <a:lvl4pPr indent="0" marL="1143000" rtl="0">
              <a:spcBef>
                <a:spcPts val="0"/>
              </a:spcBef>
              <a:buFont typeface="Calibri"/>
              <a:buNone/>
              <a:defRPr/>
            </a:lvl4pPr>
            <a:lvl5pPr indent="0" marL="1524000" rtl="0">
              <a:spcBef>
                <a:spcPts val="0"/>
              </a:spcBef>
              <a:buFont typeface="Calibri"/>
              <a:buNone/>
              <a:defRPr/>
            </a:lvl5pPr>
            <a:lvl6pPr indent="0" marL="1905000" rtl="0">
              <a:spcBef>
                <a:spcPts val="0"/>
              </a:spcBef>
              <a:buFont typeface="Calibri"/>
              <a:buNone/>
              <a:defRPr/>
            </a:lvl6pPr>
            <a:lvl7pPr indent="0" marL="2286000" rtl="0">
              <a:spcBef>
                <a:spcPts val="0"/>
              </a:spcBef>
              <a:buFont typeface="Calibri"/>
              <a:buNone/>
              <a:defRPr/>
            </a:lvl7pPr>
            <a:lvl8pPr indent="0" marL="2667000" rtl="0">
              <a:spcBef>
                <a:spcPts val="0"/>
              </a:spcBef>
              <a:buFont typeface="Calibri"/>
              <a:buNone/>
              <a:defRPr/>
            </a:lvl8pPr>
            <a:lvl9pPr indent="0" marL="30353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14720" y="1479603"/>
            <a:ext cx="36648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213439" y="1044362"/>
            <a:ext cx="3666300" cy="435299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81000" rtl="0">
              <a:spcBef>
                <a:spcPts val="0"/>
              </a:spcBef>
              <a:buFont typeface="Calibri"/>
              <a:buNone/>
              <a:defRPr/>
            </a:lvl2pPr>
            <a:lvl3pPr indent="0" marL="762000" rtl="0">
              <a:spcBef>
                <a:spcPts val="0"/>
              </a:spcBef>
              <a:buFont typeface="Calibri"/>
              <a:buNone/>
              <a:defRPr/>
            </a:lvl3pPr>
            <a:lvl4pPr indent="0" marL="1143000" rtl="0">
              <a:spcBef>
                <a:spcPts val="0"/>
              </a:spcBef>
              <a:buFont typeface="Calibri"/>
              <a:buNone/>
              <a:defRPr/>
            </a:lvl4pPr>
            <a:lvl5pPr indent="0" marL="1524000" rtl="0">
              <a:spcBef>
                <a:spcPts val="0"/>
              </a:spcBef>
              <a:buFont typeface="Calibri"/>
              <a:buNone/>
              <a:defRPr/>
            </a:lvl5pPr>
            <a:lvl6pPr indent="0" marL="1905000" rtl="0">
              <a:spcBef>
                <a:spcPts val="0"/>
              </a:spcBef>
              <a:buFont typeface="Calibri"/>
              <a:buNone/>
              <a:defRPr/>
            </a:lvl6pPr>
            <a:lvl7pPr indent="0" marL="2286000" rtl="0">
              <a:spcBef>
                <a:spcPts val="0"/>
              </a:spcBef>
              <a:buFont typeface="Calibri"/>
              <a:buNone/>
              <a:defRPr/>
            </a:lvl7pPr>
            <a:lvl8pPr indent="0" marL="2667000" rtl="0">
              <a:spcBef>
                <a:spcPts val="0"/>
              </a:spcBef>
              <a:buFont typeface="Calibri"/>
              <a:buNone/>
              <a:defRPr/>
            </a:lvl8pPr>
            <a:lvl9pPr indent="0" marL="30353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4" type="body"/>
          </p:nvPr>
        </p:nvSpPr>
        <p:spPr>
          <a:xfrm>
            <a:off x="4213439" y="1479603"/>
            <a:ext cx="36663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213439" y="1479603"/>
            <a:ext cx="36663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213439" y="1479603"/>
            <a:ext cx="36663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213439" y="1479603"/>
            <a:ext cx="36663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199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7248" y="4685739"/>
            <a:ext cx="2898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6247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14720" y="185760"/>
            <a:ext cx="2728800" cy="7905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242880" y="185760"/>
            <a:ext cx="4636800" cy="39818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14720" y="976322"/>
            <a:ext cx="2728800" cy="31913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81000" rtl="0">
              <a:spcBef>
                <a:spcPts val="0"/>
              </a:spcBef>
              <a:buFont typeface="Calibri"/>
              <a:buNone/>
              <a:defRPr/>
            </a:lvl2pPr>
            <a:lvl3pPr indent="0" marL="762000" rtl="0">
              <a:spcBef>
                <a:spcPts val="0"/>
              </a:spcBef>
              <a:buFont typeface="Calibri"/>
              <a:buNone/>
              <a:defRPr/>
            </a:lvl3pPr>
            <a:lvl4pPr indent="0" marL="1143000" rtl="0">
              <a:spcBef>
                <a:spcPts val="0"/>
              </a:spcBef>
              <a:buFont typeface="Calibri"/>
              <a:buNone/>
              <a:defRPr/>
            </a:lvl4pPr>
            <a:lvl5pPr indent="0" marL="1524000" rtl="0">
              <a:spcBef>
                <a:spcPts val="0"/>
              </a:spcBef>
              <a:buFont typeface="Calibri"/>
              <a:buNone/>
              <a:defRPr/>
            </a:lvl5pPr>
            <a:lvl6pPr indent="0" marL="1905000" rtl="0">
              <a:spcBef>
                <a:spcPts val="0"/>
              </a:spcBef>
              <a:buFont typeface="Calibri"/>
              <a:buNone/>
              <a:defRPr/>
            </a:lvl6pPr>
            <a:lvl7pPr indent="0" marL="2286000" rtl="0">
              <a:spcBef>
                <a:spcPts val="0"/>
              </a:spcBef>
              <a:buFont typeface="Calibri"/>
              <a:buNone/>
              <a:defRPr/>
            </a:lvl7pPr>
            <a:lvl8pPr indent="0" marL="2667000" rtl="0">
              <a:spcBef>
                <a:spcPts val="0"/>
              </a:spcBef>
              <a:buFont typeface="Calibri"/>
              <a:buNone/>
              <a:defRPr/>
            </a:lvl8pPr>
            <a:lvl9pPr indent="0" marL="30353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414720" y="976322"/>
            <a:ext cx="2728800" cy="31913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414720" y="976322"/>
            <a:ext cx="2728800" cy="31913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414720" y="976322"/>
            <a:ext cx="2728800" cy="31913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625760" y="3265928"/>
            <a:ext cx="4976700" cy="385499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/>
          <p:nvPr>
            <p:ph idx="2" type="pic"/>
          </p:nvPr>
        </p:nvSpPr>
        <p:spPr>
          <a:xfrm>
            <a:off x="1625760" y="416881"/>
            <a:ext cx="4976700" cy="2799299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625760" y="3651489"/>
            <a:ext cx="4976700" cy="547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81000" rtl="0">
              <a:spcBef>
                <a:spcPts val="0"/>
              </a:spcBef>
              <a:buFont typeface="Calibri"/>
              <a:buNone/>
              <a:defRPr/>
            </a:lvl2pPr>
            <a:lvl3pPr indent="0" marL="762000" rtl="0">
              <a:spcBef>
                <a:spcPts val="0"/>
              </a:spcBef>
              <a:buFont typeface="Calibri"/>
              <a:buNone/>
              <a:defRPr/>
            </a:lvl3pPr>
            <a:lvl4pPr indent="0" marL="1143000" rtl="0">
              <a:spcBef>
                <a:spcPts val="0"/>
              </a:spcBef>
              <a:buFont typeface="Calibri"/>
              <a:buNone/>
              <a:defRPr/>
            </a:lvl4pPr>
            <a:lvl5pPr indent="0" marL="1524000" rtl="0">
              <a:spcBef>
                <a:spcPts val="0"/>
              </a:spcBef>
              <a:buFont typeface="Calibri"/>
              <a:buNone/>
              <a:defRPr/>
            </a:lvl5pPr>
            <a:lvl6pPr indent="0" marL="1905000" rtl="0">
              <a:spcBef>
                <a:spcPts val="0"/>
              </a:spcBef>
              <a:buFont typeface="Calibri"/>
              <a:buNone/>
              <a:defRPr/>
            </a:lvl6pPr>
            <a:lvl7pPr indent="0" marL="2286000" rtl="0">
              <a:spcBef>
                <a:spcPts val="0"/>
              </a:spcBef>
              <a:buFont typeface="Calibri"/>
              <a:buNone/>
              <a:defRPr/>
            </a:lvl7pPr>
            <a:lvl8pPr indent="0" marL="2667000" rtl="0">
              <a:spcBef>
                <a:spcPts val="0"/>
              </a:spcBef>
              <a:buFont typeface="Calibri"/>
              <a:buNone/>
              <a:defRPr/>
            </a:lvl8pPr>
            <a:lvl9pPr indent="0" marL="30353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1625760" y="3651489"/>
            <a:ext cx="4976700" cy="547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1625760" y="3651489"/>
            <a:ext cx="4976700" cy="547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1625760" y="3651489"/>
            <a:ext cx="4976700" cy="5475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 rot="5400000">
            <a:off x="2874574" y="-1213817"/>
            <a:ext cx="3394500" cy="82292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marL="279400" rtl="0" algn="l"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88900" marL="622300" rtl="0" algn="l">
              <a:spcBef>
                <a:spcPts val="50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63500" marL="9525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333500" rtl="0" algn="l">
              <a:spcBef>
                <a:spcPts val="3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88900" marL="1714500" rtl="0" algn="l">
              <a:spcBef>
                <a:spcPts val="3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88900" marL="2095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476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857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76200" marL="32258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457199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3127248" y="4685739"/>
            <a:ext cx="2898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556247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 rot="5400000">
            <a:off x="4956029" y="1244190"/>
            <a:ext cx="3981000" cy="18662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 rot="5400000">
            <a:off x="1154400" y="-552959"/>
            <a:ext cx="3981000" cy="5460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marL="279400" rtl="0" algn="l"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88900" marL="622300" rtl="0" algn="l">
              <a:spcBef>
                <a:spcPts val="50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63500" marL="9525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333500" rtl="0" algn="l">
              <a:spcBef>
                <a:spcPts val="3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88900" marL="1714500" rtl="0" algn="l">
              <a:spcBef>
                <a:spcPts val="3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88900" marL="2095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476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857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76200" marL="32258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414720" y="186840"/>
            <a:ext cx="5460599" cy="3981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414720" y="186840"/>
            <a:ext cx="5460599" cy="3981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14720" y="186840"/>
            <a:ext cx="5460599" cy="39810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199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7248" y="4685739"/>
            <a:ext cx="2898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6247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22079" y="1449363"/>
            <a:ext cx="7050300" cy="1000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244159" y="2643846"/>
            <a:ext cx="5806200" cy="1192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ctr">
              <a:spcBef>
                <a:spcPts val="50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381000" marR="0" rtl="0" algn="ctr">
              <a:spcBef>
                <a:spcPts val="50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762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143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524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1905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286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2667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0353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1244159" y="2643846"/>
            <a:ext cx="5806200" cy="1192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244159" y="2643846"/>
            <a:ext cx="5806200" cy="1192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244159" y="2643846"/>
            <a:ext cx="5806200" cy="11921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199" y="1203582"/>
            <a:ext cx="8229299" cy="3394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marL="279400" rtl="0" algn="l"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88900" marL="622300" rtl="0" algn="l">
              <a:spcBef>
                <a:spcPts val="50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63500" marL="9525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333500" rtl="0" algn="l">
              <a:spcBef>
                <a:spcPts val="3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88900" marL="1714500" rtl="0" algn="l">
              <a:spcBef>
                <a:spcPts val="3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88900" marL="2095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476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857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76200" marL="32258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199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7248" y="4685739"/>
            <a:ext cx="2898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6247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7.xml"/><Relationship Id="rId1" Type="http://schemas.openxmlformats.org/officeDocument/2006/relationships/image" Target="../media/image00.gif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200"/>
            </a:lvl1pPr>
            <a:lvl2pPr indent="0" marL="0" marR="0" rtl="0" algn="l">
              <a:spcBef>
                <a:spcPts val="0"/>
              </a:spcBef>
              <a:buSzPct val="100000"/>
              <a:defRPr sz="1200"/>
            </a:lvl2pPr>
            <a:lvl3pPr indent="0" marL="0" marR="0" rtl="0" algn="l">
              <a:spcBef>
                <a:spcPts val="0"/>
              </a:spcBef>
              <a:buSzPct val="100000"/>
              <a:defRPr sz="1200"/>
            </a:lvl3pPr>
            <a:lvl4pPr indent="0" marL="0" marR="0" rtl="0" algn="l">
              <a:spcBef>
                <a:spcPts val="0"/>
              </a:spcBef>
              <a:buSzPct val="100000"/>
              <a:defRPr sz="1200"/>
            </a:lvl4pPr>
            <a:lvl5pPr indent="0" marL="0" marR="0" rtl="0" algn="l">
              <a:spcBef>
                <a:spcPts val="0"/>
              </a:spcBef>
              <a:buSzPct val="100000"/>
              <a:defRPr sz="1200"/>
            </a:lvl5pPr>
            <a:lvl6pPr indent="0" marL="0" marR="0" rtl="0" algn="l">
              <a:spcBef>
                <a:spcPts val="0"/>
              </a:spcBef>
              <a:buSzPct val="100000"/>
              <a:defRPr sz="1200"/>
            </a:lvl6pPr>
            <a:lvl7pPr indent="0" marL="0" marR="0" rtl="0" algn="l">
              <a:spcBef>
                <a:spcPts val="0"/>
              </a:spcBef>
              <a:buSzPct val="100000"/>
              <a:defRPr sz="1200"/>
            </a:lvl7pPr>
            <a:lvl8pPr indent="0" marL="0" marR="0" rtl="0" algn="l">
              <a:spcBef>
                <a:spcPts val="0"/>
              </a:spcBef>
              <a:buSzPct val="100000"/>
              <a:defRPr sz="1200"/>
            </a:lvl8pPr>
            <a:lvl9pPr indent="0" marL="0" marR="0" rtl="0" algn="l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199" y="1203582"/>
            <a:ext cx="8229299" cy="3394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marL="279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1pPr>
            <a:lvl2pPr indent="-88900" marL="6223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200"/>
            </a:lvl2pPr>
            <a:lvl3pPr indent="-63500" marL="952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3pPr>
            <a:lvl4pPr indent="-88900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200"/>
            </a:lvl4pPr>
            <a:lvl5pPr indent="-88900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200"/>
            </a:lvl5pPr>
            <a:lvl6pPr indent="-88900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6pPr>
            <a:lvl7pPr indent="-88900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7pPr>
            <a:lvl8pPr indent="-88900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8pPr>
            <a:lvl9pPr indent="-76200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199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buSzPct val="100000"/>
              <a:defRPr sz="1200"/>
            </a:lvl1pPr>
            <a:lvl2pPr indent="0" marL="381000" marR="0" rtl="0" algn="l">
              <a:spcBef>
                <a:spcPts val="0"/>
              </a:spcBef>
              <a:buSzPct val="100000"/>
              <a:defRPr sz="1200"/>
            </a:lvl2pPr>
            <a:lvl3pPr indent="0" marL="762000" marR="0" rtl="0" algn="l">
              <a:spcBef>
                <a:spcPts val="0"/>
              </a:spcBef>
              <a:buSzPct val="100000"/>
              <a:defRPr sz="1200"/>
            </a:lvl3pPr>
            <a:lvl4pPr indent="0" marL="1143000" marR="0" rtl="0" algn="l">
              <a:spcBef>
                <a:spcPts val="0"/>
              </a:spcBef>
              <a:buSzPct val="100000"/>
              <a:defRPr sz="1200"/>
            </a:lvl4pPr>
            <a:lvl5pPr indent="0" marL="1524000" marR="0" rtl="0" algn="l">
              <a:spcBef>
                <a:spcPts val="0"/>
              </a:spcBef>
              <a:buSzPct val="100000"/>
              <a:defRPr sz="1200"/>
            </a:lvl5pPr>
            <a:lvl6pPr indent="0" marL="1905000" marR="0" rtl="0" algn="l">
              <a:spcBef>
                <a:spcPts val="0"/>
              </a:spcBef>
              <a:buSzPct val="100000"/>
              <a:defRPr sz="1200"/>
            </a:lvl6pPr>
            <a:lvl7pPr indent="0" marL="2286000" marR="0" rtl="0" algn="l">
              <a:spcBef>
                <a:spcPts val="0"/>
              </a:spcBef>
              <a:buSzPct val="100000"/>
              <a:defRPr sz="1200"/>
            </a:lvl7pPr>
            <a:lvl8pPr indent="0" marL="2667000" marR="0" rtl="0" algn="l">
              <a:spcBef>
                <a:spcPts val="0"/>
              </a:spcBef>
              <a:buSzPct val="100000"/>
              <a:defRPr sz="1200"/>
            </a:lvl8pPr>
            <a:lvl9pPr indent="0" marL="3035300" marR="0" rtl="0" algn="l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7248" y="4685739"/>
            <a:ext cx="2898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buSzPct val="100000"/>
              <a:defRPr sz="1200"/>
            </a:lvl1pPr>
            <a:lvl2pPr indent="0" marL="381000" marR="0" rtl="0" algn="l">
              <a:spcBef>
                <a:spcPts val="0"/>
              </a:spcBef>
              <a:buSzPct val="100000"/>
              <a:defRPr sz="1200"/>
            </a:lvl2pPr>
            <a:lvl3pPr indent="0" marL="762000" marR="0" rtl="0" algn="l">
              <a:spcBef>
                <a:spcPts val="0"/>
              </a:spcBef>
              <a:buSzPct val="100000"/>
              <a:defRPr sz="1200"/>
            </a:lvl3pPr>
            <a:lvl4pPr indent="0" marL="1143000" marR="0" rtl="0" algn="l">
              <a:spcBef>
                <a:spcPts val="0"/>
              </a:spcBef>
              <a:buSzPct val="100000"/>
              <a:defRPr sz="1200"/>
            </a:lvl4pPr>
            <a:lvl5pPr indent="0" marL="1524000" marR="0" rtl="0" algn="l">
              <a:spcBef>
                <a:spcPts val="0"/>
              </a:spcBef>
              <a:buSzPct val="100000"/>
              <a:defRPr sz="1200"/>
            </a:lvl5pPr>
            <a:lvl6pPr indent="0" marL="1905000" marR="0" rtl="0" algn="l">
              <a:spcBef>
                <a:spcPts val="0"/>
              </a:spcBef>
              <a:buSzPct val="100000"/>
              <a:defRPr sz="1200"/>
            </a:lvl6pPr>
            <a:lvl7pPr indent="0" marL="2286000" marR="0" rtl="0" algn="l">
              <a:spcBef>
                <a:spcPts val="0"/>
              </a:spcBef>
              <a:buSzPct val="100000"/>
              <a:defRPr sz="1200"/>
            </a:lvl7pPr>
            <a:lvl8pPr indent="0" marL="2667000" marR="0" rtl="0" algn="l">
              <a:spcBef>
                <a:spcPts val="0"/>
              </a:spcBef>
              <a:buSzPct val="100000"/>
              <a:defRPr sz="1200"/>
            </a:lvl8pPr>
            <a:lvl9pPr indent="0" marL="3035300" marR="0" rtl="0" algn="l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6247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2455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Challenging native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6221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Fast web applications development, profiling and optimization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50" y="0"/>
            <a:ext cx="83840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Why HTML?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Unification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Accessability and composability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Open platform, widely spreaded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Easy to find developer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Good tooling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Evolving quickly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373" y="248850"/>
            <a:ext cx="2927399" cy="8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700" y="75400"/>
            <a:ext cx="4140300" cy="123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9050" y="1343225"/>
            <a:ext cx="2805899" cy="21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2850" y="3813100"/>
            <a:ext cx="5598299" cy="10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685800" y="2645938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HTML is the best candidate available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 for unified UI definiton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Why not HTML?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Lack of native - like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Native APIs availability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Why not HTML?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 strike="sngStrike"/>
              <a:t>Lack of native - like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Native APIs availability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Why not HTML?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 strike="sngStrike"/>
              <a:t>Lack of native - like components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strike="sngStrike"/>
              <a:t>Native APIs availability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WEB is easy</a:t>
            </a: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Fast WEB is hard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Three phases of developer growth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783800" y="1298650"/>
            <a:ext cx="69030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Student </a:t>
            </a:r>
            <a:r>
              <a:rPr lang="ru" sz="1800">
                <a:solidFill>
                  <a:srgbClr val="999999"/>
                </a:solidFill>
              </a:rPr>
              <a:t>(a little of knowledge)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Developer </a:t>
            </a:r>
            <a:r>
              <a:rPr lang="ru" sz="1800">
                <a:solidFill>
                  <a:srgbClr val="999999"/>
                </a:solidFill>
              </a:rPr>
              <a:t>(practical knowledge and intuition)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Engineer </a:t>
            </a:r>
            <a:r>
              <a:rPr lang="ru" sz="1800">
                <a:solidFill>
                  <a:srgbClr val="999999"/>
                </a:solidFill>
              </a:rPr>
              <a:t>(knows how it works and why should do this way or either)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22550"/>
            <a:ext cx="85740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50" y="2463761"/>
            <a:ext cx="829038" cy="82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87" y="3476600"/>
            <a:ext cx="1204849" cy="98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60"/>
            <a:ext cx="8229600" cy="43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450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0" lang="ru" sz="2700">
                <a:solidFill>
                  <a:srgbClr val="873C12"/>
                </a:solidFill>
                <a:latin typeface="LiSong Pro"/>
                <a:ea typeface="LiSong Pro"/>
                <a:cs typeface="LiSong Pro"/>
                <a:sym typeface="LiSong Pro"/>
              </a:rPr>
              <a:t>Performance optimization is not only about making your current application faster. It is also about implementing things you were not able to do before...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Why HTML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if speed matters?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685800" y="2318529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ru" sz="2400"/>
              <a:t>Unification — effective method to decrease diversity. Unification is a kind of systematisation. Aim for unification is to place elements in particular order building strict system which is comfortable to use. (c) Wikipedia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4294967295" type="subTitle"/>
          </p:nvPr>
        </p:nvSpPr>
        <p:spPr>
          <a:xfrm>
            <a:off x="522841" y="324286"/>
            <a:ext cx="8229299" cy="4392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baseline="0" i="0" lang="ru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Unification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b="1" baseline="0" i="0" lang="ru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never stops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3432" y="1924163"/>
            <a:ext cx="1447499" cy="14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4294967295" type="title"/>
          </p:nvPr>
        </p:nvSpPr>
        <p:spPr>
          <a:xfrm>
            <a:off x="457199" y="504064"/>
            <a:ext cx="8229299" cy="1730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ru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distinguish modern Boeing and Airbus</a:t>
            </a:r>
          </a:p>
        </p:txBody>
      </p:sp>
      <p:pic>
        <p:nvPicPr>
          <p:cNvPr id="136" name="Shape 136"/>
          <p:cNvPicPr preferRelativeResize="0"/>
          <p:nvPr>
            <p:ph idx="4294967295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08374"/>
            <a:ext cx="2986550" cy="201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>
            <p:ph idx="4294967295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600" y="2508375"/>
            <a:ext cx="3250901" cy="201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>
            <a:hlinkClick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74973" y="426421"/>
            <a:ext cx="6386999" cy="2039399"/>
          </a:xfrm>
          <a:prstGeom prst="rect">
            <a:avLst/>
          </a:prstGeom>
          <a:noFill/>
          <a:ln>
            <a:noFill/>
          </a:ln>
        </p:spPr>
        <p:txBody>
          <a:bodyPr anchorCtr="1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ru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you enjoy unified lamp holders? It was not like this in the beginning, but...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subTitle"/>
          </p:nvPr>
        </p:nvSpPr>
        <p:spPr>
          <a:xfrm>
            <a:off x="457199" y="205005"/>
            <a:ext cx="8229299" cy="4392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baseline="0" i="0" lang="ru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best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b="1" baseline="0" i="0" lang="ru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 survive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746" y="1768633"/>
            <a:ext cx="1447499" cy="14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