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Default ContentType="image/gif" Extension="gif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21" Type="http://schemas.openxmlformats.org/officeDocument/2006/relationships/slide" Target="slides/slide15.xml"/><Relationship Id="rId12" Type="http://schemas.openxmlformats.org/officeDocument/2006/relationships/slide" Target="slides/slide6.xml"/><Relationship Id="rId2" Type="http://schemas.openxmlformats.org/officeDocument/2006/relationships/presProps" Target="presProps.xml"/><Relationship Id="rId22" Type="http://schemas.openxmlformats.org/officeDocument/2006/relationships/slide" Target="slides/slide16.xml"/><Relationship Id="rId13" Type="http://schemas.openxmlformats.org/officeDocument/2006/relationships/slide" Target="slides/slide7.xml"/><Relationship Id="rId1" Type="http://schemas.openxmlformats.org/officeDocument/2006/relationships/theme" Target="theme/theme4.xml"/><Relationship Id="rId23" Type="http://schemas.openxmlformats.org/officeDocument/2006/relationships/slide" Target="slides/slide17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24" Type="http://schemas.openxmlformats.org/officeDocument/2006/relationships/slide" Target="slides/slide18.xml"/><Relationship Id="rId11" Type="http://schemas.openxmlformats.org/officeDocument/2006/relationships/slide" Target="slides/slide5.xml"/><Relationship Id="rId3" Type="http://schemas.openxmlformats.org/officeDocument/2006/relationships/tableStyles" Target="tableStyles.xml"/><Relationship Id="rId20" Type="http://schemas.openxmlformats.org/officeDocument/2006/relationships/slide" Target="slides/slide14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381182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655200" y="2998087"/>
            <a:ext cx="7050300" cy="9266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55200" y="1977485"/>
            <a:ext cx="7050300" cy="1020600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rIns="76025" tIns="76025"/>
          <a:lstStyle>
            <a:lvl1pPr indent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marL="381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marL="762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marL="1143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marL="1524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marL="1905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marL="2667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marL="30353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0" type="dt"/>
          </p:nvPr>
        </p:nvSpPr>
        <p:spPr>
          <a:xfrm>
            <a:off x="655200" y="1977485"/>
            <a:ext cx="7050300" cy="1020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1" type="ftr"/>
          </p:nvPr>
        </p:nvSpPr>
        <p:spPr>
          <a:xfrm>
            <a:off x="655200" y="1977485"/>
            <a:ext cx="7050300" cy="10206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655200" y="1977485"/>
            <a:ext cx="7050300" cy="10206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14720" y="1088642"/>
            <a:ext cx="3663299" cy="3079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4216319" y="1088642"/>
            <a:ext cx="3663299" cy="3079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1" name="Shape 61"/>
          <p:cNvSpPr txBox="1"/>
          <p:nvPr>
            <p:ph idx="10" type="dt"/>
          </p:nvPr>
        </p:nvSpPr>
        <p:spPr>
          <a:xfrm>
            <a:off x="4216319" y="1088642"/>
            <a:ext cx="3663299" cy="3079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>
            <a:off x="4216319" y="1088642"/>
            <a:ext cx="3663299" cy="3079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4216319" y="1088642"/>
            <a:ext cx="3663299" cy="30791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14720" y="1044362"/>
            <a:ext cx="3664800" cy="435299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rIns="76025" tIns="760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381000" rtl="0">
              <a:spcBef>
                <a:spcPts val="0"/>
              </a:spcBef>
              <a:buFont typeface="Calibri"/>
              <a:buNone/>
              <a:defRPr/>
            </a:lvl2pPr>
            <a:lvl3pPr indent="0" marL="762000" rtl="0">
              <a:spcBef>
                <a:spcPts val="0"/>
              </a:spcBef>
              <a:buFont typeface="Calibri"/>
              <a:buNone/>
              <a:defRPr/>
            </a:lvl3pPr>
            <a:lvl4pPr indent="0" marL="1143000" rtl="0">
              <a:spcBef>
                <a:spcPts val="0"/>
              </a:spcBef>
              <a:buFont typeface="Calibri"/>
              <a:buNone/>
              <a:defRPr/>
            </a:lvl4pPr>
            <a:lvl5pPr indent="0" marL="1524000" rtl="0">
              <a:spcBef>
                <a:spcPts val="0"/>
              </a:spcBef>
              <a:buFont typeface="Calibri"/>
              <a:buNone/>
              <a:defRPr/>
            </a:lvl5pPr>
            <a:lvl6pPr indent="0" marL="1905000" rtl="0">
              <a:spcBef>
                <a:spcPts val="0"/>
              </a:spcBef>
              <a:buFont typeface="Calibri"/>
              <a:buNone/>
              <a:defRPr/>
            </a:lvl6pPr>
            <a:lvl7pPr indent="0" marL="2286000" rtl="0">
              <a:spcBef>
                <a:spcPts val="0"/>
              </a:spcBef>
              <a:buFont typeface="Calibri"/>
              <a:buNone/>
              <a:defRPr/>
            </a:lvl7pPr>
            <a:lvl8pPr indent="0" marL="2667000" rtl="0">
              <a:spcBef>
                <a:spcPts val="0"/>
              </a:spcBef>
              <a:buFont typeface="Calibri"/>
              <a:buNone/>
              <a:defRPr/>
            </a:lvl8pPr>
            <a:lvl9pPr indent="0" marL="30353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414720" y="1479603"/>
            <a:ext cx="3664800" cy="26880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4213439" y="1044362"/>
            <a:ext cx="3666300" cy="435299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rIns="76025" tIns="760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381000" rtl="0">
              <a:spcBef>
                <a:spcPts val="0"/>
              </a:spcBef>
              <a:buFont typeface="Calibri"/>
              <a:buNone/>
              <a:defRPr/>
            </a:lvl2pPr>
            <a:lvl3pPr indent="0" marL="762000" rtl="0">
              <a:spcBef>
                <a:spcPts val="0"/>
              </a:spcBef>
              <a:buFont typeface="Calibri"/>
              <a:buNone/>
              <a:defRPr/>
            </a:lvl3pPr>
            <a:lvl4pPr indent="0" marL="1143000" rtl="0">
              <a:spcBef>
                <a:spcPts val="0"/>
              </a:spcBef>
              <a:buFont typeface="Calibri"/>
              <a:buNone/>
              <a:defRPr/>
            </a:lvl4pPr>
            <a:lvl5pPr indent="0" marL="1524000" rtl="0">
              <a:spcBef>
                <a:spcPts val="0"/>
              </a:spcBef>
              <a:buFont typeface="Calibri"/>
              <a:buNone/>
              <a:defRPr/>
            </a:lvl5pPr>
            <a:lvl6pPr indent="0" marL="1905000" rtl="0">
              <a:spcBef>
                <a:spcPts val="0"/>
              </a:spcBef>
              <a:buFont typeface="Calibri"/>
              <a:buNone/>
              <a:defRPr/>
            </a:lvl6pPr>
            <a:lvl7pPr indent="0" marL="2286000" rtl="0">
              <a:spcBef>
                <a:spcPts val="0"/>
              </a:spcBef>
              <a:buFont typeface="Calibri"/>
              <a:buNone/>
              <a:defRPr/>
            </a:lvl7pPr>
            <a:lvl8pPr indent="0" marL="2667000" rtl="0">
              <a:spcBef>
                <a:spcPts val="0"/>
              </a:spcBef>
              <a:buFont typeface="Calibri"/>
              <a:buNone/>
              <a:defRPr/>
            </a:lvl8pPr>
            <a:lvl9pPr indent="0" marL="30353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4213439" y="1479603"/>
            <a:ext cx="3666300" cy="26880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4213439" y="1479603"/>
            <a:ext cx="3666300" cy="26880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4213439" y="1479603"/>
            <a:ext cx="3666300" cy="26880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4213439" y="1479603"/>
            <a:ext cx="3666300" cy="26880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457199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127248" y="4685739"/>
            <a:ext cx="2898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556247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14720" y="185760"/>
            <a:ext cx="2728800" cy="790500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rIns="76025" tIns="760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242880" y="185760"/>
            <a:ext cx="4636800" cy="39818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1" name="Shape 81"/>
          <p:cNvSpPr txBox="1"/>
          <p:nvPr>
            <p:ph idx="2" type="body"/>
          </p:nvPr>
        </p:nvSpPr>
        <p:spPr>
          <a:xfrm>
            <a:off x="414720" y="976322"/>
            <a:ext cx="2728800" cy="31913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381000" rtl="0">
              <a:spcBef>
                <a:spcPts val="0"/>
              </a:spcBef>
              <a:buFont typeface="Calibri"/>
              <a:buNone/>
              <a:defRPr/>
            </a:lvl2pPr>
            <a:lvl3pPr indent="0" marL="762000" rtl="0">
              <a:spcBef>
                <a:spcPts val="0"/>
              </a:spcBef>
              <a:buFont typeface="Calibri"/>
              <a:buNone/>
              <a:defRPr/>
            </a:lvl3pPr>
            <a:lvl4pPr indent="0" marL="1143000" rtl="0">
              <a:spcBef>
                <a:spcPts val="0"/>
              </a:spcBef>
              <a:buFont typeface="Calibri"/>
              <a:buNone/>
              <a:defRPr/>
            </a:lvl4pPr>
            <a:lvl5pPr indent="0" marL="1524000" rtl="0">
              <a:spcBef>
                <a:spcPts val="0"/>
              </a:spcBef>
              <a:buFont typeface="Calibri"/>
              <a:buNone/>
              <a:defRPr/>
            </a:lvl5pPr>
            <a:lvl6pPr indent="0" marL="1905000" rtl="0">
              <a:spcBef>
                <a:spcPts val="0"/>
              </a:spcBef>
              <a:buFont typeface="Calibri"/>
              <a:buNone/>
              <a:defRPr/>
            </a:lvl6pPr>
            <a:lvl7pPr indent="0" marL="2286000" rtl="0">
              <a:spcBef>
                <a:spcPts val="0"/>
              </a:spcBef>
              <a:buFont typeface="Calibri"/>
              <a:buNone/>
              <a:defRPr/>
            </a:lvl7pPr>
            <a:lvl8pPr indent="0" marL="2667000" rtl="0">
              <a:spcBef>
                <a:spcPts val="0"/>
              </a:spcBef>
              <a:buFont typeface="Calibri"/>
              <a:buNone/>
              <a:defRPr/>
            </a:lvl8pPr>
            <a:lvl9pPr indent="0" marL="30353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>
            <a:off x="414720" y="976322"/>
            <a:ext cx="2728800" cy="31913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>
            <a:off x="414720" y="976322"/>
            <a:ext cx="2728800" cy="31913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414720" y="976322"/>
            <a:ext cx="2728800" cy="31913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625760" y="3265928"/>
            <a:ext cx="4976700" cy="385499"/>
          </a:xfrm>
          <a:prstGeom prst="rect">
            <a:avLst/>
          </a:prstGeom>
          <a:noFill/>
          <a:ln>
            <a:noFill/>
          </a:ln>
        </p:spPr>
        <p:txBody>
          <a:bodyPr anchorCtr="1" anchor="b" bIns="76025" lIns="76025" rIns="76025" tIns="76025"/>
          <a:lstStyle>
            <a:lvl1pPr rtl="0" algn="l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87" name="Shape 87"/>
          <p:cNvSpPr/>
          <p:nvPr>
            <p:ph idx="2" type="pic"/>
          </p:nvPr>
        </p:nvSpPr>
        <p:spPr>
          <a:xfrm>
            <a:off x="1625760" y="416881"/>
            <a:ext cx="4976700" cy="2799299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1625760" y="3651489"/>
            <a:ext cx="4976700" cy="5475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rtl="0">
              <a:spcBef>
                <a:spcPts val="0"/>
              </a:spcBef>
              <a:buFont typeface="Calibri"/>
              <a:buNone/>
              <a:defRPr/>
            </a:lvl1pPr>
            <a:lvl2pPr indent="0" marL="381000" rtl="0">
              <a:spcBef>
                <a:spcPts val="0"/>
              </a:spcBef>
              <a:buFont typeface="Calibri"/>
              <a:buNone/>
              <a:defRPr/>
            </a:lvl2pPr>
            <a:lvl3pPr indent="0" marL="762000" rtl="0">
              <a:spcBef>
                <a:spcPts val="0"/>
              </a:spcBef>
              <a:buFont typeface="Calibri"/>
              <a:buNone/>
              <a:defRPr/>
            </a:lvl3pPr>
            <a:lvl4pPr indent="0" marL="1143000" rtl="0">
              <a:spcBef>
                <a:spcPts val="0"/>
              </a:spcBef>
              <a:buFont typeface="Calibri"/>
              <a:buNone/>
              <a:defRPr/>
            </a:lvl4pPr>
            <a:lvl5pPr indent="0" marL="1524000" rtl="0">
              <a:spcBef>
                <a:spcPts val="0"/>
              </a:spcBef>
              <a:buFont typeface="Calibri"/>
              <a:buNone/>
              <a:defRPr/>
            </a:lvl5pPr>
            <a:lvl6pPr indent="0" marL="1905000" rtl="0">
              <a:spcBef>
                <a:spcPts val="0"/>
              </a:spcBef>
              <a:buFont typeface="Calibri"/>
              <a:buNone/>
              <a:defRPr/>
            </a:lvl6pPr>
            <a:lvl7pPr indent="0" marL="2286000" rtl="0">
              <a:spcBef>
                <a:spcPts val="0"/>
              </a:spcBef>
              <a:buFont typeface="Calibri"/>
              <a:buNone/>
              <a:defRPr/>
            </a:lvl7pPr>
            <a:lvl8pPr indent="0" marL="2667000" rtl="0">
              <a:spcBef>
                <a:spcPts val="0"/>
              </a:spcBef>
              <a:buFont typeface="Calibri"/>
              <a:buNone/>
              <a:defRPr/>
            </a:lvl8pPr>
            <a:lvl9pPr indent="0" marL="30353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1625760" y="3651489"/>
            <a:ext cx="4976700" cy="5475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1625760" y="3651489"/>
            <a:ext cx="4976700" cy="5475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625760" y="3651489"/>
            <a:ext cx="4976700" cy="5475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 rot="5400000">
            <a:off x="2874574" y="-1213817"/>
            <a:ext cx="3394500" cy="82292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14300" marL="279400" rtl="0" algn="l"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88900" marL="622300" rtl="0" algn="l">
              <a:spcBef>
                <a:spcPts val="50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63500" marL="9525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88900" marL="1333500" rtl="0" algn="l">
              <a:spcBef>
                <a:spcPts val="3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88900" marL="1714500" rtl="0" algn="l">
              <a:spcBef>
                <a:spcPts val="3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88900" marL="2095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88900" marL="2476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88900" marL="2857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76200" marL="32258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>
            <a:off x="457199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>
            <a:off x="3127248" y="4685739"/>
            <a:ext cx="2898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6556247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 rot="5400000">
            <a:off x="4956029" y="1244190"/>
            <a:ext cx="3981000" cy="1866299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 rot="5400000">
            <a:off x="1154400" y="-552959"/>
            <a:ext cx="3981000" cy="5460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14300" marL="279400" rtl="0" algn="l"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88900" marL="622300" rtl="0" algn="l">
              <a:spcBef>
                <a:spcPts val="50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63500" marL="9525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88900" marL="1333500" rtl="0" algn="l">
              <a:spcBef>
                <a:spcPts val="3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88900" marL="1714500" rtl="0" algn="l">
              <a:spcBef>
                <a:spcPts val="3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88900" marL="2095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88900" marL="2476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88900" marL="2857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76200" marL="32258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101" name="Shape 101"/>
          <p:cNvSpPr txBox="1"/>
          <p:nvPr>
            <p:ph idx="10" type="dt"/>
          </p:nvPr>
        </p:nvSpPr>
        <p:spPr>
          <a:xfrm>
            <a:off x="414720" y="186840"/>
            <a:ext cx="5460599" cy="39810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2" name="Shape 102"/>
          <p:cNvSpPr txBox="1"/>
          <p:nvPr>
            <p:ph idx="11" type="ftr"/>
          </p:nvPr>
        </p:nvSpPr>
        <p:spPr>
          <a:xfrm>
            <a:off x="414720" y="186840"/>
            <a:ext cx="5460599" cy="39810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414720" y="186840"/>
            <a:ext cx="5460599" cy="3981000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idx="10" type="dt"/>
          </p:nvPr>
        </p:nvSpPr>
        <p:spPr>
          <a:xfrm>
            <a:off x="457199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>
            <a:off x="3127248" y="4685739"/>
            <a:ext cx="2898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6556247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622079" y="1449363"/>
            <a:ext cx="7050300" cy="1000200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marL="0" marR="0" rtl="0" algn="l">
              <a:spcBef>
                <a:spcPts val="0"/>
              </a:spcBef>
              <a:defRPr/>
            </a:lvl2pPr>
            <a:lvl3pPr indent="0" marL="0" marR="0" rtl="0" algn="l">
              <a:spcBef>
                <a:spcPts val="0"/>
              </a:spcBef>
              <a:defRPr/>
            </a:lvl3pPr>
            <a:lvl4pPr indent="0" marL="0" marR="0" rtl="0" algn="l">
              <a:spcBef>
                <a:spcPts val="0"/>
              </a:spcBef>
              <a:defRPr/>
            </a:lvl4pPr>
            <a:lvl5pPr indent="0" marL="0" marR="0" rtl="0" algn="l">
              <a:spcBef>
                <a:spcPts val="0"/>
              </a:spcBef>
              <a:defRPr/>
            </a:lvl5pPr>
            <a:lvl6pPr indent="0" marL="0" marR="0" rtl="0" algn="l">
              <a:spcBef>
                <a:spcPts val="0"/>
              </a:spcBef>
              <a:defRPr/>
            </a:lvl6pPr>
            <a:lvl7pPr indent="0" marL="0" marR="0" rtl="0" algn="l">
              <a:spcBef>
                <a:spcPts val="0"/>
              </a:spcBef>
              <a:defRPr/>
            </a:lvl7pPr>
            <a:lvl8pPr indent="0" marL="0" marR="0" rtl="0" algn="l">
              <a:spcBef>
                <a:spcPts val="0"/>
              </a:spcBef>
              <a:defRPr/>
            </a:lvl8pPr>
            <a:lvl9pPr indent="0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1244159" y="2643846"/>
            <a:ext cx="5806200" cy="1192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ctr">
              <a:spcBef>
                <a:spcPts val="500"/>
              </a:spcBef>
              <a:buClr>
                <a:srgbClr val="888888"/>
              </a:buClr>
              <a:buFont typeface="Arial"/>
              <a:buNone/>
              <a:defRPr/>
            </a:lvl1pPr>
            <a:lvl2pPr indent="0" marL="381000" marR="0" rtl="0" algn="ctr">
              <a:spcBef>
                <a:spcPts val="500"/>
              </a:spcBef>
              <a:buClr>
                <a:srgbClr val="888888"/>
              </a:buClr>
              <a:buFont typeface="Arial"/>
              <a:buNone/>
              <a:defRPr/>
            </a:lvl2pPr>
            <a:lvl3pPr indent="0" marL="762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3pPr>
            <a:lvl4pPr indent="0" marL="1143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4pPr>
            <a:lvl5pPr indent="0" marL="1524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5pPr>
            <a:lvl6pPr indent="0" marL="1905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6pPr>
            <a:lvl7pPr indent="0" marL="2286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7pPr>
            <a:lvl8pPr indent="0" marL="26670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8pPr>
            <a:lvl9pPr indent="0" marL="3035300" marR="0" rtl="0" algn="ctr">
              <a:spcBef>
                <a:spcPts val="3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1244159" y="2643846"/>
            <a:ext cx="5806200" cy="1192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1244159" y="2643846"/>
            <a:ext cx="5806200" cy="11921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1244159" y="2643846"/>
            <a:ext cx="5806200" cy="11921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199" y="1203582"/>
            <a:ext cx="8229299" cy="33945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14300" marL="279400" rtl="0" algn="l"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88900" marL="622300" rtl="0" algn="l">
              <a:spcBef>
                <a:spcPts val="500"/>
              </a:spcBef>
              <a:buClr>
                <a:schemeClr val="dk1"/>
              </a:buClr>
              <a:buFont typeface="Arial"/>
              <a:buChar char="–"/>
              <a:defRPr/>
            </a:lvl2pPr>
            <a:lvl3pPr indent="-63500" marL="952500" rtl="0" algn="l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88900" marL="1333500" rtl="0" algn="l">
              <a:spcBef>
                <a:spcPts val="300"/>
              </a:spcBef>
              <a:buClr>
                <a:schemeClr val="dk1"/>
              </a:buClr>
              <a:buFont typeface="Arial"/>
              <a:buChar char="–"/>
              <a:defRPr/>
            </a:lvl4pPr>
            <a:lvl5pPr indent="-88900" marL="1714500" rtl="0" algn="l">
              <a:spcBef>
                <a:spcPts val="300"/>
              </a:spcBef>
              <a:buClr>
                <a:schemeClr val="dk1"/>
              </a:buClr>
              <a:buFont typeface="Arial"/>
              <a:buChar char="»"/>
              <a:defRPr/>
            </a:lvl5pPr>
            <a:lvl6pPr indent="-88900" marL="2095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88900" marL="2476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88900" marL="28575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76200" marL="3225800" rtl="0" algn="l">
              <a:spcBef>
                <a:spcPts val="3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0" type="dt"/>
          </p:nvPr>
        </p:nvSpPr>
        <p:spPr>
          <a:xfrm>
            <a:off x="457199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1" type="ftr"/>
          </p:nvPr>
        </p:nvSpPr>
        <p:spPr>
          <a:xfrm>
            <a:off x="3127248" y="4685739"/>
            <a:ext cx="2898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defRPr/>
            </a:lvl1pPr>
            <a:lvl2pPr indent="0" marL="381000" marR="0" rtl="0" algn="l">
              <a:spcBef>
                <a:spcPts val="0"/>
              </a:spcBef>
              <a:defRPr/>
            </a:lvl2pPr>
            <a:lvl3pPr indent="0" marL="762000" marR="0" rtl="0" algn="l">
              <a:spcBef>
                <a:spcPts val="0"/>
              </a:spcBef>
              <a:defRPr/>
            </a:lvl3pPr>
            <a:lvl4pPr indent="0" marL="1143000" marR="0" rtl="0" algn="l">
              <a:spcBef>
                <a:spcPts val="0"/>
              </a:spcBef>
              <a:defRPr/>
            </a:lvl4pPr>
            <a:lvl5pPr indent="0" marL="1524000" marR="0" rtl="0" algn="l">
              <a:spcBef>
                <a:spcPts val="0"/>
              </a:spcBef>
              <a:defRPr/>
            </a:lvl5pPr>
            <a:lvl6pPr indent="0" marL="1905000" marR="0" rtl="0" algn="l">
              <a:spcBef>
                <a:spcPts val="0"/>
              </a:spcBef>
              <a:defRPr/>
            </a:lvl6pPr>
            <a:lvl7pPr indent="0" marL="2286000" marR="0" rtl="0" algn="l">
              <a:spcBef>
                <a:spcPts val="0"/>
              </a:spcBef>
              <a:defRPr/>
            </a:lvl7pPr>
            <a:lvl8pPr indent="0" marL="2667000" marR="0" rtl="0" algn="l">
              <a:spcBef>
                <a:spcPts val="0"/>
              </a:spcBef>
              <a:defRPr/>
            </a:lvl8pPr>
            <a:lvl9pPr indent="0" marL="30353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6556247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>
            <a:lvl1pPr indent="0" marL="0" marR="0" rtl="0" algn="l">
              <a:spcBef>
                <a:spcPts val="0"/>
              </a:spcBef>
              <a:buNone/>
              <a:defRPr b="0" baseline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indent="0" lvl="0" mar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00.gif"/><Relationship Id="rId4" Type="http://schemas.openxmlformats.org/officeDocument/2006/relationships/slideLayout" Target="../slideLayouts/slideLayout3.xml"/><Relationship Id="rId3" Type="http://schemas.openxmlformats.org/officeDocument/2006/relationships/slideLayout" Target="../slideLayouts/slideLayout2.xml"/><Relationship Id="rId6" Type="http://schemas.openxmlformats.org/officeDocument/2006/relationships/slideLayout" Target="../slideLayouts/slideLayout5.xml"/><Relationship Id="rId5" Type="http://schemas.openxmlformats.org/officeDocument/2006/relationships/slideLayout" Target="../slideLayouts/slideLayout4.xml"/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7.xml"/><Relationship Id="rId13" Type="http://schemas.openxmlformats.org/officeDocument/2006/relationships/theme" Target="../theme/theme3.xml"/><Relationship Id="rId1" Type="http://schemas.openxmlformats.org/officeDocument/2006/relationships/image" Target="../media/image00.gif"/><Relationship Id="rId4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5.xml"/><Relationship Id="rId3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457199" y="205005"/>
            <a:ext cx="8229299" cy="858599"/>
          </a:xfrm>
          <a:prstGeom prst="rect">
            <a:avLst/>
          </a:prstGeom>
          <a:noFill/>
          <a:ln>
            <a:noFill/>
          </a:ln>
        </p:spPr>
        <p:txBody>
          <a:bodyPr anchorCtr="1" anchor="ctr" bIns="76025" lIns="76025" rIns="76025" tIns="76025"/>
          <a:lstStyle>
            <a:lvl1pPr indent="0" marL="0" marR="0" rtl="0" algn="ctr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1200"/>
            </a:lvl1pPr>
            <a:lvl2pPr indent="0" marL="0" marR="0" rtl="0" algn="l">
              <a:spcBef>
                <a:spcPts val="0"/>
              </a:spcBef>
              <a:buSzPct val="100000"/>
              <a:defRPr sz="1200"/>
            </a:lvl2pPr>
            <a:lvl3pPr indent="0" marL="0" marR="0" rtl="0" algn="l">
              <a:spcBef>
                <a:spcPts val="0"/>
              </a:spcBef>
              <a:buSzPct val="100000"/>
              <a:defRPr sz="1200"/>
            </a:lvl3pPr>
            <a:lvl4pPr indent="0" marL="0" marR="0" rtl="0" algn="l">
              <a:spcBef>
                <a:spcPts val="0"/>
              </a:spcBef>
              <a:buSzPct val="100000"/>
              <a:defRPr sz="1200"/>
            </a:lvl4pPr>
            <a:lvl5pPr indent="0" marL="0" marR="0" rtl="0" algn="l">
              <a:spcBef>
                <a:spcPts val="0"/>
              </a:spcBef>
              <a:buSzPct val="100000"/>
              <a:defRPr sz="1200"/>
            </a:lvl5pPr>
            <a:lvl6pPr indent="0" marL="0" marR="0" rtl="0" algn="l">
              <a:spcBef>
                <a:spcPts val="0"/>
              </a:spcBef>
              <a:buSzPct val="100000"/>
              <a:defRPr sz="1200"/>
            </a:lvl6pPr>
            <a:lvl7pPr indent="0" marL="0" marR="0" rtl="0" algn="l">
              <a:spcBef>
                <a:spcPts val="0"/>
              </a:spcBef>
              <a:buSzPct val="100000"/>
              <a:defRPr sz="1200"/>
            </a:lvl7pPr>
            <a:lvl8pPr indent="0" marL="0" marR="0" rtl="0" algn="l">
              <a:spcBef>
                <a:spcPts val="0"/>
              </a:spcBef>
              <a:buSzPct val="100000"/>
              <a:defRPr sz="1200"/>
            </a:lvl8pPr>
            <a:lvl9pPr indent="0" marL="0" marR="0" rtl="0" algn="l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199" y="1203582"/>
            <a:ext cx="8229299" cy="3394500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-114300" marL="2794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1pPr>
            <a:lvl2pPr indent="-88900" marL="622300" marR="0" rtl="0" algn="l"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–"/>
              <a:defRPr sz="1200"/>
            </a:lvl2pPr>
            <a:lvl3pPr indent="-63500" marL="9525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3pPr>
            <a:lvl4pPr indent="-88900" marL="1333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–"/>
              <a:defRPr sz="1200"/>
            </a:lvl4pPr>
            <a:lvl5pPr indent="-88900" marL="1714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»"/>
              <a:defRPr sz="1200"/>
            </a:lvl5pPr>
            <a:lvl6pPr indent="-88900" marL="2095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6pPr>
            <a:lvl7pPr indent="-88900" marL="2476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7pPr>
            <a:lvl8pPr indent="-88900" marL="28575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8pPr>
            <a:lvl9pPr indent="-76200" marL="3225800" marR="0" rtl="0" algn="l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x="457199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buSzPct val="100000"/>
              <a:defRPr sz="1200"/>
            </a:lvl1pPr>
            <a:lvl2pPr indent="0" marL="381000" marR="0" rtl="0" algn="l">
              <a:spcBef>
                <a:spcPts val="0"/>
              </a:spcBef>
              <a:buSzPct val="100000"/>
              <a:defRPr sz="1200"/>
            </a:lvl2pPr>
            <a:lvl3pPr indent="0" marL="762000" marR="0" rtl="0" algn="l">
              <a:spcBef>
                <a:spcPts val="0"/>
              </a:spcBef>
              <a:buSzPct val="100000"/>
              <a:defRPr sz="1200"/>
            </a:lvl3pPr>
            <a:lvl4pPr indent="0" marL="1143000" marR="0" rtl="0" algn="l">
              <a:spcBef>
                <a:spcPts val="0"/>
              </a:spcBef>
              <a:buSzPct val="100000"/>
              <a:defRPr sz="1200"/>
            </a:lvl4pPr>
            <a:lvl5pPr indent="0" marL="1524000" marR="0" rtl="0" algn="l">
              <a:spcBef>
                <a:spcPts val="0"/>
              </a:spcBef>
              <a:buSzPct val="100000"/>
              <a:defRPr sz="1200"/>
            </a:lvl5pPr>
            <a:lvl6pPr indent="0" marL="1905000" marR="0" rtl="0" algn="l">
              <a:spcBef>
                <a:spcPts val="0"/>
              </a:spcBef>
              <a:buSzPct val="100000"/>
              <a:defRPr sz="1200"/>
            </a:lvl6pPr>
            <a:lvl7pPr indent="0" marL="2286000" marR="0" rtl="0" algn="l">
              <a:spcBef>
                <a:spcPts val="0"/>
              </a:spcBef>
              <a:buSzPct val="100000"/>
              <a:defRPr sz="1200"/>
            </a:lvl7pPr>
            <a:lvl8pPr indent="0" marL="2667000" marR="0" rtl="0" algn="l">
              <a:spcBef>
                <a:spcPts val="0"/>
              </a:spcBef>
              <a:buSzPct val="100000"/>
              <a:defRPr sz="1200"/>
            </a:lvl8pPr>
            <a:lvl9pPr indent="0" marL="3035300" marR="0" rtl="0" algn="l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x="3127248" y="4685739"/>
            <a:ext cx="2898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76025" lIns="76025" rIns="76025" tIns="76025"/>
          <a:lstStyle>
            <a:lvl1pPr indent="0" marL="0" marR="0" rtl="0" algn="l">
              <a:spcBef>
                <a:spcPts val="0"/>
              </a:spcBef>
              <a:buSzPct val="100000"/>
              <a:defRPr sz="1200"/>
            </a:lvl1pPr>
            <a:lvl2pPr indent="0" marL="381000" marR="0" rtl="0" algn="l">
              <a:spcBef>
                <a:spcPts val="0"/>
              </a:spcBef>
              <a:buSzPct val="100000"/>
              <a:defRPr sz="1200"/>
            </a:lvl2pPr>
            <a:lvl3pPr indent="0" marL="762000" marR="0" rtl="0" algn="l">
              <a:spcBef>
                <a:spcPts val="0"/>
              </a:spcBef>
              <a:buSzPct val="100000"/>
              <a:defRPr sz="1200"/>
            </a:lvl3pPr>
            <a:lvl4pPr indent="0" marL="1143000" marR="0" rtl="0" algn="l">
              <a:spcBef>
                <a:spcPts val="0"/>
              </a:spcBef>
              <a:buSzPct val="100000"/>
              <a:defRPr sz="1200"/>
            </a:lvl4pPr>
            <a:lvl5pPr indent="0" marL="1524000" marR="0" rtl="0" algn="l">
              <a:spcBef>
                <a:spcPts val="0"/>
              </a:spcBef>
              <a:buSzPct val="100000"/>
              <a:defRPr sz="1200"/>
            </a:lvl5pPr>
            <a:lvl6pPr indent="0" marL="1905000" marR="0" rtl="0" algn="l">
              <a:spcBef>
                <a:spcPts val="0"/>
              </a:spcBef>
              <a:buSzPct val="100000"/>
              <a:defRPr sz="1200"/>
            </a:lvl6pPr>
            <a:lvl7pPr indent="0" marL="2286000" marR="0" rtl="0" algn="l">
              <a:spcBef>
                <a:spcPts val="0"/>
              </a:spcBef>
              <a:buSzPct val="100000"/>
              <a:defRPr sz="1200"/>
            </a:lvl7pPr>
            <a:lvl8pPr indent="0" marL="2667000" marR="0" rtl="0" algn="l">
              <a:spcBef>
                <a:spcPts val="0"/>
              </a:spcBef>
              <a:buSzPct val="100000"/>
              <a:defRPr sz="1200"/>
            </a:lvl8pPr>
            <a:lvl9pPr indent="0" marL="3035300" marR="0" rtl="0" algn="l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6556247" y="4685739"/>
            <a:ext cx="2130299" cy="354599"/>
          </a:xfrm>
          <a:prstGeom prst="rect">
            <a:avLst/>
          </a:prstGeom>
          <a:noFill/>
          <a:ln>
            <a:noFill/>
          </a:ln>
        </p:spPr>
        <p:txBody>
          <a:bodyPr anchorCtr="1" anchor="t" bIns="38000" lIns="76025" rIns="76025" tIns="38000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 b="0" baseline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08.png"/><Relationship Id="rId6" Type="http://schemas.openxmlformats.org/officeDocument/2006/relationships/image" Target="../media/image07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03.jpg"/><Relationship Id="rId3" Type="http://schemas.openxmlformats.org/officeDocument/2006/relationships/image" Target="../media/image09.jp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youtube.com/v/0TStAoQFV9s" TargetMode="External"/><Relationship Id="rId5" Type="http://schemas.openxmlformats.org/officeDocument/2006/relationships/image" Target="../media/image04.jp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200" y="0"/>
            <a:ext cx="94297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>
            <p:ph type="ctrTitle"/>
          </p:nvPr>
        </p:nvSpPr>
        <p:spPr>
          <a:xfrm>
            <a:off x="685800" y="12455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2CC"/>
                </a:solidFill>
              </a:rPr>
              <a:t>Challenging native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685800" y="262210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>
                <a:solidFill>
                  <a:srgbClr val="FFFFFF"/>
                </a:solidFill>
              </a:rPr>
              <a:t>Fast web applications development, profiling and optimization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Shape 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50" y="0"/>
            <a:ext cx="83840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Why HTML?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Unification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Accessability and composability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Open platform, widely spreaded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Easy to find developer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Good tooling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Evolving quickly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Shape 1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373" y="248850"/>
            <a:ext cx="2927399" cy="8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Shape 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3700" y="75400"/>
            <a:ext cx="4140300" cy="123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9050" y="1343225"/>
            <a:ext cx="2805899" cy="218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2850" y="3813100"/>
            <a:ext cx="5598299" cy="105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ctrTitle"/>
          </p:nvPr>
        </p:nvSpPr>
        <p:spPr>
          <a:xfrm>
            <a:off x="685800" y="2645938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ru"/>
              <a:t>HTML is the best candidate available</a:t>
            </a:r>
          </a:p>
          <a:p>
            <a:pPr>
              <a:spcBef>
                <a:spcPts val="0"/>
              </a:spcBef>
              <a:buNone/>
            </a:pPr>
            <a:r>
              <a:rPr lang="ru"/>
              <a:t> for unified UI definiton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Why not HTML?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Lack of native - like components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Native APIs availability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Performance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Why not HTML?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trike="sngStrike"/>
              <a:t>Lack of native - like components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Native APIs availability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Performance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Why not HTML?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trike="sngStrike"/>
              <a:t>Lack of native - like components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 strike="sngStrike"/>
              <a:t>Native APIs availability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ru"/>
              <a:t>Performance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WEB is easy</a:t>
            </a:r>
          </a:p>
        </p:txBody>
      </p:sp>
      <p:sp>
        <p:nvSpPr>
          <p:cNvPr id="202" name="Shape 202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Fast WEB is hard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Three phases of developer growth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1783800" y="1298650"/>
            <a:ext cx="6903000" cy="3725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/>
              <a:t>Student </a:t>
            </a:r>
            <a:r>
              <a:rPr lang="ru" sz="1800">
                <a:solidFill>
                  <a:srgbClr val="999999"/>
                </a:solidFill>
              </a:rPr>
              <a:t>(a little of knowledge)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/>
              <a:t>Developer </a:t>
            </a:r>
            <a:r>
              <a:rPr lang="ru" sz="1800">
                <a:solidFill>
                  <a:srgbClr val="999999"/>
                </a:solidFill>
              </a:rPr>
              <a:t>(practical knowledge and intuition)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/>
              <a:t>Engineer </a:t>
            </a:r>
            <a:r>
              <a:rPr lang="ru" sz="1800">
                <a:solidFill>
                  <a:srgbClr val="999999"/>
                </a:solidFill>
              </a:rPr>
              <a:t>(knows how it works and why should do this way or either)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22550"/>
            <a:ext cx="857400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50" y="2463761"/>
            <a:ext cx="829038" cy="829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587" y="3476600"/>
            <a:ext cx="1204849" cy="98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60"/>
            <a:ext cx="8229600" cy="4375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spcAft>
                <a:spcPts val="450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0" lang="ru" sz="2700">
                <a:solidFill>
                  <a:srgbClr val="873C12"/>
                </a:solidFill>
                <a:latin typeface="LiSong Pro"/>
                <a:ea typeface="LiSong Pro"/>
                <a:cs typeface="LiSong Pro"/>
                <a:sym typeface="LiSong Pro"/>
              </a:rPr>
              <a:t>Performance optimization is not only about making your current application faster. It is also about implementing things you were not able to do before...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Why HTML</a:t>
            </a:r>
          </a:p>
        </p:txBody>
      </p:sp>
      <p:sp>
        <p:nvSpPr>
          <p:cNvPr id="118" name="Shape 11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if speed matters?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ctrTitle"/>
          </p:nvPr>
        </p:nvSpPr>
        <p:spPr>
          <a:xfrm>
            <a:off x="685800" y="2318529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l">
              <a:spcBef>
                <a:spcPts val="0"/>
              </a:spcBef>
              <a:buNone/>
            </a:pPr>
            <a:r>
              <a:rPr lang="ru" sz="2400"/>
              <a:t>Unification — effective method to decrease diversity. Unification is a kind of systematisation. Aim for unification is to place elements in particular order building strict system which is comfortable to use. (c) Wikipedia</a:t>
            </a:r>
          </a:p>
        </p:txBody>
      </p:sp>
      <p:sp>
        <p:nvSpPr>
          <p:cNvPr id="124" name="Shape 124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ru"/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subTitle"/>
          </p:nvPr>
        </p:nvSpPr>
        <p:spPr>
          <a:xfrm>
            <a:off x="522841" y="324286"/>
            <a:ext cx="8229299" cy="4392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baseline="0" i="0" lang="ru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Unification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b="1" baseline="0" i="0" lang="ru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never stops</a:t>
            </a:r>
          </a:p>
        </p:txBody>
      </p:sp>
      <p:pic>
        <p:nvPicPr>
          <p:cNvPr id="130" name="Shape 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3432" y="1924163"/>
            <a:ext cx="1447499" cy="14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199" y="504064"/>
            <a:ext cx="8229299" cy="1730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25000"/>
              <a:buFont typeface="Helvetica Neue"/>
              <a:buNone/>
            </a:pPr>
            <a:r>
              <a:rPr b="1" baseline="0" i="0" lang="ru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to distinguish modern Boeing and Airbus</a:t>
            </a:r>
          </a:p>
        </p:txBody>
      </p:sp>
      <p:pic>
        <p:nvPicPr>
          <p:cNvPr id="136" name="Shape 13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08374"/>
            <a:ext cx="2986550" cy="2019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5600" y="2508375"/>
            <a:ext cx="3250901" cy="201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>
            <a:hlinkClick r:id="rId4"/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274973" y="426421"/>
            <a:ext cx="6386999" cy="2039399"/>
          </a:xfrm>
          <a:prstGeom prst="rect">
            <a:avLst/>
          </a:prstGeom>
          <a:noFill/>
          <a:ln>
            <a:noFill/>
          </a:ln>
        </p:spPr>
        <p:txBody>
          <a:bodyPr anchorCtr="1" anchor="t" bIns="37425" lIns="74825" rIns="74825" tIns="3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ru" sz="4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you enjoy unified lamp holders? It was not like this in the beginning, but...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1" type="subTitle"/>
          </p:nvPr>
        </p:nvSpPr>
        <p:spPr>
          <a:xfrm>
            <a:off x="457199" y="205005"/>
            <a:ext cx="8229299" cy="4392600"/>
          </a:xfrm>
          <a:prstGeom prst="rect">
            <a:avLst/>
          </a:prstGeom>
          <a:noFill/>
          <a:ln>
            <a:noFill/>
          </a:ln>
        </p:spPr>
        <p:txBody>
          <a:bodyPr anchorCtr="1" anchor="ctr" bIns="38000" lIns="76025" rIns="76025" tIns="38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buNone/>
            </a:pPr>
            <a:r>
              <a:rPr b="1" baseline="0" i="0" lang="ru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Only best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buNone/>
            </a:pPr>
            <a:r>
              <a:rPr b="1" baseline="0" i="0" lang="ru" sz="5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solutions survive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0746" y="1768633"/>
            <a:ext cx="1447499" cy="14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