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2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Trail Time</a:t>
            </a:r>
            <a:endParaRPr dirty="0"/>
          </a:p>
        </p:txBody>
      </p:sp>
      <p:sp>
        <p:nvSpPr>
          <p:cNvPr id="3" name="Subtitle 2">
            <a:extLst>
              <a:ext uri="{FF2B5EF4-FFF2-40B4-BE49-F238E27FC236}">
                <a16:creationId xmlns:a16="http://schemas.microsoft.com/office/drawing/2014/main" id="{2E6CB379-8B66-47D9-BD17-C9406D34CB7D}"/>
              </a:ext>
            </a:extLst>
          </p:cNvPr>
          <p:cNvSpPr>
            <a:spLocks noGrp="1"/>
          </p:cNvSpPr>
          <p:nvPr>
            <p:ph type="subTitle" idx="1"/>
          </p:nvPr>
        </p:nvSpPr>
        <p:spPr/>
        <p:txBody>
          <a:bodyPr/>
          <a:lstStyle/>
          <a:p>
            <a:r>
              <a:rPr lang="en-US" dirty="0"/>
              <a:t>Presented by: Group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Elevator pitch</a:t>
            </a:r>
            <a:endParaRPr dirty="0"/>
          </a:p>
        </p:txBody>
      </p:sp>
      <p:sp>
        <p:nvSpPr>
          <p:cNvPr id="2" name="Text Placeholder 1">
            <a:extLst>
              <a:ext uri="{FF2B5EF4-FFF2-40B4-BE49-F238E27FC236}">
                <a16:creationId xmlns:a16="http://schemas.microsoft.com/office/drawing/2014/main" id="{1A9E4697-62AC-4690-BFA2-920C96515383}"/>
              </a:ext>
            </a:extLst>
          </p:cNvPr>
          <p:cNvSpPr>
            <a:spLocks noGrp="1"/>
          </p:cNvSpPr>
          <p:nvPr>
            <p:ph type="body" idx="1"/>
          </p:nvPr>
        </p:nvSpPr>
        <p:spPr/>
        <p:txBody>
          <a:bodyPr/>
          <a:lstStyle/>
          <a:p>
            <a:r>
              <a:rPr lang="en-US" dirty="0"/>
              <a:t>A web app that empowers trail runners and hikers to search for any city’s nearby trails. These users can identify which trail to embark on based on their difficulty and length, which is displayed on a clean, mobile-friendly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 - </a:t>
            </a:r>
            <a:endParaRPr dirty="0"/>
          </a:p>
          <a:p>
            <a:pPr marL="457200" lvl="0" indent="-342900" algn="l" rtl="0">
              <a:spcBef>
                <a:spcPts val="0"/>
              </a:spcBef>
              <a:spcAft>
                <a:spcPts val="0"/>
              </a:spcAft>
              <a:buSzPts val="1800"/>
              <a:buChar char="●"/>
            </a:pPr>
            <a:r>
              <a:rPr lang="en" dirty="0"/>
              <a:t>Motivation for development? – Utilizing newly learned skills for a simple app that finds ways to enjoy nature</a:t>
            </a:r>
            <a:endParaRPr dirty="0"/>
          </a:p>
          <a:p>
            <a:pPr marL="457200" lvl="0" indent="-342900" algn="l" rtl="0">
              <a:spcBef>
                <a:spcPts val="0"/>
              </a:spcBef>
              <a:spcAft>
                <a:spcPts val="0"/>
              </a:spcAft>
              <a:buSzPts val="1800"/>
              <a:buChar char="●"/>
            </a:pPr>
            <a:r>
              <a:rPr lang="en" dirty="0"/>
              <a:t>User story - </a:t>
            </a:r>
            <a:r>
              <a:rPr lang="en-US" b="0" i="0" dirty="0">
                <a:solidFill>
                  <a:srgbClr val="595959"/>
                </a:solidFill>
                <a:effectLst/>
                <a:latin typeface="+mj-lt"/>
              </a:rPr>
              <a:t>AS an avid runner and aspiring triathlete,</a:t>
            </a:r>
            <a:br>
              <a:rPr lang="en-US" dirty="0">
                <a:solidFill>
                  <a:srgbClr val="595959"/>
                </a:solidFill>
                <a:latin typeface="+mj-lt"/>
              </a:rPr>
            </a:br>
            <a:r>
              <a:rPr lang="en-US" b="0" i="0" dirty="0">
                <a:solidFill>
                  <a:srgbClr val="595959"/>
                </a:solidFill>
                <a:effectLst/>
                <a:latin typeface="+mj-lt"/>
              </a:rPr>
              <a:t>I WANT to be informed of the best trails in my area and when they would be usable</a:t>
            </a:r>
            <a:br>
              <a:rPr lang="en-US" dirty="0">
                <a:solidFill>
                  <a:srgbClr val="595959"/>
                </a:solidFill>
                <a:latin typeface="+mj-lt"/>
              </a:rPr>
            </a:br>
            <a:r>
              <a:rPr lang="en-US" b="0" i="0" dirty="0">
                <a:solidFill>
                  <a:srgbClr val="595959"/>
                </a:solidFill>
                <a:effectLst/>
                <a:latin typeface="+mj-lt"/>
              </a:rPr>
              <a:t>SO THAT I can train to my fullest potential.</a:t>
            </a:r>
            <a:endParaRPr dirty="0">
              <a:solidFill>
                <a:srgbClr val="595959"/>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Technologies used – Javascript, Skeleton, Oneweather api, Trails api</a:t>
            </a:r>
            <a:endParaRPr dirty="0"/>
          </a:p>
          <a:p>
            <a:pPr marL="457200" lvl="0" indent="-342900" algn="l" rtl="0">
              <a:spcBef>
                <a:spcPts val="0"/>
              </a:spcBef>
              <a:spcAft>
                <a:spcPts val="0"/>
              </a:spcAft>
              <a:buSzPts val="1800"/>
              <a:buChar char="●"/>
            </a:pPr>
            <a:r>
              <a:rPr lang="en" dirty="0"/>
              <a:t>Breakdown of tasks and roles - </a:t>
            </a:r>
            <a:r>
              <a:rPr lang="en-US" b="0" i="0" dirty="0">
                <a:solidFill>
                  <a:srgbClr val="595959"/>
                </a:solidFill>
                <a:effectLst/>
                <a:latin typeface="+mj-lt"/>
              </a:rPr>
              <a:t>Matthew Quinones and Mike Veneziale are sharing selection and implementation of a CSS framework.</a:t>
            </a:r>
            <a:br>
              <a:rPr lang="en-US" dirty="0">
                <a:solidFill>
                  <a:srgbClr val="595959"/>
                </a:solidFill>
                <a:latin typeface="+mj-lt"/>
              </a:rPr>
            </a:br>
            <a:r>
              <a:rPr lang="en-US" b="0" i="0" dirty="0">
                <a:solidFill>
                  <a:srgbClr val="595959"/>
                </a:solidFill>
                <a:effectLst/>
                <a:latin typeface="+mj-lt"/>
              </a:rPr>
              <a:t>Mike Veneziale will also create the mock up and ultimately present the project.</a:t>
            </a:r>
            <a:br>
              <a:rPr lang="en-US" dirty="0">
                <a:solidFill>
                  <a:srgbClr val="595959"/>
                </a:solidFill>
                <a:latin typeface="+mj-lt"/>
              </a:rPr>
            </a:br>
            <a:r>
              <a:rPr lang="en-US" b="0" i="0" dirty="0">
                <a:solidFill>
                  <a:srgbClr val="595959"/>
                </a:solidFill>
                <a:effectLst/>
                <a:latin typeface="+mj-lt"/>
              </a:rPr>
              <a:t>Will </a:t>
            </a:r>
            <a:r>
              <a:rPr lang="en-US" b="0" i="0" dirty="0" err="1">
                <a:solidFill>
                  <a:srgbClr val="595959"/>
                </a:solidFill>
                <a:effectLst/>
                <a:latin typeface="+mj-lt"/>
              </a:rPr>
              <a:t>Bousman</a:t>
            </a:r>
            <a:r>
              <a:rPr lang="en-US" b="0" i="0" dirty="0">
                <a:solidFill>
                  <a:srgbClr val="595959"/>
                </a:solidFill>
                <a:effectLst/>
                <a:latin typeface="+mj-lt"/>
              </a:rPr>
              <a:t> and Collin Hallett have split the writing of the two API calls and DOM manipulation.</a:t>
            </a:r>
            <a:br>
              <a:rPr lang="en-US" dirty="0">
                <a:solidFill>
                  <a:srgbClr val="595959"/>
                </a:solidFill>
                <a:latin typeface="+mj-lt"/>
              </a:rPr>
            </a:br>
            <a:r>
              <a:rPr lang="en-US" b="0" i="0" dirty="0">
                <a:solidFill>
                  <a:srgbClr val="595959"/>
                </a:solidFill>
                <a:effectLst/>
                <a:latin typeface="+mj-lt"/>
              </a:rPr>
              <a:t>Collin Hallett is also hosting the GitHub Repository.</a:t>
            </a:r>
            <a:endParaRPr dirty="0">
              <a:solidFill>
                <a:srgbClr val="595959"/>
              </a:solidFill>
              <a:latin typeface="+mj-lt"/>
            </a:endParaRPr>
          </a:p>
          <a:p>
            <a:pPr marL="457200" lvl="0" indent="-342900" algn="l" rtl="0">
              <a:spcBef>
                <a:spcPts val="0"/>
              </a:spcBef>
              <a:spcAft>
                <a:spcPts val="0"/>
              </a:spcAft>
              <a:buSzPts val="1800"/>
              <a:buChar char="●"/>
            </a:pPr>
            <a:r>
              <a:rPr lang="en" dirty="0"/>
              <a:t>Challenges – Pivoting on project ideas to accomplish tasks in alotted time</a:t>
            </a:r>
            <a:endParaRPr dirty="0"/>
          </a:p>
          <a:p>
            <a:pPr marL="457200" lvl="0" indent="-342900" algn="l" rtl="0">
              <a:spcBef>
                <a:spcPts val="0"/>
              </a:spcBef>
              <a:spcAft>
                <a:spcPts val="0"/>
              </a:spcAft>
              <a:buSzPts val="1800"/>
              <a:buChar char="●"/>
            </a:pPr>
            <a:r>
              <a:rPr lang="en" dirty="0"/>
              <a:t>Successes – Communication, completing assigned tasks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Deployed</a:t>
            </a:r>
            <a:endParaRPr/>
          </a:p>
          <a:p>
            <a:pPr marL="457200" lvl="0" indent="-342900" algn="l" rtl="0">
              <a:spcBef>
                <a:spcPts val="0"/>
              </a:spcBef>
              <a:spcAft>
                <a:spcPts val="0"/>
              </a:spcAft>
              <a:buSzPts val="1800"/>
              <a:buChar char="●"/>
            </a:pPr>
            <a:r>
              <a:rPr lang="en"/>
              <a:t>GitHub repo</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221</Words>
  <Application>Microsoft Office PowerPoint</Application>
  <PresentationFormat>On-screen Show (16:9)</PresentationFormat>
  <Paragraphs>18</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Trail Time</vt:lpstr>
      <vt:lpstr>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Mike Veneziale</cp:lastModifiedBy>
  <cp:revision>2</cp:revision>
  <dcterms:modified xsi:type="dcterms:W3CDTF">2021-08-09T01:52:54Z</dcterms:modified>
</cp:coreProperties>
</file>