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0"/>
  </p:notesMasterIdLst>
  <p:sldIdLst>
    <p:sldId id="256" r:id="rId2"/>
    <p:sldId id="257" r:id="rId3"/>
    <p:sldId id="259" r:id="rId4"/>
    <p:sldId id="261" r:id="rId5"/>
    <p:sldId id="295"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Chivo" panose="020B0604020202020204" charset="0"/>
      <p:regular r:id="rId45"/>
      <p:bold r:id="rId46"/>
      <p:italic r:id="rId47"/>
      <p:boldItalic r:id="rId48"/>
    </p:embeddedFont>
    <p:embeddedFont>
      <p:font typeface="Montserrat" panose="00000500000000000000" pitchFamily="50" charset="0"/>
      <p:regular r:id="rId49"/>
      <p:bold r:id="rId50"/>
      <p:italic r:id="rId51"/>
      <p:boldItalic r:id="rId52"/>
    </p:embeddedFont>
    <p:embeddedFont>
      <p:font typeface="Roboto Slab" panose="020B060402020202020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E3C9FA-EBAD-4885-90D2-0F3138BC2D0D}">
  <a:tblStyle styleId="{2EE3C9FA-EBAD-4885-90D2-0F3138BC2D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9DB0D9-0BB1-4054-9C9A-B231B8B04CD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cc2fa6589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cc2fa6589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cad37fb25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cad37fb25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cad37fb25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cad37fb25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cad37fb25d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cad37fb25d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ad37fb25d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ad37fb25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ad37fb25d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ad37fb25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cad37fb2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cad37fb2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ad37fb25d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ad37fb25d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cad37fb25d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cad37fb25d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cad37fb25d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cad37fb25d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cad37fb25d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cad37fb25d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77b431fe68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77b431fe6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708db37306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708db37306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60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2394450"/>
            <a:ext cx="4114800" cy="4206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9" name="Google Shape;69;p6"/>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0" name="Google Shape;70;p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05" name="Google Shape;105;p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 name="Google Shape;113;p10"/>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lvl1pPr marL="457200" lvl="0" indent="-228600">
              <a:spcBef>
                <a:spcPts val="360"/>
              </a:spcBef>
              <a:spcAft>
                <a:spcPts val="0"/>
              </a:spcAft>
              <a:buSzPts val="1600"/>
              <a:buNone/>
              <a:defRPr sz="1600"/>
            </a:lvl1pPr>
          </a:lstStyle>
          <a:p>
            <a:endParaRPr/>
          </a:p>
        </p:txBody>
      </p:sp>
      <p:sp>
        <p:nvSpPr>
          <p:cNvPr id="114" name="Google Shape;114;p1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 name="Google Shape;122;p1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2"/>
            </a:gs>
            <a:gs pos="100000">
              <a:schemeClr val="accent1"/>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1pPr>
            <a:lvl2pPr lvl="1">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2pPr>
            <a:lvl3pPr lvl="2">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3pPr>
            <a:lvl4pPr lvl="3">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4pPr>
            <a:lvl5pPr lvl="4">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5pPr>
            <a:lvl6pPr lvl="5">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6pPr>
            <a:lvl7pPr lvl="6">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7pPr>
            <a:lvl8pPr lvl="7">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8pPr>
            <a:lvl9pPr lvl="8">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Chivo"/>
              <a:buChar char="▰"/>
              <a:defRPr sz="2400">
                <a:solidFill>
                  <a:schemeClr val="dk1"/>
                </a:solidFill>
                <a:latin typeface="Chivo"/>
                <a:ea typeface="Chivo"/>
                <a:cs typeface="Chivo"/>
                <a:sym typeface="Chivo"/>
              </a:defRPr>
            </a:lvl1pPr>
            <a:lvl2pPr marL="914400" lvl="1"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2pPr>
            <a:lvl3pPr marL="1371600" lvl="2"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3pPr>
            <a:lvl4pPr marL="1828800" lvl="3"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4pPr>
            <a:lvl5pPr marL="2286000" lvl="4"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5pPr>
            <a:lvl6pPr marL="2743200" lvl="5"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6pPr>
            <a:lvl7pPr marL="3200400" lvl="6"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7pPr>
            <a:lvl8pPr marL="3657600" lvl="7"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8pPr>
            <a:lvl9pPr marL="4114800" lvl="8"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chemeClr val="accent5"/>
                </a:solidFill>
                <a:latin typeface="Chivo"/>
                <a:ea typeface="Chivo"/>
                <a:cs typeface="Chivo"/>
                <a:sym typeface="Chivo"/>
              </a:defRPr>
            </a:lvl1pPr>
            <a:lvl2pPr lvl="1">
              <a:buNone/>
              <a:defRPr sz="1200">
                <a:solidFill>
                  <a:schemeClr val="accent5"/>
                </a:solidFill>
                <a:latin typeface="Chivo"/>
                <a:ea typeface="Chivo"/>
                <a:cs typeface="Chivo"/>
                <a:sym typeface="Chivo"/>
              </a:defRPr>
            </a:lvl2pPr>
            <a:lvl3pPr lvl="2">
              <a:buNone/>
              <a:defRPr sz="1200">
                <a:solidFill>
                  <a:schemeClr val="accent5"/>
                </a:solidFill>
                <a:latin typeface="Chivo"/>
                <a:ea typeface="Chivo"/>
                <a:cs typeface="Chivo"/>
                <a:sym typeface="Chivo"/>
              </a:defRPr>
            </a:lvl3pPr>
            <a:lvl4pPr lvl="3">
              <a:buNone/>
              <a:defRPr sz="1200">
                <a:solidFill>
                  <a:schemeClr val="accent5"/>
                </a:solidFill>
                <a:latin typeface="Chivo"/>
                <a:ea typeface="Chivo"/>
                <a:cs typeface="Chivo"/>
                <a:sym typeface="Chivo"/>
              </a:defRPr>
            </a:lvl4pPr>
            <a:lvl5pPr lvl="4">
              <a:buNone/>
              <a:defRPr sz="1200">
                <a:solidFill>
                  <a:schemeClr val="accent5"/>
                </a:solidFill>
                <a:latin typeface="Chivo"/>
                <a:ea typeface="Chivo"/>
                <a:cs typeface="Chivo"/>
                <a:sym typeface="Chivo"/>
              </a:defRPr>
            </a:lvl5pPr>
            <a:lvl6pPr lvl="5">
              <a:buNone/>
              <a:defRPr sz="1200">
                <a:solidFill>
                  <a:schemeClr val="accent5"/>
                </a:solidFill>
                <a:latin typeface="Chivo"/>
                <a:ea typeface="Chivo"/>
                <a:cs typeface="Chivo"/>
                <a:sym typeface="Chivo"/>
              </a:defRPr>
            </a:lvl6pPr>
            <a:lvl7pPr lvl="6">
              <a:buNone/>
              <a:defRPr sz="1200">
                <a:solidFill>
                  <a:schemeClr val="accent5"/>
                </a:solidFill>
                <a:latin typeface="Chivo"/>
                <a:ea typeface="Chivo"/>
                <a:cs typeface="Chivo"/>
                <a:sym typeface="Chivo"/>
              </a:defRPr>
            </a:lvl7pPr>
            <a:lvl8pPr lvl="7">
              <a:buNone/>
              <a:defRPr sz="1200">
                <a:solidFill>
                  <a:schemeClr val="accent5"/>
                </a:solidFill>
                <a:latin typeface="Chivo"/>
                <a:ea typeface="Chivo"/>
                <a:cs typeface="Chivo"/>
                <a:sym typeface="Chivo"/>
              </a:defRPr>
            </a:lvl8pPr>
            <a:lvl9pPr lvl="8">
              <a:buNone/>
              <a:defRPr sz="1200">
                <a:solidFill>
                  <a:schemeClr val="accent5"/>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fontsquirrel.com/fonts/roboto-slab"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www.fontsquirrel.com/fonts/chiv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Trailblazer</a:t>
            </a:r>
            <a:br>
              <a:rPr lang="en" dirty="0"/>
            </a:br>
            <a:br>
              <a:rPr lang="en" dirty="0"/>
            </a:br>
            <a:r>
              <a:rPr lang="en" sz="1800" dirty="0"/>
              <a:t>Presented By: Group 1</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
        <p:cNvGrpSpPr/>
        <p:nvPr/>
      </p:nvGrpSpPr>
      <p:grpSpPr>
        <a:xfrm>
          <a:off x="0" y="0"/>
          <a:ext cx="0" cy="0"/>
          <a:chOff x="0" y="0"/>
          <a:chExt cx="0" cy="0"/>
        </a:xfrm>
      </p:grpSpPr>
      <p:sp>
        <p:nvSpPr>
          <p:cNvPr id="224" name="Google Shape;224;p23"/>
          <p:cNvSpPr txBox="1">
            <a:spLocks noGrp="1"/>
          </p:cNvSpPr>
          <p:nvPr>
            <p:ph type="title" idx="4294967295"/>
          </p:nvPr>
        </p:nvSpPr>
        <p:spPr>
          <a:xfrm>
            <a:off x="5943600" y="4231450"/>
            <a:ext cx="2743200" cy="76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0">
                <a:solidFill>
                  <a:srgbClr val="00001A"/>
                </a:solidFill>
                <a:latin typeface="Chivo"/>
                <a:ea typeface="Chivo"/>
                <a:cs typeface="Chivo"/>
                <a:sym typeface="Chivo"/>
              </a:rPr>
              <a:t>Want big impact?</a:t>
            </a:r>
            <a:endParaRPr sz="2400" b="0">
              <a:solidFill>
                <a:srgbClr val="00001A"/>
              </a:solidFill>
              <a:latin typeface="Chivo"/>
              <a:ea typeface="Chivo"/>
              <a:cs typeface="Chivo"/>
              <a:sym typeface="Chivo"/>
            </a:endParaRPr>
          </a:p>
          <a:p>
            <a:pPr marL="0" lvl="0" indent="0" algn="l" rtl="0">
              <a:spcBef>
                <a:spcPts val="0"/>
              </a:spcBef>
              <a:spcAft>
                <a:spcPts val="0"/>
              </a:spcAft>
              <a:buNone/>
            </a:pPr>
            <a:r>
              <a:rPr lang="en" sz="2400" b="0">
                <a:solidFill>
                  <a:srgbClr val="A6D683"/>
                </a:solidFill>
                <a:latin typeface="Chivo"/>
                <a:ea typeface="Chivo"/>
                <a:cs typeface="Chivo"/>
                <a:sym typeface="Chivo"/>
              </a:rPr>
              <a:t>Use big image.</a:t>
            </a:r>
            <a:endParaRPr sz="2400" b="0">
              <a:solidFill>
                <a:srgbClr val="A6D683"/>
              </a:solidFill>
              <a:latin typeface="Chivo"/>
              <a:ea typeface="Chivo"/>
              <a:cs typeface="Chivo"/>
              <a:sym typeface="Chivo"/>
            </a:endParaRPr>
          </a:p>
        </p:txBody>
      </p:sp>
      <p:sp>
        <p:nvSpPr>
          <p:cNvPr id="225" name="Google Shape;225;p2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10</a:t>
            </a:fld>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Use diagrams to explain your ideas</a:t>
            </a:r>
            <a:endParaRPr/>
          </a:p>
        </p:txBody>
      </p:sp>
      <p:sp>
        <p:nvSpPr>
          <p:cNvPr id="231" name="Google Shape;231;p2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11</a:t>
            </a:fld>
            <a:endParaRPr/>
          </a:p>
        </p:txBody>
      </p:sp>
      <p:cxnSp>
        <p:nvCxnSpPr>
          <p:cNvPr id="232" name="Google Shape;232;p24"/>
          <p:cNvCxnSpPr>
            <a:stCxn id="233" idx="2"/>
            <a:endCxn id="234" idx="0"/>
          </p:cNvCxnSpPr>
          <p:nvPr/>
        </p:nvCxnSpPr>
        <p:spPr>
          <a:xfrm rot="-5400000" flipH="1">
            <a:off x="6281100" y="1604725"/>
            <a:ext cx="574500" cy="1770300"/>
          </a:xfrm>
          <a:prstGeom prst="bentConnector3">
            <a:avLst>
              <a:gd name="adj1" fmla="val 49995"/>
            </a:avLst>
          </a:prstGeom>
          <a:noFill/>
          <a:ln w="9525" cap="flat" cmpd="sng">
            <a:solidFill>
              <a:srgbClr val="A6D683"/>
            </a:solidFill>
            <a:prstDash val="solid"/>
            <a:round/>
            <a:headEnd type="diamond" w="med" len="med"/>
            <a:tailEnd type="diamond" w="med" len="med"/>
          </a:ln>
        </p:spPr>
      </p:cxnSp>
      <p:cxnSp>
        <p:nvCxnSpPr>
          <p:cNvPr id="235" name="Google Shape;235;p24"/>
          <p:cNvCxnSpPr>
            <a:stCxn id="236" idx="2"/>
            <a:endCxn id="237" idx="0"/>
          </p:cNvCxnSpPr>
          <p:nvPr/>
        </p:nvCxnSpPr>
        <p:spPr>
          <a:xfrm rot="-5400000" flipH="1">
            <a:off x="398010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38" name="Google Shape;238;p24"/>
          <p:cNvCxnSpPr>
            <a:stCxn id="239" idx="0"/>
            <a:endCxn id="236" idx="2"/>
          </p:cNvCxnSpPr>
          <p:nvPr/>
        </p:nvCxnSpPr>
        <p:spPr>
          <a:xfrm rot="-5400000">
            <a:off x="313485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40" name="Google Shape;240;p24"/>
          <p:cNvCxnSpPr>
            <a:stCxn id="234" idx="2"/>
            <a:endCxn id="241" idx="0"/>
          </p:cNvCxnSpPr>
          <p:nvPr/>
        </p:nvCxnSpPr>
        <p:spPr>
          <a:xfrm rot="-5400000" flipH="1">
            <a:off x="752070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42" name="Google Shape;242;p24"/>
          <p:cNvCxnSpPr>
            <a:stCxn id="243" idx="0"/>
            <a:endCxn id="234" idx="2"/>
          </p:cNvCxnSpPr>
          <p:nvPr/>
        </p:nvCxnSpPr>
        <p:spPr>
          <a:xfrm rot="-5400000">
            <a:off x="667545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44" name="Google Shape;244;p24"/>
          <p:cNvCxnSpPr>
            <a:stCxn id="236" idx="0"/>
            <a:endCxn id="233" idx="2"/>
          </p:cNvCxnSpPr>
          <p:nvPr/>
        </p:nvCxnSpPr>
        <p:spPr>
          <a:xfrm rot="-5400000">
            <a:off x="4510800" y="1604663"/>
            <a:ext cx="574500" cy="1770300"/>
          </a:xfrm>
          <a:prstGeom prst="bentConnector3">
            <a:avLst>
              <a:gd name="adj1" fmla="val 49995"/>
            </a:avLst>
          </a:prstGeom>
          <a:noFill/>
          <a:ln w="9525" cap="flat" cmpd="sng">
            <a:solidFill>
              <a:srgbClr val="A6D683"/>
            </a:solidFill>
            <a:prstDash val="solid"/>
            <a:round/>
            <a:headEnd type="diamond" w="med" len="med"/>
            <a:tailEnd type="diamond" w="med" len="med"/>
          </a:ln>
        </p:spPr>
      </p:cxnSp>
      <p:sp>
        <p:nvSpPr>
          <p:cNvPr id="233" name="Google Shape;233;p24"/>
          <p:cNvSpPr txBox="1"/>
          <p:nvPr/>
        </p:nvSpPr>
        <p:spPr>
          <a:xfrm>
            <a:off x="4914150" y="1618225"/>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6" name="Google Shape;236;p24"/>
          <p:cNvSpPr txBox="1"/>
          <p:nvPr/>
        </p:nvSpPr>
        <p:spPr>
          <a:xfrm>
            <a:off x="3143850" y="27770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4" name="Google Shape;234;p24"/>
          <p:cNvSpPr txBox="1"/>
          <p:nvPr/>
        </p:nvSpPr>
        <p:spPr>
          <a:xfrm>
            <a:off x="6684450" y="27770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41" name="Google Shape;241;p24"/>
          <p:cNvSpPr txBox="1"/>
          <p:nvPr/>
        </p:nvSpPr>
        <p:spPr>
          <a:xfrm>
            <a:off x="75297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43" name="Google Shape;243;p24"/>
          <p:cNvSpPr txBox="1"/>
          <p:nvPr/>
        </p:nvSpPr>
        <p:spPr>
          <a:xfrm>
            <a:off x="58392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7" name="Google Shape;237;p24"/>
          <p:cNvSpPr txBox="1"/>
          <p:nvPr/>
        </p:nvSpPr>
        <p:spPr>
          <a:xfrm>
            <a:off x="39891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9" name="Google Shape;239;p24"/>
          <p:cNvSpPr txBox="1"/>
          <p:nvPr/>
        </p:nvSpPr>
        <p:spPr>
          <a:xfrm>
            <a:off x="22986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a:p>
        </p:txBody>
      </p:sp>
      <p:graphicFrame>
        <p:nvGraphicFramePr>
          <p:cNvPr id="250" name="Google Shape;250;p25"/>
          <p:cNvGraphicFramePr/>
          <p:nvPr/>
        </p:nvGraphicFramePr>
        <p:xfrm>
          <a:off x="3200400" y="1996106"/>
          <a:ext cx="3000000" cy="3000000"/>
        </p:xfrm>
        <a:graphic>
          <a:graphicData uri="http://schemas.openxmlformats.org/drawingml/2006/table">
            <a:tbl>
              <a:tblPr>
                <a:noFill/>
                <a:tableStyleId>{2EE3C9FA-EBAD-4885-90D2-0F3138BC2D0D}</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60625">
                <a:tc>
                  <a:txBody>
                    <a:bodyPr/>
                    <a:lstStyle/>
                    <a:p>
                      <a:pPr marL="0" lvl="0" indent="0" algn="l" rtl="0">
                        <a:spcBef>
                          <a:spcPts val="0"/>
                        </a:spcBef>
                        <a:spcAft>
                          <a:spcPts val="0"/>
                        </a:spcAft>
                        <a:buNone/>
                      </a:pPr>
                      <a:endParaRPr>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100">
                          <a:solidFill>
                            <a:srgbClr val="00001A"/>
                          </a:solidFill>
                          <a:latin typeface="Roboto Slab"/>
                          <a:ea typeface="Roboto Slab"/>
                          <a:cs typeface="Roboto Slab"/>
                          <a:sym typeface="Roboto Slab"/>
                        </a:rPr>
                        <a:t>A</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100">
                          <a:solidFill>
                            <a:srgbClr val="00001A"/>
                          </a:solidFill>
                          <a:latin typeface="Roboto Slab"/>
                          <a:ea typeface="Roboto Slab"/>
                          <a:cs typeface="Roboto Slab"/>
                          <a:sym typeface="Roboto Slab"/>
                        </a:rPr>
                        <a:t>B</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100">
                          <a:solidFill>
                            <a:srgbClr val="00001A"/>
                          </a:solidFill>
                          <a:latin typeface="Roboto Slab"/>
                          <a:ea typeface="Roboto Slab"/>
                          <a:cs typeface="Roboto Slab"/>
                          <a:sym typeface="Roboto Slab"/>
                        </a:rPr>
                        <a:t>C</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extLst>
                  <a:ext uri="{0D108BD9-81ED-4DB2-BD59-A6C34878D82A}">
                    <a16:rowId xmlns:a16="http://schemas.microsoft.com/office/drawing/2014/main" val="10000"/>
                  </a:ext>
                </a:extLst>
              </a:tr>
              <a:tr h="660625">
                <a:tc>
                  <a:txBody>
                    <a:bodyPr/>
                    <a:lstStyle/>
                    <a:p>
                      <a:pPr marL="0" lvl="0" indent="0" algn="r" rtl="0">
                        <a:spcBef>
                          <a:spcPts val="0"/>
                        </a:spcBef>
                        <a:spcAft>
                          <a:spcPts val="0"/>
                        </a:spcAft>
                        <a:buNone/>
                      </a:pPr>
                      <a:r>
                        <a:rPr lang="en" sz="1100">
                          <a:solidFill>
                            <a:srgbClr val="00001A"/>
                          </a:solidFill>
                          <a:latin typeface="Roboto Slab"/>
                          <a:ea typeface="Roboto Slab"/>
                          <a:cs typeface="Roboto Slab"/>
                          <a:sym typeface="Roboto Slab"/>
                        </a:rPr>
                        <a:t>Yellow</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20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7</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extLst>
                  <a:ext uri="{0D108BD9-81ED-4DB2-BD59-A6C34878D82A}">
                    <a16:rowId xmlns:a16="http://schemas.microsoft.com/office/drawing/2014/main" val="10001"/>
                  </a:ext>
                </a:extLst>
              </a:tr>
              <a:tr h="660625">
                <a:tc>
                  <a:txBody>
                    <a:bodyPr/>
                    <a:lstStyle/>
                    <a:p>
                      <a:pPr marL="0" lvl="0" indent="0" algn="r" rtl="0">
                        <a:spcBef>
                          <a:spcPts val="0"/>
                        </a:spcBef>
                        <a:spcAft>
                          <a:spcPts val="0"/>
                        </a:spcAft>
                        <a:buNone/>
                      </a:pPr>
                      <a:r>
                        <a:rPr lang="en" sz="1100">
                          <a:solidFill>
                            <a:srgbClr val="00001A"/>
                          </a:solidFill>
                          <a:latin typeface="Roboto Slab"/>
                          <a:ea typeface="Roboto Slab"/>
                          <a:cs typeface="Roboto Slab"/>
                          <a:sym typeface="Roboto Slab"/>
                        </a:rPr>
                        <a:t>Blue</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30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15</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extLst>
                  <a:ext uri="{0D108BD9-81ED-4DB2-BD59-A6C34878D82A}">
                    <a16:rowId xmlns:a16="http://schemas.microsoft.com/office/drawing/2014/main" val="10002"/>
                  </a:ext>
                </a:extLst>
              </a:tr>
              <a:tr h="660625">
                <a:tc>
                  <a:txBody>
                    <a:bodyPr/>
                    <a:lstStyle/>
                    <a:p>
                      <a:pPr marL="0" lvl="0" indent="0" algn="r" rtl="0">
                        <a:spcBef>
                          <a:spcPts val="0"/>
                        </a:spcBef>
                        <a:spcAft>
                          <a:spcPts val="0"/>
                        </a:spcAft>
                        <a:buNone/>
                      </a:pPr>
                      <a:r>
                        <a:rPr lang="en" sz="1100">
                          <a:solidFill>
                            <a:srgbClr val="00001A"/>
                          </a:solidFill>
                          <a:latin typeface="Roboto Slab"/>
                          <a:ea typeface="Roboto Slab"/>
                          <a:cs typeface="Roboto Slab"/>
                          <a:sym typeface="Roboto Slab"/>
                        </a:rPr>
                        <a:t>Orange</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5</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24</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16</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51" name="Google Shape;251;p2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p:nvPr/>
        </p:nvSpPr>
        <p:spPr>
          <a:xfrm>
            <a:off x="457200" y="762771"/>
            <a:ext cx="8229600" cy="392040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txBox="1">
            <a:spLocks noGrp="1"/>
          </p:cNvSpPr>
          <p:nvPr>
            <p:ph type="title" idx="4294967295"/>
          </p:nvPr>
        </p:nvSpPr>
        <p:spPr>
          <a:xfrm>
            <a:off x="457200" y="-100"/>
            <a:ext cx="2743200" cy="62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Maps</a:t>
            </a:r>
            <a:endParaRPr sz="2400"/>
          </a:p>
        </p:txBody>
      </p:sp>
      <p:sp>
        <p:nvSpPr>
          <p:cNvPr id="258" name="Google Shape;258;p26"/>
          <p:cNvSpPr/>
          <p:nvPr/>
        </p:nvSpPr>
        <p:spPr>
          <a:xfrm>
            <a:off x="1908701" y="1737800"/>
            <a:ext cx="648600" cy="204000"/>
          </a:xfrm>
          <a:prstGeom prst="wedgeRectCallout">
            <a:avLst>
              <a:gd name="adj1" fmla="val -21428"/>
              <a:gd name="adj2" fmla="val 84287"/>
            </a:avLst>
          </a:pr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00001A"/>
                </a:solidFill>
                <a:latin typeface="Chivo"/>
                <a:ea typeface="Chivo"/>
                <a:cs typeface="Chivo"/>
                <a:sym typeface="Chivo"/>
              </a:rPr>
              <a:t>our office</a:t>
            </a:r>
            <a:endParaRPr sz="800">
              <a:solidFill>
                <a:srgbClr val="00001A"/>
              </a:solidFill>
              <a:latin typeface="Chivo"/>
              <a:ea typeface="Chivo"/>
              <a:cs typeface="Chivo"/>
              <a:sym typeface="Chivo"/>
            </a:endParaRPr>
          </a:p>
        </p:txBody>
      </p:sp>
      <p:sp>
        <p:nvSpPr>
          <p:cNvPr id="259" name="Google Shape;259;p2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13</a:t>
            </a:fld>
            <a:endParaRPr>
              <a:solidFill>
                <a:srgbClr val="FFFFFF"/>
              </a:solidFill>
            </a:endParaRPr>
          </a:p>
        </p:txBody>
      </p:sp>
      <p:sp>
        <p:nvSpPr>
          <p:cNvPr id="260" name="Google Shape;260;p26"/>
          <p:cNvSpPr/>
          <p:nvPr/>
        </p:nvSpPr>
        <p:spPr>
          <a:xfrm>
            <a:off x="1118775" y="20590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2876700" y="364985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3871825" y="18257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612675" y="40055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755625" y="2356225"/>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7394775" y="40055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457200" y="0"/>
            <a:ext cx="5486400" cy="280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000"/>
              <a:t>89,526,124</a:t>
            </a:r>
            <a:endParaRPr sz="8000"/>
          </a:p>
        </p:txBody>
      </p:sp>
      <p:sp>
        <p:nvSpPr>
          <p:cNvPr id="271" name="Google Shape;271;p27"/>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a:t>Whoa! That’s a big number, aren’t you proud?</a:t>
            </a:r>
            <a:endParaRPr/>
          </a:p>
        </p:txBody>
      </p:sp>
      <p:sp>
        <p:nvSpPr>
          <p:cNvPr id="272" name="Google Shape;272;p2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ctrTitle" idx="4294967295"/>
          </p:nvPr>
        </p:nvSpPr>
        <p:spPr>
          <a:xfrm>
            <a:off x="3200400" y="1029000"/>
            <a:ext cx="5486400" cy="894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4800">
                <a:solidFill>
                  <a:srgbClr val="A6D683"/>
                </a:solidFill>
              </a:rPr>
              <a:t>89,526,124$</a:t>
            </a:r>
            <a:endParaRPr sz="4800">
              <a:solidFill>
                <a:srgbClr val="A6D683"/>
              </a:solidFill>
            </a:endParaRPr>
          </a:p>
        </p:txBody>
      </p:sp>
      <p:sp>
        <p:nvSpPr>
          <p:cNvPr id="278" name="Google Shape;278;p28"/>
          <p:cNvSpPr txBox="1">
            <a:spLocks noGrp="1"/>
          </p:cNvSpPr>
          <p:nvPr>
            <p:ph type="subTitle" idx="4294967295"/>
          </p:nvPr>
        </p:nvSpPr>
        <p:spPr>
          <a:xfrm>
            <a:off x="3200400" y="1716107"/>
            <a:ext cx="5486400" cy="4632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1800"/>
              <a:t>That’s a lot of money</a:t>
            </a:r>
            <a:endParaRPr sz="1800"/>
          </a:p>
        </p:txBody>
      </p:sp>
      <p:sp>
        <p:nvSpPr>
          <p:cNvPr id="279" name="Google Shape;279;p28"/>
          <p:cNvSpPr txBox="1">
            <a:spLocks noGrp="1"/>
          </p:cNvSpPr>
          <p:nvPr>
            <p:ph type="ctrTitle" idx="4294967295"/>
          </p:nvPr>
        </p:nvSpPr>
        <p:spPr>
          <a:xfrm>
            <a:off x="3200400" y="3657893"/>
            <a:ext cx="5486400" cy="894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4800">
                <a:solidFill>
                  <a:srgbClr val="A6D683"/>
                </a:solidFill>
              </a:rPr>
              <a:t>100%</a:t>
            </a:r>
            <a:endParaRPr sz="4800">
              <a:solidFill>
                <a:srgbClr val="A6D683"/>
              </a:solidFill>
            </a:endParaRPr>
          </a:p>
        </p:txBody>
      </p:sp>
      <p:sp>
        <p:nvSpPr>
          <p:cNvPr id="280" name="Google Shape;280;p28"/>
          <p:cNvSpPr txBox="1">
            <a:spLocks noGrp="1"/>
          </p:cNvSpPr>
          <p:nvPr>
            <p:ph type="subTitle" idx="4294967295"/>
          </p:nvPr>
        </p:nvSpPr>
        <p:spPr>
          <a:xfrm>
            <a:off x="3200400" y="4345000"/>
            <a:ext cx="5486400" cy="4632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1800"/>
              <a:t>Total success!</a:t>
            </a:r>
            <a:endParaRPr sz="1800"/>
          </a:p>
        </p:txBody>
      </p:sp>
      <p:sp>
        <p:nvSpPr>
          <p:cNvPr id="281" name="Google Shape;281;p28"/>
          <p:cNvSpPr txBox="1">
            <a:spLocks noGrp="1"/>
          </p:cNvSpPr>
          <p:nvPr>
            <p:ph type="ctrTitle" idx="4294967295"/>
          </p:nvPr>
        </p:nvSpPr>
        <p:spPr>
          <a:xfrm>
            <a:off x="3200400" y="2343447"/>
            <a:ext cx="5486400" cy="894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4800">
                <a:solidFill>
                  <a:srgbClr val="A6D683"/>
                </a:solidFill>
              </a:rPr>
              <a:t>185,244 users</a:t>
            </a:r>
            <a:endParaRPr sz="4800">
              <a:solidFill>
                <a:srgbClr val="A6D683"/>
              </a:solidFill>
            </a:endParaRPr>
          </a:p>
        </p:txBody>
      </p:sp>
      <p:sp>
        <p:nvSpPr>
          <p:cNvPr id="282" name="Google Shape;282;p28"/>
          <p:cNvSpPr txBox="1">
            <a:spLocks noGrp="1"/>
          </p:cNvSpPr>
          <p:nvPr>
            <p:ph type="subTitle" idx="4294967295"/>
          </p:nvPr>
        </p:nvSpPr>
        <p:spPr>
          <a:xfrm>
            <a:off x="3200400" y="3030554"/>
            <a:ext cx="5486400" cy="4632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1800"/>
              <a:t>And a lot of users</a:t>
            </a:r>
            <a:endParaRPr sz="1800"/>
          </a:p>
        </p:txBody>
      </p:sp>
      <p:sp>
        <p:nvSpPr>
          <p:cNvPr id="283" name="Google Shape;283;p2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289" name="Google Shape;289;p2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16</a:t>
            </a:fld>
            <a:endParaRPr/>
          </a:p>
        </p:txBody>
      </p:sp>
      <p:grpSp>
        <p:nvGrpSpPr>
          <p:cNvPr id="290" name="Google Shape;290;p29"/>
          <p:cNvGrpSpPr/>
          <p:nvPr/>
        </p:nvGrpSpPr>
        <p:grpSpPr>
          <a:xfrm>
            <a:off x="6217150" y="2942310"/>
            <a:ext cx="2469661" cy="1384500"/>
            <a:chOff x="6038025" y="2598925"/>
            <a:chExt cx="2469661" cy="1384500"/>
          </a:xfrm>
        </p:grpSpPr>
        <p:cxnSp>
          <p:nvCxnSpPr>
            <p:cNvPr id="291" name="Google Shape;291;p29"/>
            <p:cNvCxnSpPr/>
            <p:nvPr/>
          </p:nvCxnSpPr>
          <p:spPr>
            <a:xfrm>
              <a:off x="6038025" y="3312550"/>
              <a:ext cx="582000" cy="0"/>
            </a:xfrm>
            <a:prstGeom prst="straightConnector1">
              <a:avLst/>
            </a:prstGeom>
            <a:noFill/>
            <a:ln w="9525" cap="flat" cmpd="sng">
              <a:solidFill>
                <a:srgbClr val="9EB3C2"/>
              </a:solidFill>
              <a:prstDash val="solid"/>
              <a:round/>
              <a:headEnd type="none" w="sm" len="sm"/>
              <a:tailEnd type="none" w="sm" len="sm"/>
            </a:ln>
          </p:spPr>
        </p:cxnSp>
        <p:sp>
          <p:nvSpPr>
            <p:cNvPr id="292" name="Google Shape;292;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l" rtl="0">
                <a:spcBef>
                  <a:spcPts val="0"/>
                </a:spcBef>
                <a:spcAft>
                  <a:spcPts val="0"/>
                </a:spcAft>
                <a:buNone/>
              </a:pPr>
              <a:endParaRPr sz="1200">
                <a:solidFill>
                  <a:srgbClr val="00001A"/>
                </a:solidFill>
                <a:latin typeface="Chivo"/>
                <a:ea typeface="Chivo"/>
                <a:cs typeface="Chivo"/>
                <a:sym typeface="Chivo"/>
              </a:endParaRPr>
            </a:p>
            <a:p>
              <a:pPr marL="0" lvl="0" indent="0" algn="l"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sp>
          <p:nvSpPr>
            <p:cNvPr id="293" name="Google Shape;293;p29"/>
            <p:cNvSpPr/>
            <p:nvPr/>
          </p:nvSpPr>
          <p:spPr>
            <a:xfrm>
              <a:off x="6424027" y="3212150"/>
              <a:ext cx="198600" cy="198300"/>
            </a:xfrm>
            <a:prstGeom prst="ellipse">
              <a:avLst/>
            </a:pr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3</a:t>
              </a:r>
              <a:endParaRPr sz="800" b="1">
                <a:solidFill>
                  <a:srgbClr val="FFFFFF"/>
                </a:solidFill>
                <a:latin typeface="Roboto Slab"/>
                <a:ea typeface="Roboto Slab"/>
                <a:cs typeface="Roboto Slab"/>
                <a:sym typeface="Roboto Slab"/>
              </a:endParaRPr>
            </a:p>
          </p:txBody>
        </p:sp>
      </p:grpSp>
      <p:grpSp>
        <p:nvGrpSpPr>
          <p:cNvPr id="295" name="Google Shape;295;p29"/>
          <p:cNvGrpSpPr/>
          <p:nvPr/>
        </p:nvGrpSpPr>
        <p:grpSpPr>
          <a:xfrm>
            <a:off x="815446" y="2169828"/>
            <a:ext cx="2994729" cy="1384500"/>
            <a:chOff x="636321" y="1844098"/>
            <a:chExt cx="2994729" cy="1384500"/>
          </a:xfrm>
        </p:grpSpPr>
        <p:sp>
          <p:nvSpPr>
            <p:cNvPr id="296" name="Google Shape;296;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r" rtl="0">
                <a:spcBef>
                  <a:spcPts val="0"/>
                </a:spcBef>
                <a:spcAft>
                  <a:spcPts val="0"/>
                </a:spcAft>
                <a:buNone/>
              </a:pPr>
              <a:endParaRPr sz="1200">
                <a:solidFill>
                  <a:srgbClr val="00001A"/>
                </a:solidFill>
                <a:latin typeface="Chivo"/>
                <a:ea typeface="Chivo"/>
                <a:cs typeface="Chivo"/>
                <a:sym typeface="Chivo"/>
              </a:endParaRPr>
            </a:p>
            <a:p>
              <a:pPr marL="0" lvl="0" indent="0" algn="r"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cxnSp>
          <p:nvCxnSpPr>
            <p:cNvPr id="297" name="Google Shape;297;p29"/>
            <p:cNvCxnSpPr/>
            <p:nvPr/>
          </p:nvCxnSpPr>
          <p:spPr>
            <a:xfrm rot="10800000">
              <a:off x="2587350" y="2536350"/>
              <a:ext cx="1043700" cy="0"/>
            </a:xfrm>
            <a:prstGeom prst="straightConnector1">
              <a:avLst/>
            </a:prstGeom>
            <a:noFill/>
            <a:ln w="9525" cap="flat" cmpd="sng">
              <a:solidFill>
                <a:srgbClr val="9EB3C2"/>
              </a:solidFill>
              <a:prstDash val="solid"/>
              <a:round/>
              <a:headEnd type="none" w="sm" len="sm"/>
              <a:tailEnd type="none" w="sm" len="sm"/>
            </a:ln>
          </p:spPr>
        </p:cxnSp>
        <p:sp>
          <p:nvSpPr>
            <p:cNvPr id="298" name="Google Shape;298;p29"/>
            <p:cNvSpPr/>
            <p:nvPr/>
          </p:nvSpPr>
          <p:spPr>
            <a:xfrm>
              <a:off x="2523501" y="2431050"/>
              <a:ext cx="198600" cy="198300"/>
            </a:xfrm>
            <a:prstGeom prst="ellipse">
              <a:avLst/>
            </a:prstGeom>
            <a:solidFill>
              <a:srgbClr val="2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2</a:t>
              </a:r>
              <a:endParaRPr sz="800" b="1">
                <a:solidFill>
                  <a:srgbClr val="FFFFFF"/>
                </a:solidFill>
                <a:latin typeface="Roboto Slab"/>
                <a:ea typeface="Roboto Slab"/>
                <a:cs typeface="Roboto Slab"/>
                <a:sym typeface="Roboto Slab"/>
              </a:endParaRPr>
            </a:p>
          </p:txBody>
        </p:sp>
      </p:grpSp>
      <p:grpSp>
        <p:nvGrpSpPr>
          <p:cNvPr id="300" name="Google Shape;300;p29"/>
          <p:cNvGrpSpPr/>
          <p:nvPr/>
        </p:nvGrpSpPr>
        <p:grpSpPr>
          <a:xfrm>
            <a:off x="5087225" y="1268645"/>
            <a:ext cx="3599586" cy="1384500"/>
            <a:chOff x="4908100" y="889950"/>
            <a:chExt cx="3599586" cy="1384500"/>
          </a:xfrm>
        </p:grpSpPr>
        <p:cxnSp>
          <p:nvCxnSpPr>
            <p:cNvPr id="301" name="Google Shape;301;p29"/>
            <p:cNvCxnSpPr/>
            <p:nvPr/>
          </p:nvCxnSpPr>
          <p:spPr>
            <a:xfrm>
              <a:off x="4908100" y="1593250"/>
              <a:ext cx="1715100" cy="0"/>
            </a:xfrm>
            <a:prstGeom prst="straightConnector1">
              <a:avLst/>
            </a:prstGeom>
            <a:noFill/>
            <a:ln w="9525" cap="flat" cmpd="sng">
              <a:solidFill>
                <a:srgbClr val="9EB3C2"/>
              </a:solidFill>
              <a:prstDash val="solid"/>
              <a:round/>
              <a:headEnd type="none" w="sm" len="sm"/>
              <a:tailEnd type="none" w="sm" len="sm"/>
            </a:ln>
          </p:spPr>
        </p:cxnSp>
        <p:sp>
          <p:nvSpPr>
            <p:cNvPr id="302" name="Google Shape;302;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l" rtl="0">
                <a:spcBef>
                  <a:spcPts val="0"/>
                </a:spcBef>
                <a:spcAft>
                  <a:spcPts val="0"/>
                </a:spcAft>
                <a:buNone/>
              </a:pPr>
              <a:endParaRPr sz="1200">
                <a:solidFill>
                  <a:srgbClr val="00001A"/>
                </a:solidFill>
                <a:latin typeface="Chivo"/>
                <a:ea typeface="Chivo"/>
                <a:cs typeface="Chivo"/>
                <a:sym typeface="Chivo"/>
              </a:endParaRPr>
            </a:p>
            <a:p>
              <a:pPr marL="0" lvl="0" indent="0" algn="l"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sp>
          <p:nvSpPr>
            <p:cNvPr id="303" name="Google Shape;303;p29"/>
            <p:cNvSpPr/>
            <p:nvPr/>
          </p:nvSpPr>
          <p:spPr>
            <a:xfrm>
              <a:off x="6427830" y="1493307"/>
              <a:ext cx="198600" cy="198300"/>
            </a:xfrm>
            <a:prstGeom prst="ellipse">
              <a:avLst/>
            </a:pr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1</a:t>
              </a:r>
              <a:endParaRPr sz="800" b="1">
                <a:solidFill>
                  <a:srgbClr val="FFFFFF"/>
                </a:solidFill>
                <a:latin typeface="Roboto Slab"/>
                <a:ea typeface="Roboto Slab"/>
                <a:cs typeface="Roboto Slab"/>
                <a:sym typeface="Roboto Slab"/>
              </a:endParaRPr>
            </a:p>
          </p:txBody>
        </p:sp>
      </p:grpSp>
      <p:grpSp>
        <p:nvGrpSpPr>
          <p:cNvPr id="305" name="Google Shape;305;p29"/>
          <p:cNvGrpSpPr/>
          <p:nvPr/>
        </p:nvGrpSpPr>
        <p:grpSpPr>
          <a:xfrm>
            <a:off x="2993719" y="1476850"/>
            <a:ext cx="3514811" cy="3252003"/>
            <a:chOff x="2991269" y="1153325"/>
            <a:chExt cx="3514811" cy="3252003"/>
          </a:xfrm>
        </p:grpSpPr>
        <p:sp>
          <p:nvSpPr>
            <p:cNvPr id="306" name="Google Shape;306;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accent4"/>
            </a:solidFill>
            <a:ln>
              <a:noFill/>
            </a:ln>
          </p:spPr>
        </p:sp>
        <p:sp>
          <p:nvSpPr>
            <p:cNvPr id="307" name="Google Shape;307;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308" name="Google Shape;308;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309" name="Google Shape;309;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accent4"/>
            </a:solidFill>
            <a:ln>
              <a:noFill/>
            </a:ln>
          </p:spPr>
        </p:sp>
        <p:sp>
          <p:nvSpPr>
            <p:cNvPr id="310" name="Google Shape;310;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311" name="Google Shape;311;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312" name="Google Shape;312;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313" name="Google Shape;313;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a:t>
            </a:r>
            <a:br>
              <a:rPr lang="en"/>
            </a:br>
            <a:r>
              <a:rPr lang="en"/>
              <a:t>some concepts</a:t>
            </a:r>
            <a:endParaRPr/>
          </a:p>
        </p:txBody>
      </p:sp>
      <p:sp>
        <p:nvSpPr>
          <p:cNvPr id="319" name="Google Shape;319;p30"/>
          <p:cNvSpPr txBox="1">
            <a:spLocks noGrp="1"/>
          </p:cNvSpPr>
          <p:nvPr>
            <p:ph type="body" idx="1"/>
          </p:nvPr>
        </p:nvSpPr>
        <p:spPr>
          <a:xfrm>
            <a:off x="457200"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Yellow</a:t>
            </a:r>
            <a:endParaRPr sz="1200" b="1"/>
          </a:p>
          <a:p>
            <a:pPr marL="0" lvl="0" indent="0" algn="l" rtl="0">
              <a:spcBef>
                <a:spcPts val="0"/>
              </a:spcBef>
              <a:spcAft>
                <a:spcPts val="0"/>
              </a:spcAft>
              <a:buNone/>
            </a:pPr>
            <a:r>
              <a:rPr lang="en" sz="1200"/>
              <a:t>Is the color of gold, butter and ripe lemons. In the spectrum of visible light, yellow is found between green and orange.</a:t>
            </a:r>
            <a:endParaRPr sz="1200"/>
          </a:p>
        </p:txBody>
      </p:sp>
      <p:sp>
        <p:nvSpPr>
          <p:cNvPr id="320" name="Google Shape;320;p30"/>
          <p:cNvSpPr txBox="1">
            <a:spLocks noGrp="1"/>
          </p:cNvSpPr>
          <p:nvPr>
            <p:ph type="body" idx="2"/>
          </p:nvPr>
        </p:nvSpPr>
        <p:spPr>
          <a:xfrm>
            <a:off x="3290238"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Blue</a:t>
            </a:r>
            <a:endParaRPr sz="1200" b="1"/>
          </a:p>
          <a:p>
            <a:pPr marL="0" lvl="0" indent="0" algn="l" rtl="0">
              <a:spcBef>
                <a:spcPts val="0"/>
              </a:spcBef>
              <a:spcAft>
                <a:spcPts val="0"/>
              </a:spcAft>
              <a:buNone/>
            </a:pPr>
            <a:r>
              <a:rPr lang="en" sz="1200"/>
              <a:t>Is the colour of the clear sky and the deep sea. It is located between violet and green on the optical spectrum.</a:t>
            </a:r>
            <a:endParaRPr sz="1200"/>
          </a:p>
        </p:txBody>
      </p:sp>
      <p:sp>
        <p:nvSpPr>
          <p:cNvPr id="321" name="Google Shape;321;p30"/>
          <p:cNvSpPr txBox="1">
            <a:spLocks noGrp="1"/>
          </p:cNvSpPr>
          <p:nvPr>
            <p:ph type="body" idx="3"/>
          </p:nvPr>
        </p:nvSpPr>
        <p:spPr>
          <a:xfrm>
            <a:off x="6123300"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Red</a:t>
            </a:r>
            <a:endParaRPr sz="1200" b="1"/>
          </a:p>
          <a:p>
            <a:pPr marL="0" lvl="0" indent="0" algn="l" rtl="0">
              <a:spcBef>
                <a:spcPts val="0"/>
              </a:spcBef>
              <a:spcAft>
                <a:spcPts val="0"/>
              </a:spcAft>
              <a:buNone/>
            </a:pPr>
            <a:r>
              <a:rPr lang="en" sz="1200"/>
              <a:t>Is the color of blood, and because of this it has historically been associated with sacrifice, danger and courage. </a:t>
            </a:r>
            <a:endParaRPr sz="1200"/>
          </a:p>
          <a:p>
            <a:pPr marL="0" lvl="0" indent="0" algn="l" rtl="0">
              <a:spcBef>
                <a:spcPts val="0"/>
              </a:spcBef>
              <a:spcAft>
                <a:spcPts val="0"/>
              </a:spcAft>
              <a:buNone/>
            </a:pPr>
            <a:endParaRPr sz="1200"/>
          </a:p>
        </p:txBody>
      </p:sp>
      <p:sp>
        <p:nvSpPr>
          <p:cNvPr id="322" name="Google Shape;322;p3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17</a:t>
            </a:fld>
            <a:endParaRPr/>
          </a:p>
        </p:txBody>
      </p:sp>
      <p:sp>
        <p:nvSpPr>
          <p:cNvPr id="323" name="Google Shape;323;p30"/>
          <p:cNvSpPr txBox="1">
            <a:spLocks noGrp="1"/>
          </p:cNvSpPr>
          <p:nvPr>
            <p:ph type="body" idx="1"/>
          </p:nvPr>
        </p:nvSpPr>
        <p:spPr>
          <a:xfrm>
            <a:off x="457200"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Yellow</a:t>
            </a:r>
            <a:endParaRPr sz="1200" b="1"/>
          </a:p>
          <a:p>
            <a:pPr marL="0" lvl="0" indent="0" algn="l" rtl="0">
              <a:spcBef>
                <a:spcPts val="0"/>
              </a:spcBef>
              <a:spcAft>
                <a:spcPts val="0"/>
              </a:spcAft>
              <a:buNone/>
            </a:pPr>
            <a:r>
              <a:rPr lang="en" sz="1200"/>
              <a:t>Is the color of gold, butter and ripe lemons. In the spectrum of visible light, yellow is found between green and orange.</a:t>
            </a:r>
            <a:endParaRPr sz="1200"/>
          </a:p>
        </p:txBody>
      </p:sp>
      <p:sp>
        <p:nvSpPr>
          <p:cNvPr id="324" name="Google Shape;324;p30"/>
          <p:cNvSpPr txBox="1">
            <a:spLocks noGrp="1"/>
          </p:cNvSpPr>
          <p:nvPr>
            <p:ph type="body" idx="2"/>
          </p:nvPr>
        </p:nvSpPr>
        <p:spPr>
          <a:xfrm>
            <a:off x="3290238"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Blue</a:t>
            </a:r>
            <a:endParaRPr sz="1200" b="1"/>
          </a:p>
          <a:p>
            <a:pPr marL="0" lvl="0" indent="0" algn="l" rtl="0">
              <a:spcBef>
                <a:spcPts val="0"/>
              </a:spcBef>
              <a:spcAft>
                <a:spcPts val="0"/>
              </a:spcAft>
              <a:buNone/>
            </a:pPr>
            <a:r>
              <a:rPr lang="en" sz="1200"/>
              <a:t>Is the colour of the clear sky and the deep sea. It is located between violet and green on the optical spectrum.</a:t>
            </a:r>
            <a:endParaRPr sz="1200"/>
          </a:p>
        </p:txBody>
      </p:sp>
      <p:sp>
        <p:nvSpPr>
          <p:cNvPr id="325" name="Google Shape;325;p30"/>
          <p:cNvSpPr txBox="1">
            <a:spLocks noGrp="1"/>
          </p:cNvSpPr>
          <p:nvPr>
            <p:ph type="body" idx="3"/>
          </p:nvPr>
        </p:nvSpPr>
        <p:spPr>
          <a:xfrm>
            <a:off x="6123300"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Red</a:t>
            </a:r>
            <a:endParaRPr sz="1200" b="1"/>
          </a:p>
          <a:p>
            <a:pPr marL="0" lvl="0" indent="0" algn="l" rtl="0">
              <a:spcBef>
                <a:spcPts val="0"/>
              </a:spcBef>
              <a:spcAft>
                <a:spcPts val="0"/>
              </a:spcAft>
              <a:buNone/>
            </a:pPr>
            <a:r>
              <a:rPr lang="en" sz="1200"/>
              <a:t>Is the color of blood, and because of this it has historically been associated with sacrifice, danger and courage. </a:t>
            </a:r>
            <a:endParaRPr sz="1200"/>
          </a:p>
          <a:p>
            <a:pPr marL="0" lvl="0" indent="0" algn="l" rtl="0">
              <a:spcBef>
                <a:spcPts val="0"/>
              </a:spcBef>
              <a:spcAft>
                <a:spcPts val="0"/>
              </a:spcAft>
              <a:buNone/>
            </a:pP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solidFill>
                  <a:srgbClr val="00001A"/>
                </a:solidFill>
              </a:rPr>
              <a:t>You can insert graphs from Excel or Google Sheets</a:t>
            </a:r>
            <a:endParaRPr>
              <a:solidFill>
                <a:srgbClr val="00001A"/>
              </a:solidFill>
            </a:endParaRPr>
          </a:p>
        </p:txBody>
      </p:sp>
      <p:sp>
        <p:nvSpPr>
          <p:cNvPr id="331" name="Google Shape;331;p3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18</a:t>
            </a:fld>
            <a:endParaRPr/>
          </a:p>
        </p:txBody>
      </p:sp>
      <p:cxnSp>
        <p:nvCxnSpPr>
          <p:cNvPr id="332" name="Google Shape;332;p31"/>
          <p:cNvCxnSpPr/>
          <p:nvPr/>
        </p:nvCxnSpPr>
        <p:spPr>
          <a:xfrm>
            <a:off x="3034075" y="1732749"/>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3" name="Google Shape;333;p31"/>
          <p:cNvCxnSpPr/>
          <p:nvPr/>
        </p:nvCxnSpPr>
        <p:spPr>
          <a:xfrm>
            <a:off x="3034075" y="2442231"/>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4" name="Google Shape;334;p31"/>
          <p:cNvCxnSpPr/>
          <p:nvPr/>
        </p:nvCxnSpPr>
        <p:spPr>
          <a:xfrm>
            <a:off x="3034075" y="3151713"/>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5" name="Google Shape;335;p31"/>
          <p:cNvCxnSpPr/>
          <p:nvPr/>
        </p:nvCxnSpPr>
        <p:spPr>
          <a:xfrm>
            <a:off x="3034075" y="3861196"/>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6" name="Google Shape;336;p31"/>
          <p:cNvCxnSpPr/>
          <p:nvPr/>
        </p:nvCxnSpPr>
        <p:spPr>
          <a:xfrm>
            <a:off x="3034075" y="4592576"/>
            <a:ext cx="5010300" cy="0"/>
          </a:xfrm>
          <a:prstGeom prst="straightConnector1">
            <a:avLst/>
          </a:prstGeom>
          <a:noFill/>
          <a:ln w="9525" cap="flat" cmpd="sng">
            <a:solidFill>
              <a:schemeClr val="lt2"/>
            </a:solidFill>
            <a:prstDash val="solid"/>
            <a:round/>
            <a:headEnd type="none" w="med" len="med"/>
            <a:tailEnd type="none" w="med" len="med"/>
          </a:ln>
        </p:spPr>
      </p:cxnSp>
      <p:sp>
        <p:nvSpPr>
          <p:cNvPr id="337" name="Google Shape;337;p31"/>
          <p:cNvSpPr txBox="1"/>
          <p:nvPr/>
        </p:nvSpPr>
        <p:spPr>
          <a:xfrm>
            <a:off x="2964590" y="1574000"/>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Chivo"/>
                <a:ea typeface="Chivo"/>
                <a:cs typeface="Chivo"/>
                <a:sym typeface="Chivo"/>
              </a:rPr>
              <a:t>4000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0"/>
              </a:spcAft>
              <a:buNone/>
            </a:pPr>
            <a:r>
              <a:rPr lang="en" sz="1000">
                <a:solidFill>
                  <a:schemeClr val="dk2"/>
                </a:solidFill>
                <a:latin typeface="Chivo"/>
                <a:ea typeface="Chivo"/>
                <a:cs typeface="Chivo"/>
                <a:sym typeface="Chivo"/>
              </a:rPr>
              <a:t>3000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0"/>
              </a:spcAft>
              <a:buNone/>
            </a:pPr>
            <a:r>
              <a:rPr lang="en" sz="1000">
                <a:solidFill>
                  <a:schemeClr val="dk2"/>
                </a:solidFill>
                <a:latin typeface="Chivo"/>
                <a:ea typeface="Chivo"/>
                <a:cs typeface="Chivo"/>
                <a:sym typeface="Chivo"/>
              </a:rPr>
              <a:t>2000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0"/>
              </a:spcAft>
              <a:buNone/>
            </a:pPr>
            <a:r>
              <a:rPr lang="en" sz="1000">
                <a:solidFill>
                  <a:schemeClr val="dk2"/>
                </a:solidFill>
                <a:latin typeface="Chivo"/>
                <a:ea typeface="Chivo"/>
                <a:cs typeface="Chivo"/>
                <a:sym typeface="Chivo"/>
              </a:rPr>
              <a:t>1000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4400"/>
              </a:spcAft>
              <a:buNone/>
            </a:pPr>
            <a:r>
              <a:rPr lang="en" sz="1000">
                <a:solidFill>
                  <a:schemeClr val="dk2"/>
                </a:solidFill>
                <a:latin typeface="Chivo"/>
                <a:ea typeface="Chivo"/>
                <a:cs typeface="Chivo"/>
                <a:sym typeface="Chivo"/>
              </a:rPr>
              <a:t>0</a:t>
            </a:r>
            <a:endParaRPr sz="1000">
              <a:solidFill>
                <a:schemeClr val="dk2"/>
              </a:solidFill>
              <a:latin typeface="Chivo"/>
              <a:ea typeface="Chivo"/>
              <a:cs typeface="Chivo"/>
              <a:sym typeface="Chivo"/>
            </a:endParaRPr>
          </a:p>
        </p:txBody>
      </p:sp>
      <p:sp>
        <p:nvSpPr>
          <p:cNvPr id="338" name="Google Shape;338;p31"/>
          <p:cNvSpPr/>
          <p:nvPr/>
        </p:nvSpPr>
        <p:spPr>
          <a:xfrm>
            <a:off x="3463380" y="3038986"/>
            <a:ext cx="161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3680872" y="2644923"/>
            <a:ext cx="161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898364" y="3151713"/>
            <a:ext cx="161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4676655" y="3352776"/>
            <a:ext cx="161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4894148" y="2754393"/>
            <a:ext cx="161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5111640" y="1887073"/>
            <a:ext cx="161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5889931" y="2798168"/>
            <a:ext cx="161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6107424" y="1732625"/>
            <a:ext cx="161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6324916" y="2980611"/>
            <a:ext cx="161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103207" y="3411150"/>
            <a:ext cx="161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320699" y="1951668"/>
            <a:ext cx="161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538192" y="2265458"/>
            <a:ext cx="161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Mobile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355" name="Google Shape;355;p3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19</a:t>
            </a:fld>
            <a:endParaRPr>
              <a:solidFill>
                <a:srgbClr val="FFFFFF"/>
              </a:solidFill>
            </a:endParaRPr>
          </a:p>
        </p:txBody>
      </p:sp>
      <p:grpSp>
        <p:nvGrpSpPr>
          <p:cNvPr id="356" name="Google Shape;356;p32"/>
          <p:cNvGrpSpPr/>
          <p:nvPr/>
        </p:nvGrpSpPr>
        <p:grpSpPr>
          <a:xfrm>
            <a:off x="5353200" y="373572"/>
            <a:ext cx="2119546" cy="4396359"/>
            <a:chOff x="2547150" y="238125"/>
            <a:chExt cx="2525675" cy="5238750"/>
          </a:xfrm>
        </p:grpSpPr>
        <p:sp>
          <p:nvSpPr>
            <p:cNvPr id="357" name="Google Shape;3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a:effectLst>
              <a:outerShdw blurRad="100013" dist="19050" dir="5400000"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1" name="Google Shape;361;p32"/>
          <p:cNvPicPr preferRelativeResize="0"/>
          <p:nvPr/>
        </p:nvPicPr>
        <p:blipFill rotWithShape="1">
          <a:blip r:embed="rId3">
            <a:alphaModFix/>
          </a:blip>
          <a:srcRect b="23786"/>
          <a:stretch/>
        </p:blipFill>
        <p:spPr>
          <a:xfrm>
            <a:off x="5399525" y="756087"/>
            <a:ext cx="2025525" cy="3631750"/>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Elevator Pitch</a:t>
            </a:r>
            <a:endParaRPr dirty="0"/>
          </a:p>
        </p:txBody>
      </p:sp>
      <p:sp>
        <p:nvSpPr>
          <p:cNvPr id="147" name="Google Shape;147;p14"/>
          <p:cNvSpPr txBox="1">
            <a:spLocks noGrp="1"/>
          </p:cNvSpPr>
          <p:nvPr>
            <p:ph type="body" idx="1"/>
          </p:nvPr>
        </p:nvSpPr>
        <p:spPr>
          <a:xfrm>
            <a:off x="457200" y="2571750"/>
            <a:ext cx="6751674" cy="1489887"/>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b="1" dirty="0">
                <a:solidFill>
                  <a:srgbClr val="00001A"/>
                </a:solidFill>
              </a:rPr>
              <a:t>Trail Find</a:t>
            </a:r>
            <a:endParaRPr lang="en-US" dirty="0">
              <a:solidFill>
                <a:srgbClr val="00001A"/>
              </a:solidFill>
            </a:endParaRPr>
          </a:p>
          <a:p>
            <a:pPr marL="0" lvl="0" indent="0" algn="l" rtl="0">
              <a:spcBef>
                <a:spcPts val="600"/>
              </a:spcBef>
              <a:spcAft>
                <a:spcPts val="0"/>
              </a:spcAft>
              <a:buClr>
                <a:schemeClr val="dk1"/>
              </a:buClr>
              <a:buSzPts val="1100"/>
              <a:buFont typeface="Arial"/>
              <a:buNone/>
            </a:pPr>
            <a:r>
              <a:rPr lang="en-US" dirty="0">
                <a:solidFill>
                  <a:srgbClr val="00001A"/>
                </a:solidFill>
              </a:rPr>
              <a:t>A web app that empowers trail runners and hikers to search for any city’s nearby trails. These users can identify which trail to embark on based on their difficulty rating and length, which is displayed on a clean, mobile-friendly interface.</a:t>
            </a:r>
          </a:p>
        </p:txBody>
      </p:sp>
      <p:sp>
        <p:nvSpPr>
          <p:cNvPr id="149" name="Google Shape;149;p1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20</a:t>
            </a:fld>
            <a:endParaRPr>
              <a:solidFill>
                <a:srgbClr val="FFFFFF"/>
              </a:solidFill>
            </a:endParaRPr>
          </a:p>
        </p:txBody>
      </p:sp>
      <p:sp>
        <p:nvSpPr>
          <p:cNvPr id="367" name="Google Shape;367;p33"/>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Tablet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grpSp>
        <p:nvGrpSpPr>
          <p:cNvPr id="368" name="Google Shape;368;p33"/>
          <p:cNvGrpSpPr/>
          <p:nvPr/>
        </p:nvGrpSpPr>
        <p:grpSpPr>
          <a:xfrm>
            <a:off x="4814877" y="618359"/>
            <a:ext cx="2736410" cy="4222433"/>
            <a:chOff x="2112475" y="238125"/>
            <a:chExt cx="3395050" cy="5238750"/>
          </a:xfrm>
        </p:grpSpPr>
        <p:sp>
          <p:nvSpPr>
            <p:cNvPr id="369" name="Google Shape;369;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a:effectLst>
              <a:outerShdw blurRad="128588"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3" name="Google Shape;373;p33"/>
          <p:cNvPicPr preferRelativeResize="0"/>
          <p:nvPr/>
        </p:nvPicPr>
        <p:blipFill>
          <a:blip r:embed="rId3">
            <a:alphaModFix/>
          </a:blip>
          <a:stretch>
            <a:fillRect/>
          </a:stretch>
        </p:blipFill>
        <p:spPr>
          <a:xfrm>
            <a:off x="4882463" y="992088"/>
            <a:ext cx="2597800" cy="3463726"/>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21</a:t>
            </a:fld>
            <a:endParaRPr>
              <a:solidFill>
                <a:srgbClr val="FFFFFF"/>
              </a:solidFill>
            </a:endParaRPr>
          </a:p>
        </p:txBody>
      </p:sp>
      <p:sp>
        <p:nvSpPr>
          <p:cNvPr id="379" name="Google Shape;379;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Desktop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grpSp>
        <p:nvGrpSpPr>
          <p:cNvPr id="380" name="Google Shape;380;p34"/>
          <p:cNvGrpSpPr/>
          <p:nvPr/>
        </p:nvGrpSpPr>
        <p:grpSpPr>
          <a:xfrm>
            <a:off x="3506547" y="1057482"/>
            <a:ext cx="5174953" cy="3031943"/>
            <a:chOff x="1177450" y="241631"/>
            <a:chExt cx="6173152" cy="3616776"/>
          </a:xfrm>
        </p:grpSpPr>
        <p:sp>
          <p:nvSpPr>
            <p:cNvPr id="381" name="Google Shape;38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00013" dist="47625" dir="5400000" algn="bl" rotWithShape="0">
                <a:schemeClr val="dk1">
                  <a:alpha val="32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85" name="Google Shape;385;p34"/>
          <p:cNvPicPr preferRelativeResize="0"/>
          <p:nvPr/>
        </p:nvPicPr>
        <p:blipFill rotWithShape="1">
          <a:blip r:embed="rId3">
            <a:alphaModFix/>
          </a:blip>
          <a:srcRect b="6620"/>
          <a:stretch/>
        </p:blipFill>
        <p:spPr>
          <a:xfrm>
            <a:off x="4084349" y="1224635"/>
            <a:ext cx="4022304" cy="2555046"/>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457200" y="2394450"/>
            <a:ext cx="4114800" cy="42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91" name="Google Shape;391;p35"/>
          <p:cNvSpPr txBox="1">
            <a:spLocks noGrp="1"/>
          </p:cNvSpPr>
          <p:nvPr>
            <p:ph type="body" idx="1"/>
          </p:nvPr>
        </p:nvSpPr>
        <p:spPr>
          <a:xfrm>
            <a:off x="5943600" y="2800175"/>
            <a:ext cx="2743200" cy="21189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55600" algn="l" rtl="0">
              <a:spcBef>
                <a:spcPts val="600"/>
              </a:spcBef>
              <a:spcAft>
                <a:spcPts val="0"/>
              </a:spcAft>
              <a:buSzPts val="2000"/>
              <a:buChar char="▰"/>
            </a:pPr>
            <a:r>
              <a:rPr lang="en"/>
              <a:t>@username</a:t>
            </a:r>
            <a:endParaRPr/>
          </a:p>
          <a:p>
            <a:pPr marL="457200" lvl="0" indent="-355600" algn="l" rtl="0">
              <a:spcBef>
                <a:spcPts val="0"/>
              </a:spcBef>
              <a:spcAft>
                <a:spcPts val="0"/>
              </a:spcAft>
              <a:buSzPts val="2000"/>
              <a:buChar char="▰"/>
            </a:pPr>
            <a:r>
              <a:rPr lang="en"/>
              <a:t>user@mail.me</a:t>
            </a:r>
            <a:br>
              <a:rPr lang="en"/>
            </a:br>
            <a:endParaRPr b="1"/>
          </a:p>
        </p:txBody>
      </p:sp>
      <p:sp>
        <p:nvSpPr>
          <p:cNvPr id="392" name="Google Shape;392;p3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398" name="Google Shape;398;p36"/>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2CA388"/>
                </a:solidFill>
                <a:hlinkClick r:id="rId3">
                  <a:extLst>
                    <a:ext uri="{A12FA001-AC4F-418D-AE19-62706E023703}">
                      <ahyp:hlinkClr xmlns:ahyp="http://schemas.microsoft.com/office/drawing/2018/hyperlinkcolor" val="tx"/>
                    </a:ext>
                  </a:extLst>
                </a:hlinkClick>
              </a:rPr>
              <a:t>SlidesCarnival</a:t>
            </a:r>
            <a:endParaRPr sz="2400">
              <a:solidFill>
                <a:srgbClr val="2CA388"/>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2CA388"/>
                </a:solidFill>
                <a:hlinkClick r:id="rId4">
                  <a:extLst>
                    <a:ext uri="{A12FA001-AC4F-418D-AE19-62706E023703}">
                      <ahyp:hlinkClr xmlns:ahyp="http://schemas.microsoft.com/office/drawing/2018/hyperlinkcolor" val="tx"/>
                    </a:ext>
                  </a:extLst>
                </a:hlinkClick>
              </a:rPr>
              <a:t>Unsplash</a:t>
            </a:r>
            <a:endParaRPr sz="2400">
              <a:solidFill>
                <a:srgbClr val="2CA388"/>
              </a:solidFill>
            </a:endParaRPr>
          </a:p>
        </p:txBody>
      </p:sp>
      <p:sp>
        <p:nvSpPr>
          <p:cNvPr id="399" name="Google Shape;399;p3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405" name="Google Shape;405;p37"/>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t>This presentation uses the following typographies and colors:</a:t>
            </a:r>
            <a:endParaRPr sz="1400"/>
          </a:p>
          <a:p>
            <a:pPr marL="457200" lvl="0" indent="-317500" algn="l" rtl="0">
              <a:lnSpc>
                <a:spcPct val="115000"/>
              </a:lnSpc>
              <a:spcBef>
                <a:spcPts val="600"/>
              </a:spcBef>
              <a:spcAft>
                <a:spcPts val="0"/>
              </a:spcAft>
              <a:buSzPts val="1400"/>
              <a:buChar char="▰"/>
            </a:pPr>
            <a:r>
              <a:rPr lang="en" sz="1400"/>
              <a:t>Titles: Roboto Slab</a:t>
            </a:r>
            <a:endParaRPr sz="1400"/>
          </a:p>
          <a:p>
            <a:pPr marL="457200" lvl="0" indent="-317500" algn="l" rtl="0">
              <a:lnSpc>
                <a:spcPct val="115000"/>
              </a:lnSpc>
              <a:spcBef>
                <a:spcPts val="0"/>
              </a:spcBef>
              <a:spcAft>
                <a:spcPts val="0"/>
              </a:spcAft>
              <a:buSzPts val="1400"/>
              <a:buChar char="▰"/>
            </a:pPr>
            <a:r>
              <a:rPr lang="en" sz="1400"/>
              <a:t>Body copy: Chivo</a:t>
            </a:r>
            <a:endParaRPr sz="1400"/>
          </a:p>
          <a:p>
            <a:pPr marL="0" lvl="0" indent="0" algn="l" rtl="0">
              <a:lnSpc>
                <a:spcPct val="115000"/>
              </a:lnSpc>
              <a:spcBef>
                <a:spcPts val="600"/>
              </a:spcBef>
              <a:spcAft>
                <a:spcPts val="0"/>
              </a:spcAft>
              <a:buNone/>
            </a:pPr>
            <a:r>
              <a:rPr lang="en" sz="1400"/>
              <a:t>You can download the fonts on these pages:</a:t>
            </a:r>
            <a:endParaRPr sz="1400"/>
          </a:p>
          <a:p>
            <a:pPr marL="0" lvl="0" indent="0" algn="l" rtl="0">
              <a:lnSpc>
                <a:spcPct val="115000"/>
              </a:lnSpc>
              <a:spcBef>
                <a:spcPts val="600"/>
              </a:spcBef>
              <a:spcAft>
                <a:spcPts val="0"/>
              </a:spcAft>
              <a:buNone/>
            </a:pPr>
            <a:r>
              <a:rPr lang="en" sz="1400" u="sng">
                <a:solidFill>
                  <a:srgbClr val="2CA388"/>
                </a:solidFill>
                <a:hlinkClick r:id="rId3">
                  <a:extLst>
                    <a:ext uri="{A12FA001-AC4F-418D-AE19-62706E023703}">
                      <ahyp:hlinkClr xmlns:ahyp="http://schemas.microsoft.com/office/drawing/2018/hyperlinkcolor" val="tx"/>
                    </a:ext>
                  </a:extLst>
                </a:hlinkClick>
              </a:rPr>
              <a:t>https://www.fontsquirrel.com/fonts/roboto-slab</a:t>
            </a:r>
            <a:endParaRPr sz="1400">
              <a:solidFill>
                <a:srgbClr val="2CA388"/>
              </a:solidFill>
            </a:endParaRPr>
          </a:p>
          <a:p>
            <a:pPr marL="0" lvl="0" indent="0" algn="l" rtl="0">
              <a:lnSpc>
                <a:spcPct val="115000"/>
              </a:lnSpc>
              <a:spcBef>
                <a:spcPts val="600"/>
              </a:spcBef>
              <a:spcAft>
                <a:spcPts val="0"/>
              </a:spcAft>
              <a:buNone/>
            </a:pPr>
            <a:r>
              <a:rPr lang="en" sz="1400" u="sng">
                <a:solidFill>
                  <a:srgbClr val="2CA388"/>
                </a:solidFill>
                <a:hlinkClick r:id="rId4">
                  <a:extLst>
                    <a:ext uri="{A12FA001-AC4F-418D-AE19-62706E023703}">
                      <ahyp:hlinkClr xmlns:ahyp="http://schemas.microsoft.com/office/drawing/2018/hyperlinkcolor" val="tx"/>
                    </a:ext>
                  </a:extLst>
                </a:hlinkClick>
              </a:rPr>
              <a:t>https://www.fontsquirrel.com/fonts/chivo</a:t>
            </a:r>
            <a:endParaRPr sz="1400">
              <a:solidFill>
                <a:srgbClr val="2CA388"/>
              </a:solidFill>
            </a:endParaRPr>
          </a:p>
          <a:p>
            <a:pPr marL="0" lvl="0" indent="0" algn="l" rtl="0">
              <a:lnSpc>
                <a:spcPct val="115000"/>
              </a:lnSpc>
              <a:spcBef>
                <a:spcPts val="600"/>
              </a:spcBef>
              <a:spcAft>
                <a:spcPts val="0"/>
              </a:spcAft>
              <a:buNone/>
            </a:pPr>
            <a:endParaRPr sz="1400"/>
          </a:p>
          <a:p>
            <a:pPr marL="0" lvl="0" indent="0" algn="l" rtl="0">
              <a:lnSpc>
                <a:spcPct val="115000"/>
              </a:lnSpc>
              <a:spcBef>
                <a:spcPts val="600"/>
              </a:spcBef>
              <a:spcAft>
                <a:spcPts val="0"/>
              </a:spcAft>
              <a:buNone/>
            </a:pPr>
            <a:r>
              <a:rPr lang="en" sz="1400">
                <a:solidFill>
                  <a:srgbClr val="00001A"/>
                </a:solidFill>
              </a:rPr>
              <a:t>Lime </a:t>
            </a:r>
            <a:r>
              <a:rPr lang="en" sz="1400" b="1">
                <a:solidFill>
                  <a:srgbClr val="A6D683"/>
                </a:solidFill>
              </a:rPr>
              <a:t>#a6d683</a:t>
            </a:r>
            <a:r>
              <a:rPr lang="en" sz="1400">
                <a:solidFill>
                  <a:srgbClr val="00001A"/>
                </a:solidFill>
              </a:rPr>
              <a:t> </a:t>
            </a:r>
            <a:r>
              <a:rPr lang="en" sz="1400">
                <a:solidFill>
                  <a:srgbClr val="9EB3C2"/>
                </a:solidFill>
              </a:rPr>
              <a:t>/</a:t>
            </a:r>
            <a:r>
              <a:rPr lang="en" sz="1400">
                <a:solidFill>
                  <a:srgbClr val="00001A"/>
                </a:solidFill>
              </a:rPr>
              <a:t> Clover </a:t>
            </a:r>
            <a:r>
              <a:rPr lang="en" sz="1400" b="1">
                <a:solidFill>
                  <a:srgbClr val="2CA388"/>
                </a:solidFill>
              </a:rPr>
              <a:t>#2ca388</a:t>
            </a:r>
            <a:r>
              <a:rPr lang="en" sz="1400">
                <a:solidFill>
                  <a:srgbClr val="00001A"/>
                </a:solidFill>
              </a:rPr>
              <a:t> </a:t>
            </a:r>
            <a:r>
              <a:rPr lang="en" sz="1400">
                <a:solidFill>
                  <a:srgbClr val="9EB3C2"/>
                </a:solidFill>
              </a:rPr>
              <a:t>/</a:t>
            </a:r>
            <a:r>
              <a:rPr lang="en" sz="1400">
                <a:solidFill>
                  <a:srgbClr val="00001A"/>
                </a:solidFill>
              </a:rPr>
              <a:t> Fog </a:t>
            </a:r>
            <a:r>
              <a:rPr lang="en" sz="1400" b="1">
                <a:solidFill>
                  <a:srgbClr val="9EB3C2"/>
                </a:solidFill>
              </a:rPr>
              <a:t>#9eb3c2</a:t>
            </a:r>
            <a:endParaRPr sz="1400" b="1">
              <a:solidFill>
                <a:srgbClr val="9EB3C2"/>
              </a:solidFill>
            </a:endParaRPr>
          </a:p>
        </p:txBody>
      </p:sp>
      <p:sp>
        <p:nvSpPr>
          <p:cNvPr id="406" name="Google Shape;406;p37"/>
          <p:cNvSpPr txBox="1"/>
          <p:nvPr/>
        </p:nvSpPr>
        <p:spPr>
          <a:xfrm>
            <a:off x="457200" y="3826165"/>
            <a:ext cx="2110200" cy="5379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1100"/>
              <a:buFont typeface="Arial"/>
              <a:buNone/>
            </a:pPr>
            <a:r>
              <a:rPr lang="en" sz="1200">
                <a:solidFill>
                  <a:srgbClr val="2CA388"/>
                </a:solidFill>
                <a:latin typeface="Chivo"/>
                <a:ea typeface="Chivo"/>
                <a:cs typeface="Chivo"/>
                <a:sym typeface="Chivo"/>
              </a:rPr>
              <a:t>You don’t need to keep this slide in your presentation. It’s only here to serve you as a design guide if you need to create new slides or download the fonts to edit the presentation in PowerPoint®</a:t>
            </a:r>
            <a:endParaRPr sz="1200">
              <a:solidFill>
                <a:srgbClr val="2CA388"/>
              </a:solidFill>
              <a:latin typeface="Chivo"/>
              <a:ea typeface="Chivo"/>
              <a:cs typeface="Chivo"/>
              <a:sym typeface="Chivo"/>
            </a:endParaRPr>
          </a:p>
        </p:txBody>
      </p:sp>
      <p:sp>
        <p:nvSpPr>
          <p:cNvPr id="407" name="Google Shape;407;p3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413" name="Google Shape;413;p38"/>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For Business Plans, Marketing Plans, Project Proposals, Lessons, etc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419" name="Google Shape;419;p3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26</a:t>
            </a:fld>
            <a:endParaRPr/>
          </a:p>
        </p:txBody>
      </p:sp>
      <p:sp>
        <p:nvSpPr>
          <p:cNvPr id="420" name="Google Shape;420;p39"/>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DEC</a:t>
            </a:r>
            <a:endParaRPr sz="1000">
              <a:solidFill>
                <a:schemeClr val="lt1"/>
              </a:solidFill>
              <a:latin typeface="Chivo"/>
              <a:ea typeface="Chivo"/>
              <a:cs typeface="Chivo"/>
              <a:sym typeface="Chivo"/>
            </a:endParaRPr>
          </a:p>
        </p:txBody>
      </p:sp>
      <p:sp>
        <p:nvSpPr>
          <p:cNvPr id="421" name="Google Shape;421;p39"/>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NOV</a:t>
            </a:r>
            <a:endParaRPr sz="1000">
              <a:solidFill>
                <a:schemeClr val="lt1"/>
              </a:solidFill>
              <a:latin typeface="Chivo"/>
              <a:ea typeface="Chivo"/>
              <a:cs typeface="Chivo"/>
              <a:sym typeface="Chivo"/>
            </a:endParaRPr>
          </a:p>
        </p:txBody>
      </p:sp>
      <p:sp>
        <p:nvSpPr>
          <p:cNvPr id="422" name="Google Shape;422;p39"/>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OCT</a:t>
            </a:r>
            <a:endParaRPr sz="1000">
              <a:solidFill>
                <a:schemeClr val="lt1"/>
              </a:solidFill>
              <a:latin typeface="Chivo"/>
              <a:ea typeface="Chivo"/>
              <a:cs typeface="Chivo"/>
              <a:sym typeface="Chivo"/>
            </a:endParaRPr>
          </a:p>
        </p:txBody>
      </p:sp>
      <p:sp>
        <p:nvSpPr>
          <p:cNvPr id="423" name="Google Shape;423;p39"/>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SEP</a:t>
            </a:r>
            <a:endParaRPr sz="1000">
              <a:solidFill>
                <a:schemeClr val="lt1"/>
              </a:solidFill>
              <a:latin typeface="Chivo"/>
              <a:ea typeface="Chivo"/>
              <a:cs typeface="Chivo"/>
              <a:sym typeface="Chivo"/>
            </a:endParaRPr>
          </a:p>
        </p:txBody>
      </p:sp>
      <p:sp>
        <p:nvSpPr>
          <p:cNvPr id="424" name="Google Shape;424;p39"/>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AUG</a:t>
            </a:r>
            <a:endParaRPr sz="1000">
              <a:solidFill>
                <a:schemeClr val="lt1"/>
              </a:solidFill>
              <a:latin typeface="Chivo"/>
              <a:ea typeface="Chivo"/>
              <a:cs typeface="Chivo"/>
              <a:sym typeface="Chivo"/>
            </a:endParaRPr>
          </a:p>
        </p:txBody>
      </p:sp>
      <p:sp>
        <p:nvSpPr>
          <p:cNvPr id="425" name="Google Shape;425;p39"/>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JUL</a:t>
            </a:r>
            <a:endParaRPr sz="1000">
              <a:solidFill>
                <a:schemeClr val="lt1"/>
              </a:solidFill>
              <a:latin typeface="Chivo"/>
              <a:ea typeface="Chivo"/>
              <a:cs typeface="Chivo"/>
              <a:sym typeface="Chivo"/>
            </a:endParaRPr>
          </a:p>
        </p:txBody>
      </p:sp>
      <p:sp>
        <p:nvSpPr>
          <p:cNvPr id="426" name="Google Shape;426;p39"/>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JUN</a:t>
            </a:r>
            <a:endParaRPr sz="1000">
              <a:solidFill>
                <a:schemeClr val="lt1"/>
              </a:solidFill>
              <a:latin typeface="Chivo"/>
              <a:ea typeface="Chivo"/>
              <a:cs typeface="Chivo"/>
              <a:sym typeface="Chivo"/>
            </a:endParaRPr>
          </a:p>
        </p:txBody>
      </p:sp>
      <p:sp>
        <p:nvSpPr>
          <p:cNvPr id="427" name="Google Shape;427;p39"/>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MAY</a:t>
            </a:r>
            <a:endParaRPr sz="1000">
              <a:solidFill>
                <a:schemeClr val="lt1"/>
              </a:solidFill>
              <a:latin typeface="Chivo"/>
              <a:ea typeface="Chivo"/>
              <a:cs typeface="Chivo"/>
              <a:sym typeface="Chivo"/>
            </a:endParaRPr>
          </a:p>
        </p:txBody>
      </p:sp>
      <p:sp>
        <p:nvSpPr>
          <p:cNvPr id="428" name="Google Shape;428;p39"/>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APR</a:t>
            </a:r>
            <a:endParaRPr sz="1000">
              <a:solidFill>
                <a:schemeClr val="lt1"/>
              </a:solidFill>
              <a:latin typeface="Chivo"/>
              <a:ea typeface="Chivo"/>
              <a:cs typeface="Chivo"/>
              <a:sym typeface="Chivo"/>
            </a:endParaRPr>
          </a:p>
        </p:txBody>
      </p:sp>
      <p:sp>
        <p:nvSpPr>
          <p:cNvPr id="429" name="Google Shape;429;p39"/>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MAR</a:t>
            </a:r>
            <a:endParaRPr sz="1000">
              <a:solidFill>
                <a:schemeClr val="lt1"/>
              </a:solidFill>
              <a:latin typeface="Chivo"/>
              <a:ea typeface="Chivo"/>
              <a:cs typeface="Chivo"/>
              <a:sym typeface="Chivo"/>
            </a:endParaRPr>
          </a:p>
        </p:txBody>
      </p:sp>
      <p:sp>
        <p:nvSpPr>
          <p:cNvPr id="430" name="Google Shape;430;p39"/>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FEB</a:t>
            </a:r>
            <a:endParaRPr sz="1000">
              <a:solidFill>
                <a:schemeClr val="lt1"/>
              </a:solidFill>
              <a:latin typeface="Chivo"/>
              <a:ea typeface="Chivo"/>
              <a:cs typeface="Chivo"/>
              <a:sym typeface="Chivo"/>
            </a:endParaRPr>
          </a:p>
        </p:txBody>
      </p:sp>
      <p:sp>
        <p:nvSpPr>
          <p:cNvPr id="431" name="Google Shape;431;p39"/>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JAN</a:t>
            </a:r>
            <a:endParaRPr sz="1000">
              <a:solidFill>
                <a:schemeClr val="lt1"/>
              </a:solidFill>
              <a:latin typeface="Chivo"/>
              <a:ea typeface="Chivo"/>
              <a:cs typeface="Chivo"/>
              <a:sym typeface="Chivo"/>
            </a:endParaRPr>
          </a:p>
        </p:txBody>
      </p:sp>
      <p:sp>
        <p:nvSpPr>
          <p:cNvPr id="432" name="Google Shape;432;p39"/>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33" name="Google Shape;433;p39"/>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34" name="Google Shape;434;p39"/>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cxnSp>
        <p:nvCxnSpPr>
          <p:cNvPr id="435" name="Google Shape;435;p39"/>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36" name="Google Shape;436;p39"/>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Red is the colour of danger and courage</a:t>
            </a:r>
            <a:endParaRPr sz="900">
              <a:solidFill>
                <a:schemeClr val="dk2"/>
              </a:solidFill>
              <a:latin typeface="Chivo"/>
              <a:ea typeface="Chivo"/>
              <a:cs typeface="Chivo"/>
              <a:sym typeface="Chivo"/>
            </a:endParaRPr>
          </a:p>
        </p:txBody>
      </p:sp>
      <p:cxnSp>
        <p:nvCxnSpPr>
          <p:cNvPr id="437" name="Google Shape;437;p39"/>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38" name="Google Shape;438;p39"/>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Black is the color of ebony and of outer space</a:t>
            </a:r>
            <a:endParaRPr sz="900">
              <a:solidFill>
                <a:schemeClr val="dk2"/>
              </a:solidFill>
              <a:latin typeface="Chivo"/>
              <a:ea typeface="Chivo"/>
              <a:cs typeface="Chivo"/>
              <a:sym typeface="Chivo"/>
            </a:endParaRPr>
          </a:p>
        </p:txBody>
      </p:sp>
      <p:cxnSp>
        <p:nvCxnSpPr>
          <p:cNvPr id="439" name="Google Shape;439;p39"/>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40" name="Google Shape;440;p39"/>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cxnSp>
        <p:nvCxnSpPr>
          <p:cNvPr id="441" name="Google Shape;441;p39"/>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42" name="Google Shape;442;p39"/>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White is the color of milk and fresh snow</a:t>
            </a:r>
            <a:endParaRPr sz="900">
              <a:solidFill>
                <a:schemeClr val="dk2"/>
              </a:solidFill>
              <a:latin typeface="Chivo"/>
              <a:ea typeface="Chivo"/>
              <a:cs typeface="Chivo"/>
              <a:sym typeface="Chivo"/>
            </a:endParaRPr>
          </a:p>
        </p:txBody>
      </p:sp>
      <p:cxnSp>
        <p:nvCxnSpPr>
          <p:cNvPr id="443" name="Google Shape;443;p39"/>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44" name="Google Shape;444;p39"/>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cxnSp>
        <p:nvCxnSpPr>
          <p:cNvPr id="445" name="Google Shape;445;p39"/>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46" name="Google Shape;446;p39"/>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cxnSp>
        <p:nvCxnSpPr>
          <p:cNvPr id="447" name="Google Shape;447;p39"/>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48" name="Google Shape;448;p39"/>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White is the color of milk and fresh snow</a:t>
            </a:r>
            <a:endParaRPr sz="900">
              <a:solidFill>
                <a:schemeClr val="dk2"/>
              </a:solidFill>
              <a:latin typeface="Chivo"/>
              <a:ea typeface="Chivo"/>
              <a:cs typeface="Chivo"/>
              <a:sym typeface="Chivo"/>
            </a:endParaRPr>
          </a:p>
        </p:txBody>
      </p:sp>
      <p:cxnSp>
        <p:nvCxnSpPr>
          <p:cNvPr id="449" name="Google Shape;449;p39"/>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0" name="Google Shape;450;p39"/>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cxnSp>
        <p:nvCxnSpPr>
          <p:cNvPr id="451" name="Google Shape;451;p39"/>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2" name="Google Shape;452;p39"/>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Red is the colour of danger and courage</a:t>
            </a:r>
            <a:endParaRPr sz="900">
              <a:solidFill>
                <a:schemeClr val="dk2"/>
              </a:solidFill>
              <a:latin typeface="Chivo"/>
              <a:ea typeface="Chivo"/>
              <a:cs typeface="Chivo"/>
              <a:sym typeface="Chivo"/>
            </a:endParaRPr>
          </a:p>
        </p:txBody>
      </p:sp>
      <p:cxnSp>
        <p:nvCxnSpPr>
          <p:cNvPr id="453" name="Google Shape;453;p39"/>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4" name="Google Shape;454;p39"/>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Black is the color of ebony and of outer space</a:t>
            </a:r>
            <a:endParaRPr sz="900">
              <a:solidFill>
                <a:schemeClr val="dk2"/>
              </a:solidFill>
              <a:latin typeface="Chivo"/>
              <a:ea typeface="Chivo"/>
              <a:cs typeface="Chivo"/>
              <a:sym typeface="Chivo"/>
            </a:endParaRPr>
          </a:p>
        </p:txBody>
      </p:sp>
      <p:cxnSp>
        <p:nvCxnSpPr>
          <p:cNvPr id="455" name="Google Shape;455;p39"/>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6" name="Google Shape;456;p39"/>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462" name="Google Shape;462;p4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27</a:t>
            </a:fld>
            <a:endParaRPr/>
          </a:p>
        </p:txBody>
      </p:sp>
      <p:sp>
        <p:nvSpPr>
          <p:cNvPr id="463" name="Google Shape;46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65" name="Google Shape;465;p40"/>
          <p:cNvGrpSpPr/>
          <p:nvPr/>
        </p:nvGrpSpPr>
        <p:grpSpPr>
          <a:xfrm>
            <a:off x="1786339" y="1703401"/>
            <a:ext cx="473400" cy="473400"/>
            <a:chOff x="1786339" y="1703401"/>
            <a:chExt cx="473400" cy="473400"/>
          </a:xfrm>
        </p:grpSpPr>
        <p:sp>
          <p:nvSpPr>
            <p:cNvPr id="466" name="Google Shape;46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67" name="Google Shape;46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1</a:t>
              </a:r>
              <a:endParaRPr sz="600">
                <a:solidFill>
                  <a:schemeClr val="dk2"/>
                </a:solidFill>
                <a:latin typeface="Chivo"/>
                <a:ea typeface="Chivo"/>
                <a:cs typeface="Chivo"/>
                <a:sym typeface="Chivo"/>
              </a:endParaRPr>
            </a:p>
          </p:txBody>
        </p:sp>
      </p:grpSp>
      <p:grpSp>
        <p:nvGrpSpPr>
          <p:cNvPr id="468" name="Google Shape;468;p40"/>
          <p:cNvGrpSpPr/>
          <p:nvPr/>
        </p:nvGrpSpPr>
        <p:grpSpPr>
          <a:xfrm>
            <a:off x="3814414" y="1703401"/>
            <a:ext cx="473400" cy="473400"/>
            <a:chOff x="3814414" y="1703401"/>
            <a:chExt cx="473400" cy="473400"/>
          </a:xfrm>
        </p:grpSpPr>
        <p:sp>
          <p:nvSpPr>
            <p:cNvPr id="469" name="Google Shape;46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0" name="Google Shape;47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3</a:t>
              </a:r>
              <a:endParaRPr sz="600">
                <a:solidFill>
                  <a:schemeClr val="dk2"/>
                </a:solidFill>
                <a:latin typeface="Chivo"/>
                <a:ea typeface="Chivo"/>
                <a:cs typeface="Chivo"/>
                <a:sym typeface="Chivo"/>
              </a:endParaRPr>
            </a:p>
          </p:txBody>
        </p:sp>
      </p:grpSp>
      <p:grpSp>
        <p:nvGrpSpPr>
          <p:cNvPr id="471" name="Google Shape;471;p40"/>
          <p:cNvGrpSpPr/>
          <p:nvPr/>
        </p:nvGrpSpPr>
        <p:grpSpPr>
          <a:xfrm>
            <a:off x="5842489" y="1703401"/>
            <a:ext cx="473400" cy="473400"/>
            <a:chOff x="5842489" y="1703401"/>
            <a:chExt cx="473400" cy="473400"/>
          </a:xfrm>
        </p:grpSpPr>
        <p:sp>
          <p:nvSpPr>
            <p:cNvPr id="472" name="Google Shape;47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3" name="Google Shape;47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5</a:t>
              </a:r>
              <a:endParaRPr sz="600">
                <a:solidFill>
                  <a:schemeClr val="dk2"/>
                </a:solidFill>
                <a:latin typeface="Chivo"/>
                <a:ea typeface="Chivo"/>
                <a:cs typeface="Chivo"/>
                <a:sym typeface="Chivo"/>
              </a:endParaRPr>
            </a:p>
          </p:txBody>
        </p:sp>
      </p:grpSp>
      <p:grpSp>
        <p:nvGrpSpPr>
          <p:cNvPr id="474" name="Google Shape;474;p40"/>
          <p:cNvGrpSpPr/>
          <p:nvPr/>
        </p:nvGrpSpPr>
        <p:grpSpPr>
          <a:xfrm>
            <a:off x="6880814" y="3576300"/>
            <a:ext cx="473400" cy="473400"/>
            <a:chOff x="6880814" y="3576300"/>
            <a:chExt cx="473400" cy="473400"/>
          </a:xfrm>
        </p:grpSpPr>
        <p:sp>
          <p:nvSpPr>
            <p:cNvPr id="475" name="Google Shape;47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6" name="Google Shape;47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6</a:t>
              </a:r>
              <a:endParaRPr sz="600">
                <a:solidFill>
                  <a:schemeClr val="dk2"/>
                </a:solidFill>
                <a:latin typeface="Chivo"/>
                <a:ea typeface="Chivo"/>
                <a:cs typeface="Chivo"/>
                <a:sym typeface="Chivo"/>
              </a:endParaRPr>
            </a:p>
          </p:txBody>
        </p:sp>
      </p:grpSp>
      <p:grpSp>
        <p:nvGrpSpPr>
          <p:cNvPr id="477" name="Google Shape;477;p40"/>
          <p:cNvGrpSpPr/>
          <p:nvPr/>
        </p:nvGrpSpPr>
        <p:grpSpPr>
          <a:xfrm>
            <a:off x="4852739" y="3576300"/>
            <a:ext cx="473400" cy="473400"/>
            <a:chOff x="4852739" y="3576300"/>
            <a:chExt cx="473400" cy="473400"/>
          </a:xfrm>
        </p:grpSpPr>
        <p:sp>
          <p:nvSpPr>
            <p:cNvPr id="478" name="Google Shape;47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9" name="Google Shape;47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4</a:t>
              </a:r>
              <a:endParaRPr sz="600">
                <a:solidFill>
                  <a:schemeClr val="dk2"/>
                </a:solidFill>
                <a:latin typeface="Chivo"/>
                <a:ea typeface="Chivo"/>
                <a:cs typeface="Chivo"/>
                <a:sym typeface="Chivo"/>
              </a:endParaRPr>
            </a:p>
          </p:txBody>
        </p:sp>
      </p:grpSp>
      <p:grpSp>
        <p:nvGrpSpPr>
          <p:cNvPr id="480" name="Google Shape;480;p40"/>
          <p:cNvGrpSpPr/>
          <p:nvPr/>
        </p:nvGrpSpPr>
        <p:grpSpPr>
          <a:xfrm>
            <a:off x="2824664" y="3576300"/>
            <a:ext cx="473400" cy="473400"/>
            <a:chOff x="2824664" y="3576300"/>
            <a:chExt cx="473400" cy="473400"/>
          </a:xfrm>
        </p:grpSpPr>
        <p:sp>
          <p:nvSpPr>
            <p:cNvPr id="481" name="Google Shape;48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82" name="Google Shape;48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2</a:t>
              </a:r>
              <a:endParaRPr sz="600">
                <a:solidFill>
                  <a:schemeClr val="dk2"/>
                </a:solidFill>
                <a:latin typeface="Chivo"/>
                <a:ea typeface="Chivo"/>
                <a:cs typeface="Chivo"/>
                <a:sym typeface="Chivo"/>
              </a:endParaRPr>
            </a:p>
          </p:txBody>
        </p:sp>
      </p:grpSp>
      <p:sp>
        <p:nvSpPr>
          <p:cNvPr id="483" name="Google Shape;48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sp>
        <p:nvSpPr>
          <p:cNvPr id="484" name="Google Shape;48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Red is the colour of danger and courage</a:t>
            </a:r>
            <a:endParaRPr sz="900">
              <a:solidFill>
                <a:schemeClr val="dk2"/>
              </a:solidFill>
              <a:latin typeface="Chivo"/>
              <a:ea typeface="Chivo"/>
              <a:cs typeface="Chivo"/>
              <a:sym typeface="Chivo"/>
            </a:endParaRPr>
          </a:p>
        </p:txBody>
      </p:sp>
      <p:sp>
        <p:nvSpPr>
          <p:cNvPr id="485" name="Google Shape;48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Black is the color of ebony and of outer space</a:t>
            </a:r>
            <a:endParaRPr sz="900">
              <a:solidFill>
                <a:schemeClr val="dk2"/>
              </a:solidFill>
              <a:latin typeface="Chivo"/>
              <a:ea typeface="Chivo"/>
              <a:cs typeface="Chivo"/>
              <a:sym typeface="Chivo"/>
            </a:endParaRPr>
          </a:p>
        </p:txBody>
      </p:sp>
      <p:sp>
        <p:nvSpPr>
          <p:cNvPr id="486" name="Google Shape;48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sp>
        <p:nvSpPr>
          <p:cNvPr id="487" name="Google Shape;48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White is the color of milk and fresh snow</a:t>
            </a:r>
            <a:endParaRPr sz="900">
              <a:solidFill>
                <a:schemeClr val="dk2"/>
              </a:solidFill>
              <a:latin typeface="Chivo"/>
              <a:ea typeface="Chivo"/>
              <a:cs typeface="Chivo"/>
              <a:sym typeface="Chivo"/>
            </a:endParaRPr>
          </a:p>
        </p:txBody>
      </p:sp>
      <p:sp>
        <p:nvSpPr>
          <p:cNvPr id="488" name="Google Shape;48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494" name="Google Shape;494;p4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28</a:t>
            </a:fld>
            <a:endParaRPr/>
          </a:p>
        </p:txBody>
      </p:sp>
      <p:graphicFrame>
        <p:nvGraphicFramePr>
          <p:cNvPr id="495" name="Google Shape;495;p41"/>
          <p:cNvGraphicFramePr/>
          <p:nvPr/>
        </p:nvGraphicFramePr>
        <p:xfrm>
          <a:off x="392525" y="1564481"/>
          <a:ext cx="3000000" cy="3000000"/>
        </p:xfrm>
        <a:graphic>
          <a:graphicData uri="http://schemas.openxmlformats.org/drawingml/2006/table">
            <a:tbl>
              <a:tblPr>
                <a:noFill/>
                <a:tableStyleId>{2EE3C9FA-EBAD-4885-90D2-0F3138BC2D0D}</a:tableStyleId>
              </a:tblPr>
              <a:tblGrid>
                <a:gridCol w="1443500">
                  <a:extLst>
                    <a:ext uri="{9D8B030D-6E8A-4147-A177-3AD203B41FA5}">
                      <a16:colId xmlns:a16="http://schemas.microsoft.com/office/drawing/2014/main" val="20000"/>
                    </a:ext>
                  </a:extLst>
                </a:gridCol>
                <a:gridCol w="495650">
                  <a:extLst>
                    <a:ext uri="{9D8B030D-6E8A-4147-A177-3AD203B41FA5}">
                      <a16:colId xmlns:a16="http://schemas.microsoft.com/office/drawing/2014/main" val="20001"/>
                    </a:ext>
                  </a:extLst>
                </a:gridCol>
                <a:gridCol w="495650">
                  <a:extLst>
                    <a:ext uri="{9D8B030D-6E8A-4147-A177-3AD203B41FA5}">
                      <a16:colId xmlns:a16="http://schemas.microsoft.com/office/drawing/2014/main" val="20002"/>
                    </a:ext>
                  </a:extLst>
                </a:gridCol>
                <a:gridCol w="495650">
                  <a:extLst>
                    <a:ext uri="{9D8B030D-6E8A-4147-A177-3AD203B41FA5}">
                      <a16:colId xmlns:a16="http://schemas.microsoft.com/office/drawing/2014/main" val="20003"/>
                    </a:ext>
                  </a:extLst>
                </a:gridCol>
                <a:gridCol w="495650">
                  <a:extLst>
                    <a:ext uri="{9D8B030D-6E8A-4147-A177-3AD203B41FA5}">
                      <a16:colId xmlns:a16="http://schemas.microsoft.com/office/drawing/2014/main" val="20004"/>
                    </a:ext>
                  </a:extLst>
                </a:gridCol>
                <a:gridCol w="495650">
                  <a:extLst>
                    <a:ext uri="{9D8B030D-6E8A-4147-A177-3AD203B41FA5}">
                      <a16:colId xmlns:a16="http://schemas.microsoft.com/office/drawing/2014/main" val="20005"/>
                    </a:ext>
                  </a:extLst>
                </a:gridCol>
                <a:gridCol w="495650">
                  <a:extLst>
                    <a:ext uri="{9D8B030D-6E8A-4147-A177-3AD203B41FA5}">
                      <a16:colId xmlns:a16="http://schemas.microsoft.com/office/drawing/2014/main" val="20006"/>
                    </a:ext>
                  </a:extLst>
                </a:gridCol>
                <a:gridCol w="495650">
                  <a:extLst>
                    <a:ext uri="{9D8B030D-6E8A-4147-A177-3AD203B41FA5}">
                      <a16:colId xmlns:a16="http://schemas.microsoft.com/office/drawing/2014/main" val="20007"/>
                    </a:ext>
                  </a:extLst>
                </a:gridCol>
                <a:gridCol w="495650">
                  <a:extLst>
                    <a:ext uri="{9D8B030D-6E8A-4147-A177-3AD203B41FA5}">
                      <a16:colId xmlns:a16="http://schemas.microsoft.com/office/drawing/2014/main" val="20008"/>
                    </a:ext>
                  </a:extLst>
                </a:gridCol>
                <a:gridCol w="495650">
                  <a:extLst>
                    <a:ext uri="{9D8B030D-6E8A-4147-A177-3AD203B41FA5}">
                      <a16:colId xmlns:a16="http://schemas.microsoft.com/office/drawing/2014/main" val="20009"/>
                    </a:ext>
                  </a:extLst>
                </a:gridCol>
                <a:gridCol w="495650">
                  <a:extLst>
                    <a:ext uri="{9D8B030D-6E8A-4147-A177-3AD203B41FA5}">
                      <a16:colId xmlns:a16="http://schemas.microsoft.com/office/drawing/2014/main" val="20010"/>
                    </a:ext>
                  </a:extLst>
                </a:gridCol>
                <a:gridCol w="495650">
                  <a:extLst>
                    <a:ext uri="{9D8B030D-6E8A-4147-A177-3AD203B41FA5}">
                      <a16:colId xmlns:a16="http://schemas.microsoft.com/office/drawing/2014/main" val="20011"/>
                    </a:ext>
                  </a:extLst>
                </a:gridCol>
                <a:gridCol w="495650">
                  <a:extLst>
                    <a:ext uri="{9D8B030D-6E8A-4147-A177-3AD203B41FA5}">
                      <a16:colId xmlns:a16="http://schemas.microsoft.com/office/drawing/2014/main" val="20012"/>
                    </a:ext>
                  </a:extLst>
                </a:gridCol>
                <a:gridCol w="495650">
                  <a:extLst>
                    <a:ext uri="{9D8B030D-6E8A-4147-A177-3AD203B41FA5}">
                      <a16:colId xmlns:a16="http://schemas.microsoft.com/office/drawing/2014/main" val="20013"/>
                    </a:ext>
                  </a:extLst>
                </a:gridCol>
                <a:gridCol w="495650">
                  <a:extLst>
                    <a:ext uri="{9D8B030D-6E8A-4147-A177-3AD203B41FA5}">
                      <a16:colId xmlns:a16="http://schemas.microsoft.com/office/drawing/2014/main" val="20014"/>
                    </a:ext>
                  </a:extLst>
                </a:gridCol>
              </a:tblGrid>
              <a:tr h="293775">
                <a:tc>
                  <a:txBody>
                    <a:bodyPr/>
                    <a:lstStyle/>
                    <a:p>
                      <a:pPr marL="0" lvl="0" indent="0" algn="l" rtl="0">
                        <a:spcBef>
                          <a:spcPts val="0"/>
                        </a:spcBef>
                        <a:spcAft>
                          <a:spcPts val="0"/>
                        </a:spcAft>
                        <a:buNone/>
                      </a:pPr>
                      <a:endParaRPr sz="800">
                        <a:solidFill>
                          <a:schemeClr val="dk2"/>
                        </a:solidFill>
                        <a:latin typeface="Chivo"/>
                        <a:ea typeface="Chivo"/>
                        <a:cs typeface="Chivo"/>
                        <a:sym typeface="Chiv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Chivo"/>
                          <a:ea typeface="Chivo"/>
                          <a:cs typeface="Chivo"/>
                          <a:sym typeface="Chivo"/>
                        </a:rPr>
                        <a:t>Week 1</a:t>
                      </a:r>
                      <a:endParaRPr sz="800" b="1">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Chivo"/>
                          <a:ea typeface="Chivo"/>
                          <a:cs typeface="Chivo"/>
                          <a:sym typeface="Chivo"/>
                        </a:rPr>
                        <a:t>Week 2</a:t>
                      </a:r>
                      <a:endParaRPr sz="800" b="1">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3775">
                <a:tc>
                  <a:txBody>
                    <a:bodyPr/>
                    <a:lstStyle/>
                    <a:p>
                      <a:pPr marL="0" lvl="0" indent="0" algn="l" rtl="0">
                        <a:spcBef>
                          <a:spcPts val="0"/>
                        </a:spcBef>
                        <a:spcAft>
                          <a:spcPts val="0"/>
                        </a:spcAft>
                        <a:buNone/>
                      </a:pPr>
                      <a:endParaRPr sz="800">
                        <a:solidFill>
                          <a:schemeClr val="dk2"/>
                        </a:solidFill>
                        <a:latin typeface="Chivo"/>
                        <a:ea typeface="Chivo"/>
                        <a:cs typeface="Chivo"/>
                        <a:sym typeface="Chiv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2</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3</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4</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5</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6</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7</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8</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9</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10</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11</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12</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13</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14</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3775">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Task 1</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2</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Chivo"/>
                          <a:ea typeface="Chivo"/>
                          <a:cs typeface="Chivo"/>
                          <a:sym typeface="Chivo"/>
                        </a:rPr>
                        <a:t>◆</a:t>
                      </a: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3</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4</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Chivo"/>
                          <a:ea typeface="Chivo"/>
                          <a:cs typeface="Chivo"/>
                          <a:sym typeface="Chivo"/>
                        </a:rPr>
                        <a:t>◆</a:t>
                      </a: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5</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Chivo"/>
                          <a:ea typeface="Chivo"/>
                          <a:cs typeface="Chivo"/>
                          <a:sym typeface="Chivo"/>
                        </a:rPr>
                        <a:t>◆</a:t>
                      </a: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6</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7</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8</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2"/>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501" name="Google Shape;501;p4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29</a:t>
            </a:fld>
            <a:endParaRPr/>
          </a:p>
        </p:txBody>
      </p:sp>
      <p:sp>
        <p:nvSpPr>
          <p:cNvPr id="502" name="Google Shape;502;p42"/>
          <p:cNvSpPr/>
          <p:nvPr/>
        </p:nvSpPr>
        <p:spPr>
          <a:xfrm>
            <a:off x="429525" y="1418975"/>
            <a:ext cx="4066500" cy="15318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Chivo"/>
                <a:ea typeface="Chivo"/>
                <a:cs typeface="Chivo"/>
                <a:sym typeface="Chivo"/>
              </a:rPr>
              <a:t>STRENGTHS</a:t>
            </a:r>
            <a:endParaRPr b="1">
              <a:solidFill>
                <a:schemeClr val="dk1"/>
              </a:solidFill>
              <a:latin typeface="Chivo"/>
              <a:ea typeface="Chivo"/>
              <a:cs typeface="Chivo"/>
              <a:sym typeface="Chivo"/>
            </a:endParaRPr>
          </a:p>
          <a:p>
            <a:pPr marL="0" lvl="0" indent="0" algn="l" rtl="0">
              <a:spcBef>
                <a:spcPts val="600"/>
              </a:spcBef>
              <a:spcAft>
                <a:spcPts val="600"/>
              </a:spcAft>
              <a:buNone/>
            </a:pPr>
            <a:r>
              <a:rPr lang="en">
                <a:solidFill>
                  <a:schemeClr val="dk1"/>
                </a:solidFill>
                <a:latin typeface="Chivo"/>
                <a:ea typeface="Chivo"/>
                <a:cs typeface="Chivo"/>
                <a:sym typeface="Chivo"/>
              </a:rPr>
              <a:t>Blue is the colour of the clear sky and the deep sea</a:t>
            </a:r>
            <a:endParaRPr>
              <a:solidFill>
                <a:schemeClr val="dk1"/>
              </a:solidFill>
              <a:latin typeface="Chivo"/>
              <a:ea typeface="Chivo"/>
              <a:cs typeface="Chivo"/>
              <a:sym typeface="Chivo"/>
            </a:endParaRPr>
          </a:p>
        </p:txBody>
      </p:sp>
      <p:sp>
        <p:nvSpPr>
          <p:cNvPr id="503" name="Google Shape;503;p42"/>
          <p:cNvSpPr/>
          <p:nvPr/>
        </p:nvSpPr>
        <p:spPr>
          <a:xfrm>
            <a:off x="4664182" y="1418975"/>
            <a:ext cx="4066500" cy="15318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Chivo"/>
                <a:ea typeface="Chivo"/>
                <a:cs typeface="Chivo"/>
                <a:sym typeface="Chivo"/>
              </a:rPr>
              <a:t>WEAKNESSES</a:t>
            </a:r>
            <a:endParaRPr b="1">
              <a:solidFill>
                <a:schemeClr val="dk1"/>
              </a:solidFill>
              <a:latin typeface="Chivo"/>
              <a:ea typeface="Chivo"/>
              <a:cs typeface="Chivo"/>
              <a:sym typeface="Chivo"/>
            </a:endParaRPr>
          </a:p>
          <a:p>
            <a:pPr marL="0" lvl="0" indent="0" algn="r" rtl="0">
              <a:spcBef>
                <a:spcPts val="600"/>
              </a:spcBef>
              <a:spcAft>
                <a:spcPts val="600"/>
              </a:spcAft>
              <a:buNone/>
            </a:pPr>
            <a:r>
              <a:rPr lang="en">
                <a:solidFill>
                  <a:schemeClr val="dk1"/>
                </a:solidFill>
                <a:latin typeface="Chivo"/>
                <a:ea typeface="Chivo"/>
                <a:cs typeface="Chivo"/>
                <a:sym typeface="Chivo"/>
              </a:rPr>
              <a:t>Yellow is the color of gold, butter and ripe lemons</a:t>
            </a:r>
            <a:endParaRPr>
              <a:solidFill>
                <a:schemeClr val="dk1"/>
              </a:solidFill>
              <a:latin typeface="Chivo"/>
              <a:ea typeface="Chivo"/>
              <a:cs typeface="Chivo"/>
              <a:sym typeface="Chivo"/>
            </a:endParaRPr>
          </a:p>
        </p:txBody>
      </p:sp>
      <p:sp>
        <p:nvSpPr>
          <p:cNvPr id="504" name="Google Shape;504;p42"/>
          <p:cNvSpPr/>
          <p:nvPr/>
        </p:nvSpPr>
        <p:spPr>
          <a:xfrm>
            <a:off x="429525" y="3119009"/>
            <a:ext cx="4066500" cy="15318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Chivo"/>
              <a:ea typeface="Chivo"/>
              <a:cs typeface="Chivo"/>
              <a:sym typeface="Chivo"/>
            </a:endParaRPr>
          </a:p>
          <a:p>
            <a:pPr marL="0" lvl="0" indent="0" algn="l" rtl="0">
              <a:spcBef>
                <a:spcPts val="600"/>
              </a:spcBef>
              <a:spcAft>
                <a:spcPts val="0"/>
              </a:spcAft>
              <a:buClr>
                <a:schemeClr val="dk1"/>
              </a:buClr>
              <a:buSzPts val="1100"/>
              <a:buFont typeface="Arial"/>
              <a:buNone/>
            </a:pPr>
            <a:r>
              <a:rPr lang="en">
                <a:solidFill>
                  <a:schemeClr val="dk1"/>
                </a:solidFill>
                <a:latin typeface="Chivo"/>
                <a:ea typeface="Chivo"/>
                <a:cs typeface="Chivo"/>
                <a:sym typeface="Chivo"/>
              </a:rPr>
              <a:t>Black is the color of ebony and of outer space</a:t>
            </a:r>
            <a:endParaRPr>
              <a:solidFill>
                <a:schemeClr val="dk1"/>
              </a:solidFill>
              <a:latin typeface="Chivo"/>
              <a:ea typeface="Chivo"/>
              <a:cs typeface="Chivo"/>
              <a:sym typeface="Chivo"/>
            </a:endParaRPr>
          </a:p>
          <a:p>
            <a:pPr marL="0" lvl="0" indent="0" algn="l" rtl="0">
              <a:spcBef>
                <a:spcPts val="600"/>
              </a:spcBef>
              <a:spcAft>
                <a:spcPts val="600"/>
              </a:spcAft>
              <a:buClr>
                <a:schemeClr val="dk1"/>
              </a:buClr>
              <a:buSzPts val="1100"/>
              <a:buFont typeface="Arial"/>
              <a:buNone/>
            </a:pPr>
            <a:r>
              <a:rPr lang="en" b="1">
                <a:solidFill>
                  <a:schemeClr val="dk1"/>
                </a:solidFill>
                <a:latin typeface="Chivo"/>
                <a:ea typeface="Chivo"/>
                <a:cs typeface="Chivo"/>
                <a:sym typeface="Chivo"/>
              </a:rPr>
              <a:t>OPPORTUNITIES</a:t>
            </a:r>
            <a:endParaRPr>
              <a:solidFill>
                <a:schemeClr val="dk1"/>
              </a:solidFill>
              <a:latin typeface="Chivo"/>
              <a:ea typeface="Chivo"/>
              <a:cs typeface="Chivo"/>
              <a:sym typeface="Chivo"/>
            </a:endParaRPr>
          </a:p>
        </p:txBody>
      </p:sp>
      <p:sp>
        <p:nvSpPr>
          <p:cNvPr id="505" name="Google Shape;505;p42"/>
          <p:cNvSpPr/>
          <p:nvPr/>
        </p:nvSpPr>
        <p:spPr>
          <a:xfrm>
            <a:off x="4664182" y="3119009"/>
            <a:ext cx="4066500" cy="15318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Chivo"/>
                <a:ea typeface="Chivo"/>
                <a:cs typeface="Chivo"/>
                <a:sym typeface="Chivo"/>
              </a:rPr>
              <a:t>White is the color of milk and fresh snow</a:t>
            </a:r>
            <a:endParaRPr>
              <a:solidFill>
                <a:schemeClr val="dk1"/>
              </a:solidFill>
              <a:latin typeface="Chivo"/>
              <a:ea typeface="Chivo"/>
              <a:cs typeface="Chivo"/>
              <a:sym typeface="Chivo"/>
            </a:endParaRPr>
          </a:p>
          <a:p>
            <a:pPr marL="0" lvl="0" indent="0" algn="r" rtl="0">
              <a:spcBef>
                <a:spcPts val="600"/>
              </a:spcBef>
              <a:spcAft>
                <a:spcPts val="600"/>
              </a:spcAft>
              <a:buNone/>
            </a:pPr>
            <a:r>
              <a:rPr lang="en" b="1">
                <a:solidFill>
                  <a:schemeClr val="dk1"/>
                </a:solidFill>
                <a:latin typeface="Chivo"/>
                <a:ea typeface="Chivo"/>
                <a:cs typeface="Chivo"/>
                <a:sym typeface="Chivo"/>
              </a:rPr>
              <a:t>THREATS</a:t>
            </a:r>
            <a:endParaRPr>
              <a:solidFill>
                <a:schemeClr val="dk1"/>
              </a:solidFill>
              <a:latin typeface="Chivo"/>
              <a:ea typeface="Chivo"/>
              <a:cs typeface="Chivo"/>
              <a:sym typeface="Chivo"/>
            </a:endParaRPr>
          </a:p>
        </p:txBody>
      </p:sp>
      <p:sp>
        <p:nvSpPr>
          <p:cNvPr id="506" name="Google Shape;506;p42"/>
          <p:cNvSpPr/>
          <p:nvPr/>
        </p:nvSpPr>
        <p:spPr>
          <a:xfrm>
            <a:off x="3328665" y="1781496"/>
            <a:ext cx="2336700" cy="23367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p:nvPr/>
        </p:nvSpPr>
        <p:spPr>
          <a:xfrm rot="5400000">
            <a:off x="3497157" y="1781496"/>
            <a:ext cx="2336700" cy="23367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2"/>
          <p:cNvSpPr/>
          <p:nvPr/>
        </p:nvSpPr>
        <p:spPr>
          <a:xfrm rot="10800000">
            <a:off x="3497157" y="1951312"/>
            <a:ext cx="2336700" cy="23367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rot="-5400000">
            <a:off x="3328665" y="1951312"/>
            <a:ext cx="2336700" cy="23367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3866637" y="2268922"/>
            <a:ext cx="318242" cy="436456"/>
          </a:xfrm>
          <a:prstGeom prst="rect">
            <a:avLst/>
          </a:prstGeom>
        </p:spPr>
        <p:txBody>
          <a:bodyPr>
            <a:prstTxWarp prst="textPlain">
              <a:avLst/>
            </a:prstTxWarp>
          </a:bodyPr>
          <a:lstStyle/>
          <a:p>
            <a:pPr lvl="0" algn="ctr"/>
            <a:r>
              <a:rPr b="1" i="0">
                <a:ln>
                  <a:noFill/>
                </a:ln>
                <a:solidFill>
                  <a:schemeClr val="lt1"/>
                </a:solidFill>
                <a:latin typeface="Roboto Slab"/>
              </a:rPr>
              <a:t>S</a:t>
            </a:r>
          </a:p>
        </p:txBody>
      </p:sp>
      <p:sp>
        <p:nvSpPr>
          <p:cNvPr id="511" name="Google Shape;511;p42"/>
          <p:cNvSpPr/>
          <p:nvPr/>
        </p:nvSpPr>
        <p:spPr>
          <a:xfrm>
            <a:off x="4848489" y="2276385"/>
            <a:ext cx="622155" cy="424515"/>
          </a:xfrm>
          <a:prstGeom prst="rect">
            <a:avLst/>
          </a:prstGeom>
        </p:spPr>
        <p:txBody>
          <a:bodyPr>
            <a:prstTxWarp prst="textPlain">
              <a:avLst/>
            </a:prstTxWarp>
          </a:bodyPr>
          <a:lstStyle/>
          <a:p>
            <a:pPr lvl="0" algn="ctr"/>
            <a:r>
              <a:rPr b="1" i="0">
                <a:ln>
                  <a:noFill/>
                </a:ln>
                <a:solidFill>
                  <a:schemeClr val="lt1"/>
                </a:solidFill>
                <a:latin typeface="Roboto Slab"/>
              </a:rPr>
              <a:t>W</a:t>
            </a:r>
          </a:p>
        </p:txBody>
      </p:sp>
      <p:sp>
        <p:nvSpPr>
          <p:cNvPr id="512" name="Google Shape;512;p42"/>
          <p:cNvSpPr/>
          <p:nvPr/>
        </p:nvSpPr>
        <p:spPr>
          <a:xfrm>
            <a:off x="3833201" y="3338512"/>
            <a:ext cx="385115" cy="436456"/>
          </a:xfrm>
          <a:prstGeom prst="rect">
            <a:avLst/>
          </a:prstGeom>
        </p:spPr>
        <p:txBody>
          <a:bodyPr>
            <a:prstTxWarp prst="textPlain">
              <a:avLst/>
            </a:prstTxWarp>
          </a:bodyPr>
          <a:lstStyle/>
          <a:p>
            <a:pPr lvl="0" algn="ctr"/>
            <a:r>
              <a:rPr b="1" i="0">
                <a:ln>
                  <a:noFill/>
                </a:ln>
                <a:solidFill>
                  <a:schemeClr val="lt1"/>
                </a:solidFill>
                <a:latin typeface="Roboto Slab"/>
              </a:rPr>
              <a:t>O</a:t>
            </a:r>
          </a:p>
        </p:txBody>
      </p:sp>
      <p:sp>
        <p:nvSpPr>
          <p:cNvPr id="513" name="Google Shape;513;p42"/>
          <p:cNvSpPr/>
          <p:nvPr/>
        </p:nvSpPr>
        <p:spPr>
          <a:xfrm>
            <a:off x="4958948" y="3345975"/>
            <a:ext cx="378547" cy="424515"/>
          </a:xfrm>
          <a:prstGeom prst="rect">
            <a:avLst/>
          </a:prstGeom>
        </p:spPr>
        <p:txBody>
          <a:bodyPr>
            <a:prstTxWarp prst="textPlain">
              <a:avLst/>
            </a:prstTxWarp>
          </a:bodyPr>
          <a:lstStyle/>
          <a:p>
            <a:pPr lvl="0" algn="ctr"/>
            <a:r>
              <a:rPr b="1" i="0">
                <a:ln>
                  <a:noFill/>
                </a:ln>
                <a:solidFill>
                  <a:schemeClr val="lt1"/>
                </a:solidFill>
                <a:latin typeface="Roboto Slab"/>
              </a:rPr>
              <a:t>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Concept</a:t>
            </a:r>
            <a:endParaRPr dirty="0"/>
          </a:p>
        </p:txBody>
      </p:sp>
      <p:sp>
        <p:nvSpPr>
          <p:cNvPr id="162" name="Google Shape;162;p16"/>
          <p:cNvSpPr txBox="1">
            <a:spLocks noGrp="1"/>
          </p:cNvSpPr>
          <p:nvPr>
            <p:ph type="subTitle" idx="1"/>
          </p:nvPr>
        </p:nvSpPr>
        <p:spPr>
          <a:xfrm>
            <a:off x="457199" y="2763852"/>
            <a:ext cx="6464596"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Description &amp; Motivation for Development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3"/>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519" name="Google Shape;519;p4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30</a:t>
            </a:fld>
            <a:endParaRPr/>
          </a:p>
        </p:txBody>
      </p:sp>
      <p:sp>
        <p:nvSpPr>
          <p:cNvPr id="520" name="Google Shape;520;p43"/>
          <p:cNvSpPr txBox="1"/>
          <p:nvPr/>
        </p:nvSpPr>
        <p:spPr>
          <a:xfrm>
            <a:off x="1986120" y="467025"/>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Key Activities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800" b="1">
              <a:solidFill>
                <a:schemeClr val="dk2"/>
              </a:solidFill>
              <a:latin typeface="Chivo"/>
              <a:ea typeface="Chivo"/>
              <a:cs typeface="Chivo"/>
              <a:sym typeface="Chivo"/>
            </a:endParaRPr>
          </a:p>
        </p:txBody>
      </p:sp>
      <p:sp>
        <p:nvSpPr>
          <p:cNvPr id="521" name="Google Shape;521;p43"/>
          <p:cNvSpPr txBox="1"/>
          <p:nvPr/>
        </p:nvSpPr>
        <p:spPr>
          <a:xfrm>
            <a:off x="1986120" y="2061694"/>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Key Resources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2" name="Google Shape;522;p43"/>
          <p:cNvSpPr txBox="1"/>
          <p:nvPr/>
        </p:nvSpPr>
        <p:spPr>
          <a:xfrm>
            <a:off x="3710040"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Value Propositions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3" name="Google Shape;523;p43"/>
          <p:cNvSpPr txBox="1"/>
          <p:nvPr/>
        </p:nvSpPr>
        <p:spPr>
          <a:xfrm>
            <a:off x="5433959" y="467025"/>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Customer Relationships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4" name="Google Shape;524;p43"/>
          <p:cNvSpPr txBox="1"/>
          <p:nvPr/>
        </p:nvSpPr>
        <p:spPr>
          <a:xfrm>
            <a:off x="5433959" y="2061694"/>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Channels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5" name="Google Shape;525;p43"/>
          <p:cNvSpPr txBox="1"/>
          <p:nvPr/>
        </p:nvSpPr>
        <p:spPr>
          <a:xfrm>
            <a:off x="7157879"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Customer Segments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6" name="Google Shape;526;p43"/>
          <p:cNvSpPr txBox="1"/>
          <p:nvPr/>
        </p:nvSpPr>
        <p:spPr>
          <a:xfrm>
            <a:off x="262200"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Key Partners</a:t>
            </a:r>
            <a:endParaRPr sz="900" b="1">
              <a:solidFill>
                <a:schemeClr val="dk1"/>
              </a:solidFill>
              <a:latin typeface="Chivo"/>
              <a:ea typeface="Chivo"/>
              <a:cs typeface="Chivo"/>
              <a:sym typeface="Chivo"/>
            </a:endParaRPr>
          </a:p>
          <a:p>
            <a:pPr marL="0" lvl="0" indent="0" algn="l" rtl="0">
              <a:spcBef>
                <a:spcPts val="400"/>
              </a:spcBef>
              <a:spcAft>
                <a:spcPts val="400"/>
              </a:spcAft>
              <a:buNone/>
            </a:pPr>
            <a:r>
              <a:rPr lang="en" sz="800">
                <a:solidFill>
                  <a:schemeClr val="dk2"/>
                </a:solidFill>
                <a:latin typeface="Chivo"/>
                <a:ea typeface="Chivo"/>
                <a:cs typeface="Chivo"/>
                <a:sym typeface="Chivo"/>
              </a:rPr>
              <a:t>Insert your content</a:t>
            </a:r>
            <a:endParaRPr sz="800" b="1">
              <a:solidFill>
                <a:schemeClr val="dk2"/>
              </a:solidFill>
              <a:latin typeface="Chivo"/>
              <a:ea typeface="Chivo"/>
              <a:cs typeface="Chivo"/>
              <a:sym typeface="Chivo"/>
            </a:endParaRPr>
          </a:p>
        </p:txBody>
      </p:sp>
      <p:sp>
        <p:nvSpPr>
          <p:cNvPr id="527" name="Google Shape;527;p43"/>
          <p:cNvSpPr txBox="1"/>
          <p:nvPr/>
        </p:nvSpPr>
        <p:spPr>
          <a:xfrm>
            <a:off x="262200" y="3656363"/>
            <a:ext cx="4309800" cy="12351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Cost Structure</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8" name="Google Shape;528;p43"/>
          <p:cNvSpPr txBox="1"/>
          <p:nvPr/>
        </p:nvSpPr>
        <p:spPr>
          <a:xfrm>
            <a:off x="4571999" y="3656363"/>
            <a:ext cx="4309800" cy="12351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Revenue Streams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9" name="Google Shape;529;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0" name="Google Shape;530;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1" name="Google Shape;531;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2" name="Google Shape;532;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33" name="Google Shape;533;p43"/>
          <p:cNvGrpSpPr/>
          <p:nvPr/>
        </p:nvGrpSpPr>
        <p:grpSpPr>
          <a:xfrm>
            <a:off x="8561977" y="3732397"/>
            <a:ext cx="233502" cy="171203"/>
            <a:chOff x="4610450" y="3703750"/>
            <a:chExt cx="453050" cy="332175"/>
          </a:xfrm>
        </p:grpSpPr>
        <p:sp>
          <p:nvSpPr>
            <p:cNvPr id="534" name="Google Shape;534;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5" name="Google Shape;535;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36" name="Google Shape;536;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37" name="Google Shape;537;p43"/>
          <p:cNvGrpSpPr/>
          <p:nvPr/>
        </p:nvGrpSpPr>
        <p:grpSpPr>
          <a:xfrm>
            <a:off x="5169556" y="543233"/>
            <a:ext cx="188198" cy="239803"/>
            <a:chOff x="1958100" y="4985350"/>
            <a:chExt cx="365150" cy="465275"/>
          </a:xfrm>
        </p:grpSpPr>
        <p:sp>
          <p:nvSpPr>
            <p:cNvPr id="538" name="Google Shape;538;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9" name="Google Shape;539;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0" name="Google Shape;540;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41" name="Google Shape;541;p43"/>
          <p:cNvGrpSpPr/>
          <p:nvPr/>
        </p:nvGrpSpPr>
        <p:grpSpPr>
          <a:xfrm>
            <a:off x="3342459" y="2137720"/>
            <a:ext cx="283238" cy="257429"/>
            <a:chOff x="4562200" y="4968250"/>
            <a:chExt cx="549550" cy="499475"/>
          </a:xfrm>
        </p:grpSpPr>
        <p:sp>
          <p:nvSpPr>
            <p:cNvPr id="542" name="Google Shape;542;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3" name="Google Shape;543;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4" name="Google Shape;544;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5" name="Google Shape;545;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6" name="Google Shape;546;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47" name="Google Shape;547;p43"/>
          <p:cNvGrpSpPr/>
          <p:nvPr/>
        </p:nvGrpSpPr>
        <p:grpSpPr>
          <a:xfrm>
            <a:off x="6790078" y="2139229"/>
            <a:ext cx="278200" cy="266861"/>
            <a:chOff x="5241175" y="4959100"/>
            <a:chExt cx="539775" cy="517775"/>
          </a:xfrm>
        </p:grpSpPr>
        <p:sp>
          <p:nvSpPr>
            <p:cNvPr id="548" name="Google Shape;548;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9" name="Google Shape;549;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0" name="Google Shape;550;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1" name="Google Shape;551;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2" name="Google Shape;552;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3" name="Google Shape;553;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559" name="Google Shape;559;p4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31</a:t>
            </a:fld>
            <a:endParaRPr/>
          </a:p>
        </p:txBody>
      </p:sp>
      <p:grpSp>
        <p:nvGrpSpPr>
          <p:cNvPr id="560" name="Google Shape;560;p44"/>
          <p:cNvGrpSpPr/>
          <p:nvPr/>
        </p:nvGrpSpPr>
        <p:grpSpPr>
          <a:xfrm>
            <a:off x="855292" y="1413043"/>
            <a:ext cx="3608219" cy="3243858"/>
            <a:chOff x="3778727" y="4460423"/>
            <a:chExt cx="720160" cy="647438"/>
          </a:xfrm>
        </p:grpSpPr>
        <p:sp>
          <p:nvSpPr>
            <p:cNvPr id="561" name="Google Shape;561;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PURCHASE</a:t>
              </a:r>
              <a:endParaRPr sz="1200" b="1" i="0" u="none" strike="noStrike" cap="none">
                <a:solidFill>
                  <a:schemeClr val="lt1"/>
                </a:solidFill>
                <a:latin typeface="Chivo"/>
                <a:ea typeface="Chivo"/>
                <a:cs typeface="Chivo"/>
                <a:sym typeface="Chivo"/>
              </a:endParaRPr>
            </a:p>
          </p:txBody>
        </p:sp>
        <p:sp>
          <p:nvSpPr>
            <p:cNvPr id="562" name="Google Shape;562;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LOYALTY</a:t>
              </a:r>
              <a:endParaRPr sz="1200" b="1" i="0" u="none" strike="noStrike" cap="none">
                <a:solidFill>
                  <a:schemeClr val="lt1"/>
                </a:solidFill>
                <a:latin typeface="Chivo"/>
                <a:ea typeface="Chivo"/>
                <a:cs typeface="Chivo"/>
                <a:sym typeface="Chivo"/>
              </a:endParaRPr>
            </a:p>
          </p:txBody>
        </p:sp>
        <p:sp>
          <p:nvSpPr>
            <p:cNvPr id="563" name="Google Shape;563;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AWARENESS</a:t>
              </a:r>
              <a:endParaRPr sz="1200" b="1" i="0" u="none" strike="noStrike" cap="none">
                <a:solidFill>
                  <a:schemeClr val="lt1"/>
                </a:solidFill>
                <a:latin typeface="Chivo"/>
                <a:ea typeface="Chivo"/>
                <a:cs typeface="Chivo"/>
                <a:sym typeface="Chivo"/>
              </a:endParaRPr>
            </a:p>
          </p:txBody>
        </p:sp>
        <p:sp>
          <p:nvSpPr>
            <p:cNvPr id="564" name="Google Shape;564;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EVALUATION</a:t>
              </a:r>
              <a:endParaRPr sz="1200" b="1" i="0" u="none" strike="noStrike" cap="none">
                <a:solidFill>
                  <a:schemeClr val="lt1"/>
                </a:solidFill>
                <a:latin typeface="Chivo"/>
                <a:ea typeface="Chivo"/>
                <a:cs typeface="Chivo"/>
                <a:sym typeface="Chivo"/>
              </a:endParaRPr>
            </a:p>
          </p:txBody>
        </p:sp>
        <p:sp>
          <p:nvSpPr>
            <p:cNvPr id="565" name="Google Shape;565;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DISCOVERY</a:t>
              </a:r>
              <a:endParaRPr sz="1200" b="1" i="0" u="none" strike="noStrike" cap="none">
                <a:solidFill>
                  <a:schemeClr val="lt1"/>
                </a:solidFill>
                <a:latin typeface="Chivo"/>
                <a:ea typeface="Chivo"/>
                <a:cs typeface="Chivo"/>
                <a:sym typeface="Chivo"/>
              </a:endParaRPr>
            </a:p>
          </p:txBody>
        </p:sp>
        <p:sp>
          <p:nvSpPr>
            <p:cNvPr id="566" name="Google Shape;566;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INTENT</a:t>
              </a:r>
              <a:endParaRPr sz="1200" b="1" i="0" u="none" strike="noStrike" cap="none">
                <a:solidFill>
                  <a:schemeClr val="lt1"/>
                </a:solidFill>
                <a:latin typeface="Chivo"/>
                <a:ea typeface="Chivo"/>
                <a:cs typeface="Chivo"/>
                <a:sym typeface="Chivo"/>
              </a:endParaRPr>
            </a:p>
          </p:txBody>
        </p:sp>
        <p:sp>
          <p:nvSpPr>
            <p:cNvPr id="567" name="Google Shape;567;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Chivo"/>
                <a:ea typeface="Chivo"/>
                <a:cs typeface="Chivo"/>
                <a:sym typeface="Chivo"/>
              </a:endParaRPr>
            </a:p>
          </p:txBody>
        </p:sp>
      </p:grpSp>
      <p:cxnSp>
        <p:nvCxnSpPr>
          <p:cNvPr id="568" name="Google Shape;568;p44"/>
          <p:cNvCxnSpPr/>
          <p:nvPr/>
        </p:nvCxnSpPr>
        <p:spPr>
          <a:xfrm>
            <a:off x="43835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69" name="Google Shape;569;p44"/>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0" name="Google Shape;570;p44"/>
          <p:cNvCxnSpPr/>
          <p:nvPr/>
        </p:nvCxnSpPr>
        <p:spPr>
          <a:xfrm>
            <a:off x="42278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71" name="Google Shape;571;p44"/>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2" name="Google Shape;572;p44"/>
          <p:cNvCxnSpPr/>
          <p:nvPr/>
        </p:nvCxnSpPr>
        <p:spPr>
          <a:xfrm>
            <a:off x="40066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73" name="Google Shape;573;p44"/>
          <p:cNvSpPr txBox="1"/>
          <p:nvPr/>
        </p:nvSpPr>
        <p:spPr>
          <a:xfrm>
            <a:off x="55020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4" name="Google Shape;574;p44"/>
          <p:cNvCxnSpPr/>
          <p:nvPr/>
        </p:nvCxnSpPr>
        <p:spPr>
          <a:xfrm>
            <a:off x="38182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75" name="Google Shape;575;p44"/>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6" name="Google Shape;576;p44"/>
          <p:cNvCxnSpPr/>
          <p:nvPr/>
        </p:nvCxnSpPr>
        <p:spPr>
          <a:xfrm>
            <a:off x="36133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77" name="Google Shape;577;p44"/>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8" name="Google Shape;578;p44"/>
          <p:cNvCxnSpPr/>
          <p:nvPr/>
        </p:nvCxnSpPr>
        <p:spPr>
          <a:xfrm>
            <a:off x="340032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79" name="Google Shape;579;p44"/>
          <p:cNvSpPr txBox="1"/>
          <p:nvPr/>
        </p:nvSpPr>
        <p:spPr>
          <a:xfrm>
            <a:off x="55020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585" name="Google Shape;585;p4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32</a:t>
            </a:fld>
            <a:endParaRPr/>
          </a:p>
        </p:txBody>
      </p:sp>
      <p:pic>
        <p:nvPicPr>
          <p:cNvPr id="586" name="Google Shape;586;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87" name="Google Shape;587;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Imani Jackson</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pic>
        <p:nvPicPr>
          <p:cNvPr id="588" name="Google Shape;588;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89" name="Google Shape;589;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Marcos Galán</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pic>
        <p:nvPicPr>
          <p:cNvPr id="590" name="Google Shape;590;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91" name="Google Shape;591;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Ixchel Valdía</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pic>
        <p:nvPicPr>
          <p:cNvPr id="592" name="Google Shape;592;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93" name="Google Shape;593;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Nils Årud</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6"/>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599" name="Google Shape;599;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46"/>
          <p:cNvGrpSpPr/>
          <p:nvPr/>
        </p:nvGrpSpPr>
        <p:grpSpPr>
          <a:xfrm>
            <a:off x="638150" y="467111"/>
            <a:ext cx="7867750" cy="4209098"/>
            <a:chOff x="638138" y="467100"/>
            <a:chExt cx="7867750" cy="4194000"/>
          </a:xfrm>
        </p:grpSpPr>
        <p:cxnSp>
          <p:nvCxnSpPr>
            <p:cNvPr id="601" name="Google Shape;601;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4" name="Google Shape;604;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5" name="Google Shape;605;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6" name="Google Shape;606;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7" name="Google Shape;607;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8" name="Google Shape;608;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4" name="Google Shape;614;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5" name="Google Shape;615;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6" name="Google Shape;616;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7" name="Google Shape;617;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8" name="Google Shape;618;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9" name="Google Shape;619;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0" name="Google Shape;620;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1" name="Google Shape;621;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2" name="Google Shape;622;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3" name="Google Shape;623;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4" name="Google Shape;624;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5" name="Google Shape;625;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6" name="Google Shape;626;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7" name="Google Shape;627;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8" name="Google Shape;628;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9" name="Google Shape;629;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0" name="Google Shape;630;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1" name="Google Shape;631;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2" name="Google Shape;632;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3" name="Google Shape;633;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4" name="Google Shape;634;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5" name="Google Shape;635;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6" name="Google Shape;636;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7" name="Google Shape;637;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8" name="Google Shape;638;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9" name="Google Shape;639;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0" name="Google Shape;640;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1" name="Google Shape;641;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2" name="Google Shape;642;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3" name="Google Shape;643;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4" name="Google Shape;644;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5" name="Google Shape;645;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6" name="Google Shape;646;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647" name="Google Shape;647;p4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33</a:t>
            </a:fld>
            <a:endParaRPr/>
          </a:p>
        </p:txBody>
      </p:sp>
      <p:grpSp>
        <p:nvGrpSpPr>
          <p:cNvPr id="648" name="Google Shape;648;p46"/>
          <p:cNvGrpSpPr/>
          <p:nvPr/>
        </p:nvGrpSpPr>
        <p:grpSpPr>
          <a:xfrm>
            <a:off x="467107" y="642473"/>
            <a:ext cx="8209755" cy="3858239"/>
            <a:chOff x="467088" y="642474"/>
            <a:chExt cx="4194000" cy="3858239"/>
          </a:xfrm>
        </p:grpSpPr>
        <p:cxnSp>
          <p:nvCxnSpPr>
            <p:cNvPr id="649" name="Google Shape;649;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0" name="Google Shape;650;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1" name="Google Shape;651;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2" name="Google Shape;652;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3" name="Google Shape;653;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4" name="Google Shape;654;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5" name="Google Shape;655;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6" name="Google Shape;656;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7" name="Google Shape;657;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8" name="Google Shape;658;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0" name="Google Shape;660;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1" name="Google Shape;661;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6" name="Google Shape;666;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7" name="Google Shape;667;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8" name="Google Shape;668;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9" name="Google Shape;669;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70" name="Google Shape;670;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671" name="Google Shape;671;p46"/>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672" name="Google Shape;672;p46"/>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673" name="Google Shape;673;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LOW VALUE 1</a:t>
            </a:r>
            <a:endParaRPr sz="800">
              <a:solidFill>
                <a:schemeClr val="dk2"/>
              </a:solidFill>
              <a:latin typeface="Chivo"/>
              <a:ea typeface="Chivo"/>
              <a:cs typeface="Chivo"/>
              <a:sym typeface="Chivo"/>
            </a:endParaRPr>
          </a:p>
        </p:txBody>
      </p:sp>
      <p:sp>
        <p:nvSpPr>
          <p:cNvPr id="674" name="Google Shape;674;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HIGH VALUE 1</a:t>
            </a:r>
            <a:endParaRPr sz="800">
              <a:solidFill>
                <a:schemeClr val="dk2"/>
              </a:solidFill>
              <a:latin typeface="Chivo"/>
              <a:ea typeface="Chivo"/>
              <a:cs typeface="Chivo"/>
              <a:sym typeface="Chivo"/>
            </a:endParaRPr>
          </a:p>
        </p:txBody>
      </p:sp>
      <p:sp>
        <p:nvSpPr>
          <p:cNvPr id="675" name="Google Shape;675;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LOW VALUE 2</a:t>
            </a:r>
            <a:endParaRPr sz="800">
              <a:solidFill>
                <a:schemeClr val="dk2"/>
              </a:solidFill>
              <a:latin typeface="Chivo"/>
              <a:ea typeface="Chivo"/>
              <a:cs typeface="Chivo"/>
              <a:sym typeface="Chivo"/>
            </a:endParaRPr>
          </a:p>
        </p:txBody>
      </p:sp>
      <p:sp>
        <p:nvSpPr>
          <p:cNvPr id="676" name="Google Shape;676;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HIGH VALUE 2</a:t>
            </a:r>
            <a:endParaRPr sz="800">
              <a:solidFill>
                <a:schemeClr val="dk2"/>
              </a:solidFill>
              <a:latin typeface="Chivo"/>
              <a:ea typeface="Chivo"/>
              <a:cs typeface="Chivo"/>
              <a:sym typeface="Chivo"/>
            </a:endParaRPr>
          </a:p>
        </p:txBody>
      </p:sp>
      <p:sp>
        <p:nvSpPr>
          <p:cNvPr id="677" name="Google Shape;677;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Our company</a:t>
            </a:r>
            <a:endParaRPr sz="800">
              <a:solidFill>
                <a:schemeClr val="lt1"/>
              </a:solidFill>
              <a:latin typeface="Chivo"/>
              <a:ea typeface="Chivo"/>
              <a:cs typeface="Chivo"/>
              <a:sym typeface="Chivo"/>
            </a:endParaRPr>
          </a:p>
        </p:txBody>
      </p:sp>
      <p:sp>
        <p:nvSpPr>
          <p:cNvPr id="678" name="Google Shape;678;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79" name="Google Shape;679;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0" name="Google Shape;680;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1" name="Google Shape;681;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2" name="Google Shape;682;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3" name="Google Shape;683;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689" name="Google Shape;689;p4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34</a:t>
            </a:fld>
            <a:endParaRPr/>
          </a:p>
        </p:txBody>
      </p:sp>
      <p:graphicFrame>
        <p:nvGraphicFramePr>
          <p:cNvPr id="690" name="Google Shape;690;p47"/>
          <p:cNvGraphicFramePr/>
          <p:nvPr/>
        </p:nvGraphicFramePr>
        <p:xfrm>
          <a:off x="457150" y="1474725"/>
          <a:ext cx="3000000" cy="3000000"/>
        </p:xfrm>
        <a:graphic>
          <a:graphicData uri="http://schemas.openxmlformats.org/drawingml/2006/table">
            <a:tbl>
              <a:tblPr>
                <a:noFill/>
                <a:tableStyleId>{309DB0D9-0BB1-4054-9C9A-B231B8B04CDA}</a:tableStyleId>
              </a:tblPr>
              <a:tblGrid>
                <a:gridCol w="906750">
                  <a:extLst>
                    <a:ext uri="{9D8B030D-6E8A-4147-A177-3AD203B41FA5}">
                      <a16:colId xmlns:a16="http://schemas.microsoft.com/office/drawing/2014/main" val="20000"/>
                    </a:ext>
                  </a:extLst>
                </a:gridCol>
                <a:gridCol w="1039275">
                  <a:extLst>
                    <a:ext uri="{9D8B030D-6E8A-4147-A177-3AD203B41FA5}">
                      <a16:colId xmlns:a16="http://schemas.microsoft.com/office/drawing/2014/main" val="20001"/>
                    </a:ext>
                  </a:extLst>
                </a:gridCol>
                <a:gridCol w="1039275">
                  <a:extLst>
                    <a:ext uri="{9D8B030D-6E8A-4147-A177-3AD203B41FA5}">
                      <a16:colId xmlns:a16="http://schemas.microsoft.com/office/drawing/2014/main" val="20002"/>
                    </a:ext>
                  </a:extLst>
                </a:gridCol>
                <a:gridCol w="1039275">
                  <a:extLst>
                    <a:ext uri="{9D8B030D-6E8A-4147-A177-3AD203B41FA5}">
                      <a16:colId xmlns:a16="http://schemas.microsoft.com/office/drawing/2014/main" val="20003"/>
                    </a:ext>
                  </a:extLst>
                </a:gridCol>
                <a:gridCol w="1039275">
                  <a:extLst>
                    <a:ext uri="{9D8B030D-6E8A-4147-A177-3AD203B41FA5}">
                      <a16:colId xmlns:a16="http://schemas.microsoft.com/office/drawing/2014/main" val="20004"/>
                    </a:ext>
                  </a:extLst>
                </a:gridCol>
                <a:gridCol w="1039275">
                  <a:extLst>
                    <a:ext uri="{9D8B030D-6E8A-4147-A177-3AD203B41FA5}">
                      <a16:colId xmlns:a16="http://schemas.microsoft.com/office/drawing/2014/main" val="20005"/>
                    </a:ext>
                  </a:extLst>
                </a:gridCol>
                <a:gridCol w="1039275">
                  <a:extLst>
                    <a:ext uri="{9D8B030D-6E8A-4147-A177-3AD203B41FA5}">
                      <a16:colId xmlns:a16="http://schemas.microsoft.com/office/drawing/2014/main" val="20006"/>
                    </a:ext>
                  </a:extLst>
                </a:gridCol>
                <a:gridCol w="1039275">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dk2"/>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SUNDAY</a:t>
                      </a:r>
                      <a:endParaRPr sz="700">
                        <a:solidFill>
                          <a:schemeClr val="lt1"/>
                        </a:solidFill>
                        <a:latin typeface="Chivo"/>
                        <a:ea typeface="Chivo"/>
                        <a:cs typeface="Chivo"/>
                        <a:sym typeface="Chiv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MONDAY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TUESDAY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WEDNESDAY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THURSDAY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FRIDAY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SATURDAY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09:00 - 09:45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10:00 - 10:45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11:00 - 11:45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12:00 - 13:15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13:30 - 14:15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14:30 - 15:15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15:30 - 16:15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EB3C2"/>
        </a:solidFill>
        <a:effectLst/>
      </p:bgPr>
    </p:bg>
    <p:spTree>
      <p:nvGrpSpPr>
        <p:cNvPr id="1" name="Shape 694"/>
        <p:cNvGrpSpPr/>
        <p:nvPr/>
      </p:nvGrpSpPr>
      <p:grpSpPr>
        <a:xfrm>
          <a:off x="0" y="0"/>
          <a:ext cx="0" cy="0"/>
          <a:chOff x="0" y="0"/>
          <a:chExt cx="0" cy="0"/>
        </a:xfrm>
      </p:grpSpPr>
      <p:sp>
        <p:nvSpPr>
          <p:cNvPr id="695" name="Google Shape;695;p48"/>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0"/>
              </a:spcBef>
              <a:spcAft>
                <a:spcPts val="0"/>
              </a:spcAft>
              <a:buSzPts val="900"/>
              <a:buChar char="▰"/>
            </a:pPr>
            <a:r>
              <a:rPr lang="en" sz="900"/>
              <a:t>Change fill color and opacity.</a:t>
            </a:r>
            <a:endParaRPr sz="900"/>
          </a:p>
          <a:p>
            <a:pPr marL="457200" lvl="0" indent="-285750" algn="l" rtl="0">
              <a:spcBef>
                <a:spcPts val="0"/>
              </a:spcBef>
              <a:spcAft>
                <a:spcPts val="0"/>
              </a:spcAft>
              <a:buSzPts val="900"/>
              <a:buChar char="▰"/>
            </a:pPr>
            <a:r>
              <a:rPr lang="en" sz="900"/>
              <a:t>Change line color, width and style.</a:t>
            </a:r>
            <a:endParaRPr sz="900"/>
          </a:p>
          <a:p>
            <a:pPr marL="0" lvl="0" indent="0" algn="l" rtl="0">
              <a:spcBef>
                <a:spcPts val="600"/>
              </a:spcBef>
              <a:spcAft>
                <a:spcPts val="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696" name="Google Shape;696;p48"/>
          <p:cNvGrpSpPr/>
          <p:nvPr/>
        </p:nvGrpSpPr>
        <p:grpSpPr>
          <a:xfrm>
            <a:off x="358968" y="342338"/>
            <a:ext cx="347107" cy="438984"/>
            <a:chOff x="584925" y="238125"/>
            <a:chExt cx="415200" cy="525100"/>
          </a:xfrm>
        </p:grpSpPr>
        <p:sp>
          <p:nvSpPr>
            <p:cNvPr id="697" name="Google Shape;697;p4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698" name="Google Shape;698;p4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699" name="Google Shape;699;p4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0" name="Google Shape;700;p4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1" name="Google Shape;701;p4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2" name="Google Shape;702;p4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03" name="Google Shape;703;p48"/>
          <p:cNvGrpSpPr/>
          <p:nvPr/>
        </p:nvGrpSpPr>
        <p:grpSpPr>
          <a:xfrm>
            <a:off x="910227" y="406125"/>
            <a:ext cx="371623" cy="309362"/>
            <a:chOff x="1244325" y="314425"/>
            <a:chExt cx="444525" cy="370050"/>
          </a:xfrm>
        </p:grpSpPr>
        <p:sp>
          <p:nvSpPr>
            <p:cNvPr id="704" name="Google Shape;704;p4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5" name="Google Shape;705;p4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06" name="Google Shape;706;p48"/>
          <p:cNvGrpSpPr/>
          <p:nvPr/>
        </p:nvGrpSpPr>
        <p:grpSpPr>
          <a:xfrm>
            <a:off x="1481925" y="404599"/>
            <a:ext cx="355300" cy="312413"/>
            <a:chOff x="1928175" y="312600"/>
            <a:chExt cx="425000" cy="373700"/>
          </a:xfrm>
        </p:grpSpPr>
        <p:sp>
          <p:nvSpPr>
            <p:cNvPr id="707" name="Google Shape;707;p4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8" name="Google Shape;708;p4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09" name="Google Shape;709;p48"/>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0" name="Google Shape;710;p48"/>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11" name="Google Shape;711;p48"/>
          <p:cNvGrpSpPr/>
          <p:nvPr/>
        </p:nvGrpSpPr>
        <p:grpSpPr>
          <a:xfrm>
            <a:off x="3145963" y="388276"/>
            <a:ext cx="408386" cy="345080"/>
            <a:chOff x="3918650" y="293075"/>
            <a:chExt cx="488500" cy="412775"/>
          </a:xfrm>
        </p:grpSpPr>
        <p:sp>
          <p:nvSpPr>
            <p:cNvPr id="712" name="Google Shape;712;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3" name="Google Shape;713;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4" name="Google Shape;714;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15" name="Google Shape;715;p48"/>
          <p:cNvGrpSpPr/>
          <p:nvPr/>
        </p:nvGrpSpPr>
        <p:grpSpPr>
          <a:xfrm>
            <a:off x="3745730" y="362235"/>
            <a:ext cx="335905" cy="397142"/>
            <a:chOff x="4636075" y="261925"/>
            <a:chExt cx="401800" cy="475050"/>
          </a:xfrm>
        </p:grpSpPr>
        <p:sp>
          <p:nvSpPr>
            <p:cNvPr id="716" name="Google Shape;716;p4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7" name="Google Shape;717;p4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8" name="Google Shape;718;p4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9" name="Google Shape;719;p4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20" name="Google Shape;720;p48"/>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21" name="Google Shape;721;p48"/>
          <p:cNvGrpSpPr/>
          <p:nvPr/>
        </p:nvGrpSpPr>
        <p:grpSpPr>
          <a:xfrm>
            <a:off x="4872282" y="395424"/>
            <a:ext cx="336908" cy="330262"/>
            <a:chOff x="5983625" y="301625"/>
            <a:chExt cx="403000" cy="395050"/>
          </a:xfrm>
        </p:grpSpPr>
        <p:sp>
          <p:nvSpPr>
            <p:cNvPr id="722" name="Google Shape;722;p4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3" name="Google Shape;723;p4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4" name="Google Shape;724;p4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5" name="Google Shape;725;p4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6" name="Google Shape;726;p4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7" name="Google Shape;727;p4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8" name="Google Shape;728;p4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9" name="Google Shape;729;p4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0" name="Google Shape;730;p4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1" name="Google Shape;731;p4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2" name="Google Shape;732;p4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3" name="Google Shape;733;p4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4" name="Google Shape;734;p4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5" name="Google Shape;735;p4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6" name="Google Shape;736;p4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7" name="Google Shape;737;p4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8" name="Google Shape;738;p4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9" name="Google Shape;739;p4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0" name="Google Shape;740;p4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1" name="Google Shape;741;p4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42" name="Google Shape;742;p48"/>
          <p:cNvGrpSpPr/>
          <p:nvPr/>
        </p:nvGrpSpPr>
        <p:grpSpPr>
          <a:xfrm>
            <a:off x="5438358" y="392853"/>
            <a:ext cx="331808" cy="331307"/>
            <a:chOff x="6660750" y="298550"/>
            <a:chExt cx="396900" cy="396300"/>
          </a:xfrm>
        </p:grpSpPr>
        <p:sp>
          <p:nvSpPr>
            <p:cNvPr id="743" name="Google Shape;743;p4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4" name="Google Shape;744;p4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45" name="Google Shape;745;p48"/>
          <p:cNvGrpSpPr/>
          <p:nvPr/>
        </p:nvGrpSpPr>
        <p:grpSpPr>
          <a:xfrm>
            <a:off x="358968" y="914538"/>
            <a:ext cx="347107" cy="420111"/>
            <a:chOff x="584925" y="922575"/>
            <a:chExt cx="415200" cy="502525"/>
          </a:xfrm>
        </p:grpSpPr>
        <p:sp>
          <p:nvSpPr>
            <p:cNvPr id="746" name="Google Shape;746;p4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7" name="Google Shape;747;p4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8" name="Google Shape;748;p4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49" name="Google Shape;749;p48"/>
          <p:cNvGrpSpPr/>
          <p:nvPr/>
        </p:nvGrpSpPr>
        <p:grpSpPr>
          <a:xfrm>
            <a:off x="912275" y="904841"/>
            <a:ext cx="367547" cy="437980"/>
            <a:chOff x="1246775" y="910975"/>
            <a:chExt cx="439650" cy="523900"/>
          </a:xfrm>
        </p:grpSpPr>
        <p:sp>
          <p:nvSpPr>
            <p:cNvPr id="750" name="Google Shape;750;p4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1" name="Google Shape;751;p4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2" name="Google Shape;752;p4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53" name="Google Shape;753;p48"/>
          <p:cNvGrpSpPr/>
          <p:nvPr/>
        </p:nvGrpSpPr>
        <p:grpSpPr>
          <a:xfrm>
            <a:off x="1480400" y="975274"/>
            <a:ext cx="358351" cy="298118"/>
            <a:chOff x="1926350" y="995225"/>
            <a:chExt cx="428650" cy="356600"/>
          </a:xfrm>
        </p:grpSpPr>
        <p:sp>
          <p:nvSpPr>
            <p:cNvPr id="754" name="Google Shape;754;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5" name="Google Shape;755;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6" name="Google Shape;756;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7" name="Google Shape;757;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58" name="Google Shape;758;p48"/>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9" name="Google Shape;759;p48"/>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0" name="Google Shape;760;p48"/>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1" name="Google Shape;761;p48"/>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62" name="Google Shape;762;p48"/>
          <p:cNvGrpSpPr/>
          <p:nvPr/>
        </p:nvGrpSpPr>
        <p:grpSpPr>
          <a:xfrm>
            <a:off x="4302631" y="952827"/>
            <a:ext cx="349155" cy="349657"/>
            <a:chOff x="5302225" y="968375"/>
            <a:chExt cx="417650" cy="418250"/>
          </a:xfrm>
        </p:grpSpPr>
        <p:sp>
          <p:nvSpPr>
            <p:cNvPr id="763" name="Google Shape;763;p4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4" name="Google Shape;764;p4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65" name="Google Shape;765;p48"/>
          <p:cNvGrpSpPr/>
          <p:nvPr/>
        </p:nvGrpSpPr>
        <p:grpSpPr>
          <a:xfrm>
            <a:off x="4824295" y="913514"/>
            <a:ext cx="432881" cy="421637"/>
            <a:chOff x="5926225" y="921350"/>
            <a:chExt cx="517800" cy="504350"/>
          </a:xfrm>
        </p:grpSpPr>
        <p:sp>
          <p:nvSpPr>
            <p:cNvPr id="766" name="Google Shape;766;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7" name="Google Shape;767;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68" name="Google Shape;768;p48"/>
          <p:cNvGrpSpPr/>
          <p:nvPr/>
        </p:nvGrpSpPr>
        <p:grpSpPr>
          <a:xfrm>
            <a:off x="5402118" y="921686"/>
            <a:ext cx="404290" cy="405314"/>
            <a:chOff x="6617400" y="931125"/>
            <a:chExt cx="483600" cy="484825"/>
          </a:xfrm>
        </p:grpSpPr>
        <p:sp>
          <p:nvSpPr>
            <p:cNvPr id="769" name="Google Shape;769;p4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0" name="Google Shape;770;p4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71" name="Google Shape;771;p48"/>
          <p:cNvGrpSpPr/>
          <p:nvPr/>
        </p:nvGrpSpPr>
        <p:grpSpPr>
          <a:xfrm>
            <a:off x="337525" y="1551048"/>
            <a:ext cx="389994" cy="273623"/>
            <a:chOff x="559275" y="1683950"/>
            <a:chExt cx="466500" cy="327300"/>
          </a:xfrm>
        </p:grpSpPr>
        <p:sp>
          <p:nvSpPr>
            <p:cNvPr id="772" name="Google Shape;772;p4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3" name="Google Shape;773;p4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74" name="Google Shape;774;p48"/>
          <p:cNvGrpSpPr/>
          <p:nvPr/>
        </p:nvGrpSpPr>
        <p:grpSpPr>
          <a:xfrm>
            <a:off x="901052" y="1496958"/>
            <a:ext cx="389994" cy="381822"/>
            <a:chOff x="1233350" y="1619250"/>
            <a:chExt cx="466500" cy="456725"/>
          </a:xfrm>
        </p:grpSpPr>
        <p:sp>
          <p:nvSpPr>
            <p:cNvPr id="775" name="Google Shape;775;p4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6" name="Google Shape;776;p4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7" name="Google Shape;777;p4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8" name="Google Shape;778;p4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79" name="Google Shape;779;p48"/>
          <p:cNvGrpSpPr/>
          <p:nvPr/>
        </p:nvGrpSpPr>
        <p:grpSpPr>
          <a:xfrm>
            <a:off x="1476826" y="1505109"/>
            <a:ext cx="365499" cy="365499"/>
            <a:chOff x="1922075" y="1629000"/>
            <a:chExt cx="437200" cy="437200"/>
          </a:xfrm>
        </p:grpSpPr>
        <p:sp>
          <p:nvSpPr>
            <p:cNvPr id="780" name="Google Shape;780;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1" name="Google Shape;781;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82" name="Google Shape;782;p48"/>
          <p:cNvGrpSpPr/>
          <p:nvPr/>
        </p:nvGrpSpPr>
        <p:grpSpPr>
          <a:xfrm>
            <a:off x="2038827" y="1503584"/>
            <a:ext cx="368551" cy="368551"/>
            <a:chOff x="2594325" y="1627175"/>
            <a:chExt cx="440850" cy="440850"/>
          </a:xfrm>
        </p:grpSpPr>
        <p:sp>
          <p:nvSpPr>
            <p:cNvPr id="783" name="Google Shape;783;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4" name="Google Shape;784;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5" name="Google Shape;785;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86" name="Google Shape;786;p48"/>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87" name="Google Shape;787;p48"/>
          <p:cNvGrpSpPr/>
          <p:nvPr/>
        </p:nvGrpSpPr>
        <p:grpSpPr>
          <a:xfrm>
            <a:off x="3200595" y="1476017"/>
            <a:ext cx="299121" cy="423685"/>
            <a:chOff x="3984000" y="1594200"/>
            <a:chExt cx="357800" cy="506800"/>
          </a:xfrm>
        </p:grpSpPr>
        <p:sp>
          <p:nvSpPr>
            <p:cNvPr id="788" name="Google Shape;788;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9" name="Google Shape;789;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90" name="Google Shape;790;p48"/>
          <p:cNvGrpSpPr/>
          <p:nvPr/>
        </p:nvGrpSpPr>
        <p:grpSpPr>
          <a:xfrm>
            <a:off x="3716637" y="1566869"/>
            <a:ext cx="394090" cy="241980"/>
            <a:chOff x="4601275" y="1702875"/>
            <a:chExt cx="471400" cy="289450"/>
          </a:xfrm>
        </p:grpSpPr>
        <p:sp>
          <p:nvSpPr>
            <p:cNvPr id="791" name="Google Shape;791;p4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2" name="Google Shape;792;p4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3" name="Google Shape;793;p4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4" name="Google Shape;794;p4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5" name="Google Shape;795;p4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96" name="Google Shape;796;p48"/>
          <p:cNvGrpSpPr/>
          <p:nvPr/>
        </p:nvGrpSpPr>
        <p:grpSpPr>
          <a:xfrm>
            <a:off x="4299057" y="1507659"/>
            <a:ext cx="356303" cy="360400"/>
            <a:chOff x="5297950" y="1632050"/>
            <a:chExt cx="426200" cy="431100"/>
          </a:xfrm>
        </p:grpSpPr>
        <p:sp>
          <p:nvSpPr>
            <p:cNvPr id="797" name="Google Shape;797;p4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8" name="Google Shape;798;p4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99" name="Google Shape;799;p48"/>
          <p:cNvGrpSpPr/>
          <p:nvPr/>
        </p:nvGrpSpPr>
        <p:grpSpPr>
          <a:xfrm>
            <a:off x="4861560" y="1496958"/>
            <a:ext cx="358351" cy="381822"/>
            <a:chOff x="5970800" y="1619250"/>
            <a:chExt cx="428650" cy="456725"/>
          </a:xfrm>
        </p:grpSpPr>
        <p:sp>
          <p:nvSpPr>
            <p:cNvPr id="800" name="Google Shape;800;p4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1" name="Google Shape;801;p4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2" name="Google Shape;802;p4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3" name="Google Shape;803;p4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4" name="Google Shape;804;p4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05" name="Google Shape;805;p48"/>
          <p:cNvGrpSpPr/>
          <p:nvPr/>
        </p:nvGrpSpPr>
        <p:grpSpPr>
          <a:xfrm>
            <a:off x="5408764" y="1492360"/>
            <a:ext cx="401719" cy="366502"/>
            <a:chOff x="6625350" y="1613750"/>
            <a:chExt cx="480525" cy="438400"/>
          </a:xfrm>
        </p:grpSpPr>
        <p:sp>
          <p:nvSpPr>
            <p:cNvPr id="806" name="Google Shape;806;p4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7" name="Google Shape;807;p4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8" name="Google Shape;808;p4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9" name="Google Shape;809;p4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0" name="Google Shape;810;p4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11" name="Google Shape;811;p48"/>
          <p:cNvGrpSpPr/>
          <p:nvPr/>
        </p:nvGrpSpPr>
        <p:grpSpPr>
          <a:xfrm>
            <a:off x="380913" y="2088554"/>
            <a:ext cx="303217" cy="325685"/>
            <a:chOff x="611175" y="2326900"/>
            <a:chExt cx="362700" cy="389575"/>
          </a:xfrm>
        </p:grpSpPr>
        <p:sp>
          <p:nvSpPr>
            <p:cNvPr id="812" name="Google Shape;812;p4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3" name="Google Shape;813;p4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4" name="Google Shape;814;p4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5" name="Google Shape;815;p4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16" name="Google Shape;816;p48"/>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7" name="Google Shape;817;p48"/>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8" name="Google Shape;818;p48"/>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19" name="Google Shape;819;p48"/>
          <p:cNvGrpSpPr/>
          <p:nvPr/>
        </p:nvGrpSpPr>
        <p:grpSpPr>
          <a:xfrm>
            <a:off x="2701378" y="2036492"/>
            <a:ext cx="170502" cy="425733"/>
            <a:chOff x="3386850" y="2264625"/>
            <a:chExt cx="203950" cy="509250"/>
          </a:xfrm>
        </p:grpSpPr>
        <p:sp>
          <p:nvSpPr>
            <p:cNvPr id="820" name="Google Shape;820;p4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21" name="Google Shape;821;p4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22" name="Google Shape;822;p48"/>
          <p:cNvGrpSpPr/>
          <p:nvPr/>
        </p:nvGrpSpPr>
        <p:grpSpPr>
          <a:xfrm>
            <a:off x="3843751" y="2090602"/>
            <a:ext cx="139863" cy="317513"/>
            <a:chOff x="4753325" y="2329350"/>
            <a:chExt cx="167300" cy="379800"/>
          </a:xfrm>
        </p:grpSpPr>
        <p:sp>
          <p:nvSpPr>
            <p:cNvPr id="823" name="Google Shape;823;p4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24" name="Google Shape;824;p4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25" name="Google Shape;825;p48"/>
          <p:cNvGrpSpPr/>
          <p:nvPr/>
        </p:nvGrpSpPr>
        <p:grpSpPr>
          <a:xfrm>
            <a:off x="3277654" y="2038519"/>
            <a:ext cx="145004" cy="421658"/>
            <a:chOff x="4076175" y="2267050"/>
            <a:chExt cx="173450" cy="504375"/>
          </a:xfrm>
        </p:grpSpPr>
        <p:sp>
          <p:nvSpPr>
            <p:cNvPr id="826" name="Google Shape;826;p4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27" name="Google Shape;827;p4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28" name="Google Shape;828;p48"/>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29" name="Google Shape;829;p48"/>
          <p:cNvGrpSpPr/>
          <p:nvPr/>
        </p:nvGrpSpPr>
        <p:grpSpPr>
          <a:xfrm>
            <a:off x="4865134" y="2089056"/>
            <a:ext cx="351204" cy="324661"/>
            <a:chOff x="5975075" y="2327500"/>
            <a:chExt cx="420100" cy="388350"/>
          </a:xfrm>
        </p:grpSpPr>
        <p:sp>
          <p:nvSpPr>
            <p:cNvPr id="830" name="Google Shape;830;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1" name="Google Shape;831;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32" name="Google Shape;832;p48"/>
          <p:cNvGrpSpPr/>
          <p:nvPr/>
        </p:nvGrpSpPr>
        <p:grpSpPr>
          <a:xfrm>
            <a:off x="5496544" y="2079358"/>
            <a:ext cx="215437" cy="351204"/>
            <a:chOff x="6730350" y="2315900"/>
            <a:chExt cx="257700" cy="420100"/>
          </a:xfrm>
        </p:grpSpPr>
        <p:sp>
          <p:nvSpPr>
            <p:cNvPr id="833" name="Google Shape;833;p4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4" name="Google Shape;834;p4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5" name="Google Shape;835;p4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6" name="Google Shape;836;p4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7" name="Google Shape;837;p4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38" name="Google Shape;838;p48"/>
          <p:cNvGrpSpPr/>
          <p:nvPr/>
        </p:nvGrpSpPr>
        <p:grpSpPr>
          <a:xfrm>
            <a:off x="477889" y="2615840"/>
            <a:ext cx="109265" cy="398166"/>
            <a:chOff x="727175" y="2957625"/>
            <a:chExt cx="130700" cy="476275"/>
          </a:xfrm>
        </p:grpSpPr>
        <p:sp>
          <p:nvSpPr>
            <p:cNvPr id="839" name="Google Shape;839;p4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0" name="Google Shape;840;p4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41" name="Google Shape;841;p48"/>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2" name="Google Shape;842;p48"/>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43" name="Google Shape;843;p48"/>
          <p:cNvGrpSpPr/>
          <p:nvPr/>
        </p:nvGrpSpPr>
        <p:grpSpPr>
          <a:xfrm>
            <a:off x="2029631" y="2628589"/>
            <a:ext cx="386943" cy="372647"/>
            <a:chOff x="2583325" y="2972875"/>
            <a:chExt cx="462850" cy="445750"/>
          </a:xfrm>
        </p:grpSpPr>
        <p:sp>
          <p:nvSpPr>
            <p:cNvPr id="844" name="Google Shape;844;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5" name="Google Shape;845;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46" name="Google Shape;846;p48"/>
          <p:cNvGrpSpPr/>
          <p:nvPr/>
        </p:nvGrpSpPr>
        <p:grpSpPr>
          <a:xfrm>
            <a:off x="2579886" y="2684246"/>
            <a:ext cx="413486" cy="261355"/>
            <a:chOff x="3241525" y="3039450"/>
            <a:chExt cx="494600" cy="312625"/>
          </a:xfrm>
        </p:grpSpPr>
        <p:sp>
          <p:nvSpPr>
            <p:cNvPr id="847" name="Google Shape;847;p4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8" name="Google Shape;848;p4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49" name="Google Shape;849;p48"/>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50" name="Google Shape;850;p48"/>
          <p:cNvGrpSpPr/>
          <p:nvPr/>
        </p:nvGrpSpPr>
        <p:grpSpPr>
          <a:xfrm>
            <a:off x="4263318" y="2656679"/>
            <a:ext cx="427781" cy="316489"/>
            <a:chOff x="5255200" y="3006475"/>
            <a:chExt cx="511700" cy="378575"/>
          </a:xfrm>
        </p:grpSpPr>
        <p:sp>
          <p:nvSpPr>
            <p:cNvPr id="851" name="Google Shape;851;p4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2" name="Google Shape;852;p4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53" name="Google Shape;853;p48"/>
          <p:cNvGrpSpPr/>
          <p:nvPr/>
        </p:nvGrpSpPr>
        <p:grpSpPr>
          <a:xfrm>
            <a:off x="3177104" y="2638308"/>
            <a:ext cx="346104" cy="353231"/>
            <a:chOff x="3955900" y="2984500"/>
            <a:chExt cx="414000" cy="422525"/>
          </a:xfrm>
        </p:grpSpPr>
        <p:sp>
          <p:nvSpPr>
            <p:cNvPr id="854" name="Google Shape;854;p4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5" name="Google Shape;855;p4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6" name="Google Shape;856;p4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57" name="Google Shape;857;p48"/>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8" name="Google Shape;858;p48"/>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59" name="Google Shape;859;p48"/>
          <p:cNvGrpSpPr/>
          <p:nvPr/>
        </p:nvGrpSpPr>
        <p:grpSpPr>
          <a:xfrm>
            <a:off x="5472049" y="2633187"/>
            <a:ext cx="264427" cy="375719"/>
            <a:chOff x="6701050" y="2978375"/>
            <a:chExt cx="316300" cy="449425"/>
          </a:xfrm>
        </p:grpSpPr>
        <p:sp>
          <p:nvSpPr>
            <p:cNvPr id="860" name="Google Shape;860;p4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1" name="Google Shape;861;p4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62" name="Google Shape;862;p48"/>
          <p:cNvGrpSpPr/>
          <p:nvPr/>
        </p:nvGrpSpPr>
        <p:grpSpPr>
          <a:xfrm>
            <a:off x="907677" y="3251848"/>
            <a:ext cx="376743" cy="253204"/>
            <a:chOff x="1241275" y="3718400"/>
            <a:chExt cx="450650" cy="302875"/>
          </a:xfrm>
        </p:grpSpPr>
        <p:sp>
          <p:nvSpPr>
            <p:cNvPr id="863" name="Google Shape;863;p4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4" name="Google Shape;864;p4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5" name="Google Shape;865;p4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6" name="Google Shape;866;p4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67" name="Google Shape;867;p48"/>
          <p:cNvGrpSpPr/>
          <p:nvPr/>
        </p:nvGrpSpPr>
        <p:grpSpPr>
          <a:xfrm>
            <a:off x="1476324" y="3232453"/>
            <a:ext cx="366502" cy="292496"/>
            <a:chOff x="1921475" y="3695200"/>
            <a:chExt cx="438400" cy="349875"/>
          </a:xfrm>
        </p:grpSpPr>
        <p:sp>
          <p:nvSpPr>
            <p:cNvPr id="868" name="Google Shape;868;p4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9" name="Google Shape;869;p4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0" name="Google Shape;870;p4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71" name="Google Shape;871;p48"/>
          <p:cNvGrpSpPr/>
          <p:nvPr/>
        </p:nvGrpSpPr>
        <p:grpSpPr>
          <a:xfrm>
            <a:off x="2043425" y="3227855"/>
            <a:ext cx="359355" cy="301190"/>
            <a:chOff x="2599825" y="3689700"/>
            <a:chExt cx="429850" cy="360275"/>
          </a:xfrm>
        </p:grpSpPr>
        <p:sp>
          <p:nvSpPr>
            <p:cNvPr id="872" name="Google Shape;872;p4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3" name="Google Shape;873;p4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74" name="Google Shape;874;p48"/>
          <p:cNvGrpSpPr/>
          <p:nvPr/>
        </p:nvGrpSpPr>
        <p:grpSpPr>
          <a:xfrm>
            <a:off x="2624299" y="3196714"/>
            <a:ext cx="324661" cy="338956"/>
            <a:chOff x="3294650" y="3652450"/>
            <a:chExt cx="388350" cy="405450"/>
          </a:xfrm>
        </p:grpSpPr>
        <p:sp>
          <p:nvSpPr>
            <p:cNvPr id="875" name="Google Shape;875;p4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6" name="Google Shape;876;p4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7" name="Google Shape;877;p4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78" name="Google Shape;878;p48"/>
          <p:cNvGrpSpPr/>
          <p:nvPr/>
        </p:nvGrpSpPr>
        <p:grpSpPr>
          <a:xfrm>
            <a:off x="3160781" y="3239601"/>
            <a:ext cx="378750" cy="277698"/>
            <a:chOff x="3936375" y="3703750"/>
            <a:chExt cx="453050" cy="332175"/>
          </a:xfrm>
        </p:grpSpPr>
        <p:sp>
          <p:nvSpPr>
            <p:cNvPr id="879" name="Google Shape;879;p4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0" name="Google Shape;880;p4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1" name="Google Shape;881;p4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2" name="Google Shape;882;p4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3" name="Google Shape;883;p4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84" name="Google Shape;884;p48"/>
          <p:cNvGrpSpPr/>
          <p:nvPr/>
        </p:nvGrpSpPr>
        <p:grpSpPr>
          <a:xfrm>
            <a:off x="3724307" y="3239601"/>
            <a:ext cx="378750" cy="277698"/>
            <a:chOff x="4610450" y="3703750"/>
            <a:chExt cx="453050" cy="332175"/>
          </a:xfrm>
        </p:grpSpPr>
        <p:sp>
          <p:nvSpPr>
            <p:cNvPr id="885" name="Google Shape;885;p4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6" name="Google Shape;886;p4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87" name="Google Shape;887;p48"/>
          <p:cNvGrpSpPr/>
          <p:nvPr/>
        </p:nvGrpSpPr>
        <p:grpSpPr>
          <a:xfrm>
            <a:off x="4301106" y="3211532"/>
            <a:ext cx="352207" cy="333836"/>
            <a:chOff x="5300400" y="3670175"/>
            <a:chExt cx="421300" cy="399325"/>
          </a:xfrm>
        </p:grpSpPr>
        <p:sp>
          <p:nvSpPr>
            <p:cNvPr id="888" name="Google Shape;888;p4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9" name="Google Shape;889;p4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0" name="Google Shape;890;p4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1" name="Google Shape;891;p4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2" name="Google Shape;892;p4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93" name="Google Shape;893;p48"/>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94" name="Google Shape;894;p48"/>
          <p:cNvGrpSpPr/>
          <p:nvPr/>
        </p:nvGrpSpPr>
        <p:grpSpPr>
          <a:xfrm>
            <a:off x="5433259" y="3207435"/>
            <a:ext cx="342008" cy="342029"/>
            <a:chOff x="6654650" y="3665275"/>
            <a:chExt cx="409100" cy="409125"/>
          </a:xfrm>
        </p:grpSpPr>
        <p:sp>
          <p:nvSpPr>
            <p:cNvPr id="895" name="Google Shape;895;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6" name="Google Shape;896;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97" name="Google Shape;897;p48"/>
          <p:cNvGrpSpPr/>
          <p:nvPr/>
        </p:nvGrpSpPr>
        <p:grpSpPr>
          <a:xfrm>
            <a:off x="347223" y="3756667"/>
            <a:ext cx="370599" cy="370620"/>
            <a:chOff x="570875" y="4322250"/>
            <a:chExt cx="443300" cy="443325"/>
          </a:xfrm>
        </p:grpSpPr>
        <p:sp>
          <p:nvSpPr>
            <p:cNvPr id="898" name="Google Shape;898;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9" name="Google Shape;899;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0" name="Google Shape;900;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1" name="Google Shape;901;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02" name="Google Shape;902;p48"/>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03" name="Google Shape;903;p48"/>
          <p:cNvGrpSpPr/>
          <p:nvPr/>
        </p:nvGrpSpPr>
        <p:grpSpPr>
          <a:xfrm>
            <a:off x="1524812" y="3729120"/>
            <a:ext cx="269526" cy="425712"/>
            <a:chOff x="1979475" y="4289300"/>
            <a:chExt cx="322400" cy="509225"/>
          </a:xfrm>
        </p:grpSpPr>
        <p:sp>
          <p:nvSpPr>
            <p:cNvPr id="904" name="Google Shape;904;p4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5" name="Google Shape;905;p4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6" name="Google Shape;906;p4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07" name="Google Shape;907;p48"/>
          <p:cNvGrpSpPr/>
          <p:nvPr/>
        </p:nvGrpSpPr>
        <p:grpSpPr>
          <a:xfrm>
            <a:off x="2064346" y="3734722"/>
            <a:ext cx="318014" cy="414510"/>
            <a:chOff x="2624850" y="4296000"/>
            <a:chExt cx="380400" cy="495825"/>
          </a:xfrm>
        </p:grpSpPr>
        <p:sp>
          <p:nvSpPr>
            <p:cNvPr id="908" name="Google Shape;908;p4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9" name="Google Shape;909;p4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0" name="Google Shape;910;p4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11" name="Google Shape;911;p48"/>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2" name="Google Shape;912;p48"/>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3" name="Google Shape;913;p48"/>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14" name="Google Shape;914;p48"/>
          <p:cNvGrpSpPr/>
          <p:nvPr/>
        </p:nvGrpSpPr>
        <p:grpSpPr>
          <a:xfrm>
            <a:off x="4280686" y="3775560"/>
            <a:ext cx="393045" cy="332833"/>
            <a:chOff x="5275975" y="4344850"/>
            <a:chExt cx="470150" cy="398125"/>
          </a:xfrm>
        </p:grpSpPr>
        <p:sp>
          <p:nvSpPr>
            <p:cNvPr id="915" name="Google Shape;915;p4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6" name="Google Shape;916;p4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7" name="Google Shape;917;p4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18" name="Google Shape;918;p48"/>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19" name="Google Shape;919;p48"/>
          <p:cNvGrpSpPr/>
          <p:nvPr/>
        </p:nvGrpSpPr>
        <p:grpSpPr>
          <a:xfrm>
            <a:off x="5423039" y="3748516"/>
            <a:ext cx="362448" cy="386922"/>
            <a:chOff x="6642425" y="4312500"/>
            <a:chExt cx="433550" cy="462825"/>
          </a:xfrm>
        </p:grpSpPr>
        <p:sp>
          <p:nvSpPr>
            <p:cNvPr id="920" name="Google Shape;920;p4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1" name="Google Shape;921;p4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2" name="Google Shape;922;p4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23" name="Google Shape;923;p48"/>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24" name="Google Shape;924;p48"/>
          <p:cNvGrpSpPr/>
          <p:nvPr/>
        </p:nvGrpSpPr>
        <p:grpSpPr>
          <a:xfrm>
            <a:off x="910227" y="4322764"/>
            <a:ext cx="371623" cy="365499"/>
            <a:chOff x="1244325" y="4999400"/>
            <a:chExt cx="444525" cy="437200"/>
          </a:xfrm>
        </p:grpSpPr>
        <p:sp>
          <p:nvSpPr>
            <p:cNvPr id="925" name="Google Shape;925;p4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6" name="Google Shape;926;p4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7" name="Google Shape;927;p4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8" name="Google Shape;928;p4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9" name="Google Shape;929;p4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30" name="Google Shape;930;p48"/>
          <p:cNvGrpSpPr/>
          <p:nvPr/>
        </p:nvGrpSpPr>
        <p:grpSpPr>
          <a:xfrm>
            <a:off x="1506943" y="4311018"/>
            <a:ext cx="305265" cy="388970"/>
            <a:chOff x="1958100" y="4985350"/>
            <a:chExt cx="365150" cy="465275"/>
          </a:xfrm>
        </p:grpSpPr>
        <p:sp>
          <p:nvSpPr>
            <p:cNvPr id="931" name="Google Shape;931;p4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2" name="Google Shape;932;p4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3" name="Google Shape;933;p4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34" name="Google Shape;934;p48"/>
          <p:cNvGrpSpPr/>
          <p:nvPr/>
        </p:nvGrpSpPr>
        <p:grpSpPr>
          <a:xfrm>
            <a:off x="2048002" y="4325815"/>
            <a:ext cx="350200" cy="359877"/>
            <a:chOff x="2605300" y="5003050"/>
            <a:chExt cx="418900" cy="430475"/>
          </a:xfrm>
        </p:grpSpPr>
        <p:sp>
          <p:nvSpPr>
            <p:cNvPr id="935" name="Google Shape;935;p4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6" name="Google Shape;936;p4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7" name="Google Shape;937;p4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38" name="Google Shape;938;p48"/>
          <p:cNvGrpSpPr/>
          <p:nvPr/>
        </p:nvGrpSpPr>
        <p:grpSpPr>
          <a:xfrm>
            <a:off x="2577336" y="4333486"/>
            <a:ext cx="418585" cy="344056"/>
            <a:chOff x="3238475" y="5012225"/>
            <a:chExt cx="500700" cy="411550"/>
          </a:xfrm>
        </p:grpSpPr>
        <p:sp>
          <p:nvSpPr>
            <p:cNvPr id="939" name="Google Shape;939;p4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0" name="Google Shape;940;p4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1" name="Google Shape;941;p4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2" name="Google Shape;942;p4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3" name="Google Shape;943;p4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44" name="Google Shape;944;p48"/>
          <p:cNvGrpSpPr/>
          <p:nvPr/>
        </p:nvGrpSpPr>
        <p:grpSpPr>
          <a:xfrm>
            <a:off x="3683970" y="4296723"/>
            <a:ext cx="459424" cy="417561"/>
            <a:chOff x="4562200" y="4968250"/>
            <a:chExt cx="549550" cy="499475"/>
          </a:xfrm>
        </p:grpSpPr>
        <p:sp>
          <p:nvSpPr>
            <p:cNvPr id="945" name="Google Shape;945;p4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6" name="Google Shape;946;p4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7" name="Google Shape;947;p4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8" name="Google Shape;948;p4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9" name="Google Shape;949;p4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50" name="Google Shape;950;p48"/>
          <p:cNvGrpSpPr/>
          <p:nvPr/>
        </p:nvGrpSpPr>
        <p:grpSpPr>
          <a:xfrm>
            <a:off x="3190898" y="4320214"/>
            <a:ext cx="318516" cy="370076"/>
            <a:chOff x="3972400" y="4996350"/>
            <a:chExt cx="381000" cy="442675"/>
          </a:xfrm>
        </p:grpSpPr>
        <p:sp>
          <p:nvSpPr>
            <p:cNvPr id="951" name="Google Shape;951;p4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2" name="Google Shape;952;p4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53" name="Google Shape;953;p48"/>
          <p:cNvGrpSpPr/>
          <p:nvPr/>
        </p:nvGrpSpPr>
        <p:grpSpPr>
          <a:xfrm>
            <a:off x="4251594" y="4289073"/>
            <a:ext cx="451252" cy="432860"/>
            <a:chOff x="5241175" y="4959100"/>
            <a:chExt cx="539775" cy="517775"/>
          </a:xfrm>
        </p:grpSpPr>
        <p:sp>
          <p:nvSpPr>
            <p:cNvPr id="954" name="Google Shape;954;p4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5" name="Google Shape;955;p4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6" name="Google Shape;956;p4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7" name="Google Shape;957;p4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8" name="Google Shape;958;p4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9" name="Google Shape;959;p4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60" name="Google Shape;960;p48"/>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61" name="Google Shape;961;p48"/>
          <p:cNvGrpSpPr/>
          <p:nvPr/>
        </p:nvGrpSpPr>
        <p:grpSpPr>
          <a:xfrm>
            <a:off x="5458778" y="4353382"/>
            <a:ext cx="289444" cy="332833"/>
            <a:chOff x="6685175" y="5036025"/>
            <a:chExt cx="346225" cy="398125"/>
          </a:xfrm>
        </p:grpSpPr>
        <p:sp>
          <p:nvSpPr>
            <p:cNvPr id="962" name="Google Shape;962;p4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3" name="Google Shape;963;p4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4" name="Google Shape;964;p4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5" name="Google Shape;965;p4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6" name="Google Shape;966;p4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67" name="Google Shape;967;p48"/>
          <p:cNvGrpSpPr/>
          <p:nvPr/>
        </p:nvGrpSpPr>
        <p:grpSpPr>
          <a:xfrm>
            <a:off x="6283418" y="2106199"/>
            <a:ext cx="432570" cy="421334"/>
            <a:chOff x="5926225" y="921350"/>
            <a:chExt cx="517800" cy="504350"/>
          </a:xfrm>
        </p:grpSpPr>
        <p:sp>
          <p:nvSpPr>
            <p:cNvPr id="968" name="Google Shape;968;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969" name="Google Shape;969;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970" name="Google Shape;970;p48"/>
          <p:cNvSpPr/>
          <p:nvPr/>
        </p:nvSpPr>
        <p:spPr>
          <a:xfrm>
            <a:off x="6477338" y="2342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48"/>
          <p:cNvGrpSpPr/>
          <p:nvPr/>
        </p:nvGrpSpPr>
        <p:grpSpPr>
          <a:xfrm>
            <a:off x="7168405" y="2085579"/>
            <a:ext cx="432570" cy="421334"/>
            <a:chOff x="5926225" y="921350"/>
            <a:chExt cx="517800" cy="504350"/>
          </a:xfrm>
        </p:grpSpPr>
        <p:sp>
          <p:nvSpPr>
            <p:cNvPr id="972" name="Google Shape;972;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8"/>
          <p:cNvSpPr/>
          <p:nvPr/>
        </p:nvSpPr>
        <p:spPr>
          <a:xfrm>
            <a:off x="7362326" y="2321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A6D68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8"/>
          <p:cNvGrpSpPr/>
          <p:nvPr/>
        </p:nvGrpSpPr>
        <p:grpSpPr>
          <a:xfrm>
            <a:off x="6283685" y="2834621"/>
            <a:ext cx="1075937" cy="1047989"/>
            <a:chOff x="5926225" y="921350"/>
            <a:chExt cx="517800" cy="504350"/>
          </a:xfrm>
        </p:grpSpPr>
        <p:sp>
          <p:nvSpPr>
            <p:cNvPr id="976" name="Google Shape;976;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48"/>
          <p:cNvSpPr/>
          <p:nvPr/>
        </p:nvSpPr>
        <p:spPr>
          <a:xfrm>
            <a:off x="6765998" y="3421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A6D68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txBox="1">
            <a:spLocks noGrp="1"/>
          </p:cNvSpPr>
          <p:nvPr>
            <p:ph type="sldNum" idx="12"/>
          </p:nvPr>
        </p:nvSpPr>
        <p:spPr>
          <a:xfrm>
            <a:off x="259225" y="4674100"/>
            <a:ext cx="481500" cy="245100"/>
          </a:xfrm>
          <a:prstGeom prst="rect">
            <a:avLst/>
          </a:prstGeom>
          <a:noFill/>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grpSp>
        <p:nvGrpSpPr>
          <p:cNvPr id="984" name="Google Shape;984;p49"/>
          <p:cNvGrpSpPr/>
          <p:nvPr/>
        </p:nvGrpSpPr>
        <p:grpSpPr>
          <a:xfrm>
            <a:off x="3058888" y="1550127"/>
            <a:ext cx="445718" cy="445753"/>
            <a:chOff x="3706812" y="1035050"/>
            <a:chExt cx="4792662" cy="4787899"/>
          </a:xfrm>
        </p:grpSpPr>
        <p:sp>
          <p:nvSpPr>
            <p:cNvPr id="985" name="Google Shape;985;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6" name="Google Shape;986;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7" name="Google Shape;987;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8" name="Google Shape;988;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9" name="Google Shape;989;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0" name="Google Shape;990;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1" name="Google Shape;991;p49"/>
          <p:cNvGrpSpPr/>
          <p:nvPr/>
        </p:nvGrpSpPr>
        <p:grpSpPr>
          <a:xfrm>
            <a:off x="1779393" y="1550157"/>
            <a:ext cx="443331" cy="445437"/>
            <a:chOff x="1400175" y="1220787"/>
            <a:chExt cx="4473575" cy="4476750"/>
          </a:xfrm>
        </p:grpSpPr>
        <p:sp>
          <p:nvSpPr>
            <p:cNvPr id="992" name="Google Shape;992;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3" name="Google Shape;993;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4" name="Google Shape;994;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5" name="Google Shape;995;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6" name="Google Shape;996;p49"/>
          <p:cNvGrpSpPr/>
          <p:nvPr/>
        </p:nvGrpSpPr>
        <p:grpSpPr>
          <a:xfrm>
            <a:off x="1138046" y="1550171"/>
            <a:ext cx="446045" cy="445465"/>
            <a:chOff x="1649412" y="927100"/>
            <a:chExt cx="5011737" cy="5016500"/>
          </a:xfrm>
        </p:grpSpPr>
        <p:sp>
          <p:nvSpPr>
            <p:cNvPr id="997" name="Google Shape;997;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8" name="Google Shape;998;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9" name="Google Shape;999;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0" name="Google Shape;1000;p49"/>
          <p:cNvGrpSpPr/>
          <p:nvPr/>
        </p:nvGrpSpPr>
        <p:grpSpPr>
          <a:xfrm>
            <a:off x="2418397" y="1550424"/>
            <a:ext cx="444870" cy="445286"/>
            <a:chOff x="1301750" y="920750"/>
            <a:chExt cx="5095875" cy="5100637"/>
          </a:xfrm>
        </p:grpSpPr>
        <p:sp>
          <p:nvSpPr>
            <p:cNvPr id="1001" name="Google Shape;1001;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4" name="Google Shape;1004;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5" name="Google Shape;1005;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6" name="Google Shape;1006;p49"/>
          <p:cNvGrpSpPr/>
          <p:nvPr/>
        </p:nvGrpSpPr>
        <p:grpSpPr>
          <a:xfrm>
            <a:off x="4341570" y="1550333"/>
            <a:ext cx="445621" cy="445591"/>
            <a:chOff x="5732756" y="2682276"/>
            <a:chExt cx="719905" cy="719856"/>
          </a:xfrm>
        </p:grpSpPr>
        <p:sp>
          <p:nvSpPr>
            <p:cNvPr id="1007" name="Google Shape;1007;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0" name="Google Shape;1010;p49"/>
          <p:cNvGrpSpPr/>
          <p:nvPr/>
        </p:nvGrpSpPr>
        <p:grpSpPr>
          <a:xfrm>
            <a:off x="4982887" y="1550327"/>
            <a:ext cx="445627" cy="445604"/>
            <a:chOff x="6768809" y="2682265"/>
            <a:chExt cx="719915" cy="719877"/>
          </a:xfrm>
        </p:grpSpPr>
        <p:sp>
          <p:nvSpPr>
            <p:cNvPr id="1011" name="Google Shape;1011;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2" name="Google Shape;1012;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3" name="Google Shape;1013;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4" name="Google Shape;1014;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5" name="Google Shape;1015;p49"/>
          <p:cNvGrpSpPr/>
          <p:nvPr/>
        </p:nvGrpSpPr>
        <p:grpSpPr>
          <a:xfrm>
            <a:off x="5624209" y="1550356"/>
            <a:ext cx="445753" cy="445545"/>
            <a:chOff x="7804870" y="2682313"/>
            <a:chExt cx="720118" cy="719782"/>
          </a:xfrm>
        </p:grpSpPr>
        <p:sp>
          <p:nvSpPr>
            <p:cNvPr id="1016" name="Google Shape;1016;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7" name="Google Shape;1017;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8" name="Google Shape;1018;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9" name="Google Shape;1019;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0" name="Google Shape;1020;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1" name="Google Shape;1021;p49"/>
          <p:cNvGrpSpPr/>
          <p:nvPr/>
        </p:nvGrpSpPr>
        <p:grpSpPr>
          <a:xfrm>
            <a:off x="6265657" y="1550125"/>
            <a:ext cx="446293" cy="446006"/>
            <a:chOff x="8841135" y="2681940"/>
            <a:chExt cx="720990" cy="720527"/>
          </a:xfrm>
        </p:grpSpPr>
        <p:sp>
          <p:nvSpPr>
            <p:cNvPr id="1022" name="Google Shape;1022;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3" name="Google Shape;1023;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4" name="Google Shape;1024;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5" name="Google Shape;1025;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6" name="Google Shape;1026;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7" name="Google Shape;1027;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8" name="Google Shape;1028;p49"/>
          <p:cNvGrpSpPr/>
          <p:nvPr/>
        </p:nvGrpSpPr>
        <p:grpSpPr>
          <a:xfrm>
            <a:off x="3699655" y="1550057"/>
            <a:ext cx="445260" cy="445260"/>
            <a:chOff x="4103687" y="1439862"/>
            <a:chExt cx="3986212" cy="3986211"/>
          </a:xfrm>
        </p:grpSpPr>
        <p:sp>
          <p:nvSpPr>
            <p:cNvPr id="1029" name="Google Shape;1029;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0" name="Google Shape;1030;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1" name="Google Shape;1031;p49"/>
          <p:cNvGrpSpPr/>
          <p:nvPr/>
        </p:nvGrpSpPr>
        <p:grpSpPr>
          <a:xfrm>
            <a:off x="6907645" y="1550361"/>
            <a:ext cx="445803" cy="445535"/>
            <a:chOff x="9878272" y="2682320"/>
            <a:chExt cx="720199" cy="719767"/>
          </a:xfrm>
        </p:grpSpPr>
        <p:sp>
          <p:nvSpPr>
            <p:cNvPr id="1032" name="Google Shape;1032;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3" name="Google Shape;1033;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5" name="Google Shape;1035;p49"/>
          <p:cNvGrpSpPr/>
          <p:nvPr/>
        </p:nvGrpSpPr>
        <p:grpSpPr>
          <a:xfrm>
            <a:off x="7549143" y="1550278"/>
            <a:ext cx="445700" cy="445701"/>
            <a:chOff x="10914618" y="2682187"/>
            <a:chExt cx="720033" cy="720033"/>
          </a:xfrm>
        </p:grpSpPr>
        <p:sp>
          <p:nvSpPr>
            <p:cNvPr id="1036" name="Google Shape;1036;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8" name="Google Shape;1038;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9" name="Google Shape;1039;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0" name="Google Shape;1040;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1" name="Google Shape;1041;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2" name="Google Shape;1042;p49"/>
          <p:cNvGrpSpPr/>
          <p:nvPr/>
        </p:nvGrpSpPr>
        <p:grpSpPr>
          <a:xfrm>
            <a:off x="1772664" y="843057"/>
            <a:ext cx="361521" cy="445816"/>
            <a:chOff x="1582665" y="1011072"/>
            <a:chExt cx="584040" cy="720220"/>
          </a:xfrm>
        </p:grpSpPr>
        <p:sp>
          <p:nvSpPr>
            <p:cNvPr id="1043" name="Google Shape;1043;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6" name="Google Shape;1046;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7" name="Google Shape;1047;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8" name="Google Shape;1048;p49"/>
          <p:cNvGrpSpPr/>
          <p:nvPr/>
        </p:nvGrpSpPr>
        <p:grpSpPr>
          <a:xfrm>
            <a:off x="2374048" y="843078"/>
            <a:ext cx="379481" cy="445796"/>
            <a:chOff x="2554206" y="1011105"/>
            <a:chExt cx="613055" cy="720187"/>
          </a:xfrm>
        </p:grpSpPr>
        <p:sp>
          <p:nvSpPr>
            <p:cNvPr id="1049" name="Google Shape;1049;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1" name="Google Shape;1051;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2" name="Google Shape;1052;p49"/>
          <p:cNvGrpSpPr/>
          <p:nvPr/>
        </p:nvGrpSpPr>
        <p:grpSpPr>
          <a:xfrm>
            <a:off x="6922223" y="797418"/>
            <a:ext cx="460705" cy="491455"/>
            <a:chOff x="9901824" y="937343"/>
            <a:chExt cx="744273" cy="793950"/>
          </a:xfrm>
        </p:grpSpPr>
        <p:grpSp>
          <p:nvGrpSpPr>
            <p:cNvPr id="1053" name="Google Shape;1053;p49"/>
            <p:cNvGrpSpPr/>
            <p:nvPr/>
          </p:nvGrpSpPr>
          <p:grpSpPr>
            <a:xfrm>
              <a:off x="9901824" y="937343"/>
              <a:ext cx="744273" cy="793950"/>
              <a:chOff x="9901824" y="937343"/>
              <a:chExt cx="744273" cy="793950"/>
            </a:xfrm>
          </p:grpSpPr>
          <p:sp>
            <p:nvSpPr>
              <p:cNvPr id="1054" name="Google Shape;1054;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5" name="Google Shape;1055;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6" name="Google Shape;1056;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7" name="Google Shape;1057;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8" name="Google Shape;1058;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9" name="Google Shape;1059;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064" name="Google Shape;1064;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5" name="Google Shape;1065;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8" name="Google Shape;1068;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9" name="Google Shape;1069;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0" name="Google Shape;1070;p49"/>
          <p:cNvGrpSpPr/>
          <p:nvPr/>
        </p:nvGrpSpPr>
        <p:grpSpPr>
          <a:xfrm>
            <a:off x="2993392" y="843244"/>
            <a:ext cx="369868" cy="445629"/>
            <a:chOff x="3554761" y="1011374"/>
            <a:chExt cx="597525" cy="719918"/>
          </a:xfrm>
        </p:grpSpPr>
        <p:sp>
          <p:nvSpPr>
            <p:cNvPr id="1071" name="Google Shape;1071;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4" name="Google Shape;1074;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5" name="Google Shape;1075;p49"/>
          <p:cNvGrpSpPr/>
          <p:nvPr/>
        </p:nvGrpSpPr>
        <p:grpSpPr>
          <a:xfrm>
            <a:off x="3603122" y="843032"/>
            <a:ext cx="370755" cy="445841"/>
            <a:chOff x="4539787" y="1011032"/>
            <a:chExt cx="598958" cy="720261"/>
          </a:xfrm>
        </p:grpSpPr>
        <p:sp>
          <p:nvSpPr>
            <p:cNvPr id="1076" name="Google Shape;1076;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7" name="Google Shape;1077;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8" name="Google Shape;1078;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9" name="Google Shape;1079;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0" name="Google Shape;1080;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1" name="Google Shape;1081;p49"/>
          <p:cNvGrpSpPr/>
          <p:nvPr/>
        </p:nvGrpSpPr>
        <p:grpSpPr>
          <a:xfrm>
            <a:off x="4213740" y="843140"/>
            <a:ext cx="366917" cy="445733"/>
            <a:chOff x="5526246" y="1011207"/>
            <a:chExt cx="592758" cy="720086"/>
          </a:xfrm>
        </p:grpSpPr>
        <p:sp>
          <p:nvSpPr>
            <p:cNvPr id="1082" name="Google Shape;1082;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4" name="Google Shape;1084;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5" name="Google Shape;1085;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6" name="Google Shape;1086;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8" name="Google Shape;1088;p49"/>
          <p:cNvGrpSpPr/>
          <p:nvPr/>
        </p:nvGrpSpPr>
        <p:grpSpPr>
          <a:xfrm>
            <a:off x="1168508" y="843134"/>
            <a:ext cx="364294" cy="445740"/>
            <a:chOff x="606645" y="1011196"/>
            <a:chExt cx="588520" cy="720096"/>
          </a:xfrm>
        </p:grpSpPr>
        <p:sp>
          <p:nvSpPr>
            <p:cNvPr id="1089" name="Google Shape;1089;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3" name="Google Shape;1093;p49"/>
          <p:cNvGrpSpPr/>
          <p:nvPr/>
        </p:nvGrpSpPr>
        <p:grpSpPr>
          <a:xfrm>
            <a:off x="7622791" y="843111"/>
            <a:ext cx="298405" cy="445762"/>
            <a:chOff x="11033597" y="1011159"/>
            <a:chExt cx="482075" cy="720133"/>
          </a:xfrm>
        </p:grpSpPr>
        <p:sp>
          <p:nvSpPr>
            <p:cNvPr id="1094" name="Google Shape;1094;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5" name="Google Shape;1095;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6" name="Google Shape;1096;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7" name="Google Shape;1097;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98" name="Google Shape;1098;p49"/>
          <p:cNvGrpSpPr/>
          <p:nvPr/>
        </p:nvGrpSpPr>
        <p:grpSpPr>
          <a:xfrm>
            <a:off x="6221656" y="797418"/>
            <a:ext cx="460705" cy="491455"/>
            <a:chOff x="8770051" y="937343"/>
            <a:chExt cx="744273" cy="793950"/>
          </a:xfrm>
        </p:grpSpPr>
        <p:sp>
          <p:nvSpPr>
            <p:cNvPr id="1099" name="Google Shape;1099;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0" name="Google Shape;1100;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1" name="Google Shape;1101;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2" name="Google Shape;1102;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3" name="Google Shape;1103;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04" name="Google Shape;1104;p49"/>
            <p:cNvGrpSpPr/>
            <p:nvPr/>
          </p:nvGrpSpPr>
          <p:grpSpPr>
            <a:xfrm>
              <a:off x="8770051" y="937343"/>
              <a:ext cx="744273" cy="793950"/>
              <a:chOff x="6565437" y="1588001"/>
              <a:chExt cx="744273" cy="793950"/>
            </a:xfrm>
          </p:grpSpPr>
          <p:sp>
            <p:nvSpPr>
              <p:cNvPr id="1105" name="Google Shape;110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8" name="Google Shape;110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15" name="Google Shape;1115;p49"/>
          <p:cNvGrpSpPr/>
          <p:nvPr/>
        </p:nvGrpSpPr>
        <p:grpSpPr>
          <a:xfrm>
            <a:off x="4820520" y="797418"/>
            <a:ext cx="460705" cy="491455"/>
            <a:chOff x="6506504" y="937343"/>
            <a:chExt cx="744273" cy="793950"/>
          </a:xfrm>
        </p:grpSpPr>
        <p:sp>
          <p:nvSpPr>
            <p:cNvPr id="1116" name="Google Shape;1116;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7" name="Google Shape;1117;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8" name="Google Shape;1118;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19" name="Google Shape;1119;p49"/>
            <p:cNvGrpSpPr/>
            <p:nvPr/>
          </p:nvGrpSpPr>
          <p:grpSpPr>
            <a:xfrm>
              <a:off x="6506504" y="937343"/>
              <a:ext cx="744273" cy="793950"/>
              <a:chOff x="6565437" y="1588001"/>
              <a:chExt cx="744273" cy="793950"/>
            </a:xfrm>
          </p:grpSpPr>
          <p:sp>
            <p:nvSpPr>
              <p:cNvPr id="1120" name="Google Shape;1120;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2" name="Google Shape;1122;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3" name="Google Shape;1123;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30" name="Google Shape;1130;p49"/>
          <p:cNvGrpSpPr/>
          <p:nvPr/>
        </p:nvGrpSpPr>
        <p:grpSpPr>
          <a:xfrm>
            <a:off x="5521088" y="797418"/>
            <a:ext cx="460705" cy="491455"/>
            <a:chOff x="7638277" y="937343"/>
            <a:chExt cx="744273" cy="793950"/>
          </a:xfrm>
        </p:grpSpPr>
        <p:sp>
          <p:nvSpPr>
            <p:cNvPr id="1131" name="Google Shape;1131;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2" name="Google Shape;1132;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3" name="Google Shape;1133;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4" name="Google Shape;1134;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35" name="Google Shape;1135;p49"/>
            <p:cNvGrpSpPr/>
            <p:nvPr/>
          </p:nvGrpSpPr>
          <p:grpSpPr>
            <a:xfrm>
              <a:off x="7638277" y="937343"/>
              <a:ext cx="744273" cy="793950"/>
              <a:chOff x="6565437" y="1588001"/>
              <a:chExt cx="744273" cy="793950"/>
            </a:xfrm>
          </p:grpSpPr>
          <p:sp>
            <p:nvSpPr>
              <p:cNvPr id="1136" name="Google Shape;113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46" name="Google Shape;1146;p49"/>
          <p:cNvGrpSpPr/>
          <p:nvPr/>
        </p:nvGrpSpPr>
        <p:grpSpPr>
          <a:xfrm>
            <a:off x="3061198" y="2986973"/>
            <a:ext cx="445779" cy="400764"/>
            <a:chOff x="3778727" y="4460423"/>
            <a:chExt cx="720160" cy="647438"/>
          </a:xfrm>
        </p:grpSpPr>
        <p:sp>
          <p:nvSpPr>
            <p:cNvPr id="1147" name="Google Shape;1147;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138083" y="2972048"/>
            <a:ext cx="445680" cy="430613"/>
            <a:chOff x="557494" y="4436312"/>
            <a:chExt cx="720000" cy="695660"/>
          </a:xfrm>
        </p:grpSpPr>
        <p:sp>
          <p:nvSpPr>
            <p:cNvPr id="1155" name="Google Shape;1155;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9" name="Google Shape;1159;p49"/>
          <p:cNvGrpSpPr/>
          <p:nvPr/>
        </p:nvGrpSpPr>
        <p:grpSpPr>
          <a:xfrm>
            <a:off x="4343305" y="2964459"/>
            <a:ext cx="445833" cy="445792"/>
            <a:chOff x="5926265" y="4424051"/>
            <a:chExt cx="720246" cy="720181"/>
          </a:xfrm>
        </p:grpSpPr>
        <p:sp>
          <p:nvSpPr>
            <p:cNvPr id="1160" name="Google Shape;1160;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1779066" y="2984013"/>
            <a:ext cx="445680" cy="406684"/>
            <a:chOff x="1631150" y="4455641"/>
            <a:chExt cx="720000" cy="657002"/>
          </a:xfrm>
        </p:grpSpPr>
        <p:sp>
          <p:nvSpPr>
            <p:cNvPr id="1165" name="Google Shape;1165;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0" name="Google Shape;1170;p49"/>
          <p:cNvGrpSpPr/>
          <p:nvPr/>
        </p:nvGrpSpPr>
        <p:grpSpPr>
          <a:xfrm>
            <a:off x="2420095" y="2983429"/>
            <a:ext cx="445680" cy="407853"/>
            <a:chOff x="2704878" y="4454697"/>
            <a:chExt cx="720000" cy="658889"/>
          </a:xfrm>
        </p:grpSpPr>
        <p:sp>
          <p:nvSpPr>
            <p:cNvPr id="1171" name="Google Shape;1171;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7" name="Google Shape;1177;p49"/>
          <p:cNvGrpSpPr/>
          <p:nvPr/>
        </p:nvGrpSpPr>
        <p:grpSpPr>
          <a:xfrm>
            <a:off x="3702366" y="2985387"/>
            <a:ext cx="445549" cy="403935"/>
            <a:chOff x="4852681" y="4457861"/>
            <a:chExt cx="719788" cy="652561"/>
          </a:xfrm>
        </p:grpSpPr>
        <p:sp>
          <p:nvSpPr>
            <p:cNvPr id="1178" name="Google Shape;1178;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9" name="Google Shape;1179;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0" name="Google Shape;1180;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1" name="Google Shape;1181;p49"/>
          <p:cNvGrpSpPr/>
          <p:nvPr/>
        </p:nvGrpSpPr>
        <p:grpSpPr>
          <a:xfrm>
            <a:off x="4984527" y="2975824"/>
            <a:ext cx="445818" cy="423063"/>
            <a:chOff x="7000306" y="4442411"/>
            <a:chExt cx="720224" cy="683463"/>
          </a:xfrm>
        </p:grpSpPr>
        <p:sp>
          <p:nvSpPr>
            <p:cNvPr id="1182" name="Google Shape;1182;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3" name="Google Shape;1183;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4" name="Google Shape;1184;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5" name="Google Shape;1185;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6" name="Google Shape;1186;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7" name="Google Shape;1187;p49"/>
          <p:cNvGrpSpPr/>
          <p:nvPr/>
        </p:nvGrpSpPr>
        <p:grpSpPr>
          <a:xfrm>
            <a:off x="5625735" y="2973621"/>
            <a:ext cx="445779" cy="427468"/>
            <a:chOff x="8074325" y="4438852"/>
            <a:chExt cx="720160" cy="690579"/>
          </a:xfrm>
        </p:grpSpPr>
        <p:sp>
          <p:nvSpPr>
            <p:cNvPr id="1188" name="Google Shape;1188;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9" name="Google Shape;1189;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0" name="Google Shape;1190;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1" name="Google Shape;1191;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2" name="Google Shape;1192;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3" name="Google Shape;1193;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4" name="Google Shape;1194;p49"/>
          <p:cNvGrpSpPr/>
          <p:nvPr/>
        </p:nvGrpSpPr>
        <p:grpSpPr>
          <a:xfrm>
            <a:off x="6908080" y="2987570"/>
            <a:ext cx="445629" cy="399565"/>
            <a:chOff x="9878975" y="4425243"/>
            <a:chExt cx="719918" cy="645502"/>
          </a:xfrm>
        </p:grpSpPr>
        <p:sp>
          <p:nvSpPr>
            <p:cNvPr id="1195" name="Google Shape;1195;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8" name="Google Shape;1198;p49"/>
          <p:cNvGrpSpPr/>
          <p:nvPr/>
        </p:nvGrpSpPr>
        <p:grpSpPr>
          <a:xfrm>
            <a:off x="7549097" y="2976371"/>
            <a:ext cx="445785" cy="421964"/>
            <a:chOff x="10914544" y="4407150"/>
            <a:chExt cx="720170" cy="681687"/>
          </a:xfrm>
        </p:grpSpPr>
        <p:sp>
          <p:nvSpPr>
            <p:cNvPr id="1199" name="Google Shape;1199;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3" name="Google Shape;1203;p49"/>
          <p:cNvGrpSpPr/>
          <p:nvPr/>
        </p:nvGrpSpPr>
        <p:grpSpPr>
          <a:xfrm>
            <a:off x="6266887" y="2984485"/>
            <a:ext cx="445805" cy="405735"/>
            <a:chOff x="8843122" y="4420259"/>
            <a:chExt cx="720202" cy="655469"/>
          </a:xfrm>
        </p:grpSpPr>
        <p:sp>
          <p:nvSpPr>
            <p:cNvPr id="1204" name="Google Shape;1204;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7" name="Google Shape;1207;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8" name="Google Shape;1208;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0" name="Google Shape;1210;p49"/>
          <p:cNvGrpSpPr/>
          <p:nvPr/>
        </p:nvGrpSpPr>
        <p:grpSpPr>
          <a:xfrm>
            <a:off x="3069757" y="2283047"/>
            <a:ext cx="445812" cy="394518"/>
            <a:chOff x="1510757" y="3225422"/>
            <a:chExt cx="720214" cy="637347"/>
          </a:xfrm>
        </p:grpSpPr>
        <p:sp>
          <p:nvSpPr>
            <p:cNvPr id="1211" name="Google Shape;1211;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8" name="Google Shape;1218;p49"/>
          <p:cNvGrpSpPr/>
          <p:nvPr/>
        </p:nvGrpSpPr>
        <p:grpSpPr>
          <a:xfrm>
            <a:off x="3761148" y="2300567"/>
            <a:ext cx="445767" cy="359478"/>
            <a:chOff x="2595501" y="3253725"/>
            <a:chExt cx="720141" cy="580739"/>
          </a:xfrm>
        </p:grpSpPr>
        <p:sp>
          <p:nvSpPr>
            <p:cNvPr id="1219" name="Google Shape;1219;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3" name="Google Shape;1223;p49"/>
          <p:cNvGrpSpPr/>
          <p:nvPr/>
        </p:nvGrpSpPr>
        <p:grpSpPr>
          <a:xfrm>
            <a:off x="5143819" y="2257535"/>
            <a:ext cx="443879" cy="445541"/>
            <a:chOff x="4764809" y="3184208"/>
            <a:chExt cx="717090" cy="719775"/>
          </a:xfrm>
        </p:grpSpPr>
        <p:sp>
          <p:nvSpPr>
            <p:cNvPr id="1224" name="Google Shape;1224;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7" name="Google Shape;1227;p49"/>
          <p:cNvGrpSpPr/>
          <p:nvPr/>
        </p:nvGrpSpPr>
        <p:grpSpPr>
          <a:xfrm>
            <a:off x="4452495" y="2286500"/>
            <a:ext cx="445746" cy="387612"/>
            <a:chOff x="3680173" y="3231000"/>
            <a:chExt cx="720106" cy="626190"/>
          </a:xfrm>
        </p:grpSpPr>
        <p:sp>
          <p:nvSpPr>
            <p:cNvPr id="1228" name="Google Shape;1228;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1" name="Google Shape;1231;p49"/>
          <p:cNvGrpSpPr/>
          <p:nvPr/>
        </p:nvGrpSpPr>
        <p:grpSpPr>
          <a:xfrm>
            <a:off x="6524582" y="2257496"/>
            <a:ext cx="443283" cy="445620"/>
            <a:chOff x="6931035" y="3184144"/>
            <a:chExt cx="716128" cy="719903"/>
          </a:xfrm>
        </p:grpSpPr>
        <p:sp>
          <p:nvSpPr>
            <p:cNvPr id="1232" name="Google Shape;1232;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6" name="Google Shape;1236;p49"/>
          <p:cNvGrpSpPr/>
          <p:nvPr/>
        </p:nvGrpSpPr>
        <p:grpSpPr>
          <a:xfrm>
            <a:off x="5833276" y="2257448"/>
            <a:ext cx="445727" cy="445714"/>
            <a:chOff x="5846429" y="3184067"/>
            <a:chExt cx="720076" cy="720055"/>
          </a:xfrm>
        </p:grpSpPr>
        <p:sp>
          <p:nvSpPr>
            <p:cNvPr id="1237" name="Google Shape;1237;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1" name="Google Shape;1241;p49"/>
          <p:cNvGrpSpPr/>
          <p:nvPr/>
        </p:nvGrpSpPr>
        <p:grpSpPr>
          <a:xfrm>
            <a:off x="2520481" y="2257393"/>
            <a:ext cx="303698" cy="445825"/>
            <a:chOff x="655600" y="3183978"/>
            <a:chExt cx="490627" cy="720234"/>
          </a:xfrm>
        </p:grpSpPr>
        <p:sp>
          <p:nvSpPr>
            <p:cNvPr id="1242" name="Google Shape;1242;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7" name="Google Shape;1247;p49"/>
          <p:cNvGrpSpPr/>
          <p:nvPr/>
        </p:nvGrpSpPr>
        <p:grpSpPr>
          <a:xfrm>
            <a:off x="7213443" y="2257509"/>
            <a:ext cx="189785" cy="445592"/>
            <a:chOff x="8011692" y="3184166"/>
            <a:chExt cx="306600" cy="719859"/>
          </a:xfrm>
        </p:grpSpPr>
        <p:sp>
          <p:nvSpPr>
            <p:cNvPr id="1248" name="Google Shape;1248;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49" name="Google Shape;1249;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0" name="Google Shape;1250;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1" name="Google Shape;1251;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2" name="Google Shape;1252;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3" name="Google Shape;1253;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54" name="Google Shape;1254;p49"/>
          <p:cNvGrpSpPr/>
          <p:nvPr/>
        </p:nvGrpSpPr>
        <p:grpSpPr>
          <a:xfrm>
            <a:off x="7648230" y="2257259"/>
            <a:ext cx="246199" cy="445516"/>
            <a:chOff x="4556125" y="630237"/>
            <a:chExt cx="3081338" cy="5568950"/>
          </a:xfrm>
        </p:grpSpPr>
        <p:sp>
          <p:nvSpPr>
            <p:cNvPr id="1255" name="Google Shape;1255;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6" name="Google Shape;1256;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7" name="Google Shape;1257;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8" name="Google Shape;1258;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9" name="Google Shape;1259;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0" name="Google Shape;1260;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1" name="Google Shape;1261;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62" name="Google Shape;1262;p49"/>
          <p:cNvGrpSpPr/>
          <p:nvPr/>
        </p:nvGrpSpPr>
        <p:grpSpPr>
          <a:xfrm>
            <a:off x="1829253" y="2257459"/>
            <a:ext cx="445768" cy="445697"/>
            <a:chOff x="1674084" y="3214987"/>
            <a:chExt cx="720142" cy="720027"/>
          </a:xfrm>
        </p:grpSpPr>
        <p:sp>
          <p:nvSpPr>
            <p:cNvPr id="1263" name="Google Shape;1263;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5" name="Google Shape;1275;p49"/>
          <p:cNvGrpSpPr/>
          <p:nvPr/>
        </p:nvGrpSpPr>
        <p:grpSpPr>
          <a:xfrm>
            <a:off x="1138094" y="2257421"/>
            <a:ext cx="445578" cy="445773"/>
            <a:chOff x="557511" y="3214925"/>
            <a:chExt cx="719836" cy="720150"/>
          </a:xfrm>
        </p:grpSpPr>
        <p:sp>
          <p:nvSpPr>
            <p:cNvPr id="1276" name="Google Shape;1276;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0" name="Google Shape;1280;p49"/>
          <p:cNvGrpSpPr/>
          <p:nvPr/>
        </p:nvGrpSpPr>
        <p:grpSpPr>
          <a:xfrm>
            <a:off x="1081977" y="3693756"/>
            <a:ext cx="445905" cy="400522"/>
            <a:chOff x="1147762" y="1131887"/>
            <a:chExt cx="5137150" cy="4619626"/>
          </a:xfrm>
        </p:grpSpPr>
        <p:sp>
          <p:nvSpPr>
            <p:cNvPr id="1281" name="Google Shape;1281;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9"/>
          <p:cNvGrpSpPr/>
          <p:nvPr/>
        </p:nvGrpSpPr>
        <p:grpSpPr>
          <a:xfrm>
            <a:off x="1879306" y="3687410"/>
            <a:ext cx="445901" cy="413282"/>
            <a:chOff x="1570037" y="1341437"/>
            <a:chExt cx="4943475" cy="4576762"/>
          </a:xfrm>
        </p:grpSpPr>
        <p:sp>
          <p:nvSpPr>
            <p:cNvPr id="1285" name="Google Shape;1285;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6" name="Google Shape;1286;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7" name="Google Shape;1287;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8" name="Google Shape;1288;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9" name="Google Shape;1289;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1" name="Google Shape;1291;p49"/>
          <p:cNvGrpSpPr/>
          <p:nvPr/>
        </p:nvGrpSpPr>
        <p:grpSpPr>
          <a:xfrm>
            <a:off x="4364629" y="3671511"/>
            <a:ext cx="441332" cy="445721"/>
            <a:chOff x="5770007" y="5489899"/>
            <a:chExt cx="712976" cy="720067"/>
          </a:xfrm>
        </p:grpSpPr>
        <p:sp>
          <p:nvSpPr>
            <p:cNvPr id="1292" name="Google Shape;1292;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3" name="Google Shape;1293;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6" name="Google Shape;1296;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0" name="Google Shape;1300;p49"/>
          <p:cNvGrpSpPr/>
          <p:nvPr/>
        </p:nvGrpSpPr>
        <p:grpSpPr>
          <a:xfrm>
            <a:off x="5157420" y="3693981"/>
            <a:ext cx="445651" cy="400824"/>
            <a:chOff x="7050768" y="5526199"/>
            <a:chExt cx="719953" cy="647534"/>
          </a:xfrm>
        </p:grpSpPr>
        <p:sp>
          <p:nvSpPr>
            <p:cNvPr id="1301" name="Google Shape;1301;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5" name="Google Shape;1305;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3" name="Google Shape;1313;p49"/>
          <p:cNvGrpSpPr/>
          <p:nvPr/>
        </p:nvGrpSpPr>
        <p:grpSpPr>
          <a:xfrm>
            <a:off x="6751936" y="3694051"/>
            <a:ext cx="445681" cy="400651"/>
            <a:chOff x="9626723" y="5526313"/>
            <a:chExt cx="720002" cy="647256"/>
          </a:xfrm>
        </p:grpSpPr>
        <p:sp>
          <p:nvSpPr>
            <p:cNvPr id="1314" name="Google Shape;1314;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6" name="Google Shape;1326;p49"/>
          <p:cNvGrpSpPr/>
          <p:nvPr/>
        </p:nvGrpSpPr>
        <p:grpSpPr>
          <a:xfrm>
            <a:off x="7549176" y="3671488"/>
            <a:ext cx="445582" cy="445743"/>
            <a:chOff x="10914672" y="5489861"/>
            <a:chExt cx="719842" cy="720102"/>
          </a:xfrm>
        </p:grpSpPr>
        <p:sp>
          <p:nvSpPr>
            <p:cNvPr id="1327" name="Google Shape;1327;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5954636" y="3681752"/>
            <a:ext cx="445821" cy="425246"/>
            <a:chOff x="8338678" y="5506443"/>
            <a:chExt cx="720227" cy="686988"/>
          </a:xfrm>
        </p:grpSpPr>
        <p:sp>
          <p:nvSpPr>
            <p:cNvPr id="1340" name="Google Shape;1340;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9"/>
          <p:cNvGrpSpPr/>
          <p:nvPr/>
        </p:nvGrpSpPr>
        <p:grpSpPr>
          <a:xfrm>
            <a:off x="2676293" y="3736342"/>
            <a:ext cx="1336824" cy="316035"/>
            <a:chOff x="3042485" y="5594633"/>
            <a:chExt cx="2159652" cy="510557"/>
          </a:xfrm>
        </p:grpSpPr>
        <p:sp>
          <p:nvSpPr>
            <p:cNvPr id="1347" name="Google Shape;1347;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2" name="Google Shape;1362;p49"/>
          <p:cNvGrpSpPr/>
          <p:nvPr/>
        </p:nvGrpSpPr>
        <p:grpSpPr>
          <a:xfrm>
            <a:off x="1879183" y="4379878"/>
            <a:ext cx="445738" cy="442950"/>
            <a:chOff x="1442627" y="5710929"/>
            <a:chExt cx="594318" cy="590600"/>
          </a:xfrm>
        </p:grpSpPr>
        <p:sp>
          <p:nvSpPr>
            <p:cNvPr id="1363" name="Google Shape;1363;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8" name="Google Shape;1368;p49"/>
          <p:cNvGrpSpPr/>
          <p:nvPr/>
        </p:nvGrpSpPr>
        <p:grpSpPr>
          <a:xfrm>
            <a:off x="6788033" y="4378458"/>
            <a:ext cx="373053" cy="445791"/>
            <a:chOff x="8095060" y="5664590"/>
            <a:chExt cx="497404" cy="594389"/>
          </a:xfrm>
        </p:grpSpPr>
        <p:grpSp>
          <p:nvGrpSpPr>
            <p:cNvPr id="1369" name="Google Shape;1369;p49"/>
            <p:cNvGrpSpPr/>
            <p:nvPr/>
          </p:nvGrpSpPr>
          <p:grpSpPr>
            <a:xfrm>
              <a:off x="8095060" y="5969027"/>
              <a:ext cx="497404" cy="289951"/>
              <a:chOff x="8095060" y="5969027"/>
              <a:chExt cx="497404" cy="289951"/>
            </a:xfrm>
          </p:grpSpPr>
          <p:sp>
            <p:nvSpPr>
              <p:cNvPr id="1370" name="Google Shape;1370;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3" name="Google Shape;1373;p49"/>
            <p:cNvGrpSpPr/>
            <p:nvPr/>
          </p:nvGrpSpPr>
          <p:grpSpPr>
            <a:xfrm>
              <a:off x="8095060" y="5867832"/>
              <a:ext cx="497404" cy="289312"/>
              <a:chOff x="8095060" y="5867832"/>
              <a:chExt cx="497404" cy="289312"/>
            </a:xfrm>
          </p:grpSpPr>
          <p:sp>
            <p:nvSpPr>
              <p:cNvPr id="1374" name="Google Shape;1374;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7" name="Google Shape;1377;p49"/>
            <p:cNvGrpSpPr/>
            <p:nvPr/>
          </p:nvGrpSpPr>
          <p:grpSpPr>
            <a:xfrm>
              <a:off x="8095060" y="5765998"/>
              <a:ext cx="497404" cy="289312"/>
              <a:chOff x="8095060" y="5765998"/>
              <a:chExt cx="497404" cy="289312"/>
            </a:xfrm>
          </p:grpSpPr>
          <p:sp>
            <p:nvSpPr>
              <p:cNvPr id="1378" name="Google Shape;1378;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1" name="Google Shape;1381;p49"/>
            <p:cNvGrpSpPr/>
            <p:nvPr/>
          </p:nvGrpSpPr>
          <p:grpSpPr>
            <a:xfrm>
              <a:off x="8095060" y="5664590"/>
              <a:ext cx="497404" cy="290164"/>
              <a:chOff x="8095060" y="5664590"/>
              <a:chExt cx="497404" cy="290164"/>
            </a:xfrm>
          </p:grpSpPr>
          <p:sp>
            <p:nvSpPr>
              <p:cNvPr id="1382" name="Google Shape;1382;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5" name="Google Shape;1385;p49"/>
          <p:cNvGrpSpPr/>
          <p:nvPr/>
        </p:nvGrpSpPr>
        <p:grpSpPr>
          <a:xfrm>
            <a:off x="2870825" y="4378486"/>
            <a:ext cx="557162" cy="445734"/>
            <a:chOff x="4607809" y="5664627"/>
            <a:chExt cx="742883" cy="594312"/>
          </a:xfrm>
        </p:grpSpPr>
        <p:sp>
          <p:nvSpPr>
            <p:cNvPr id="1386" name="Google Shape;1386;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4" name="Google Shape;1394;p49"/>
          <p:cNvGrpSpPr/>
          <p:nvPr/>
        </p:nvGrpSpPr>
        <p:grpSpPr>
          <a:xfrm>
            <a:off x="3973890" y="4378543"/>
            <a:ext cx="1079865" cy="445620"/>
            <a:chOff x="2571250" y="5664711"/>
            <a:chExt cx="1439820" cy="594160"/>
          </a:xfrm>
        </p:grpSpPr>
        <p:sp>
          <p:nvSpPr>
            <p:cNvPr id="1395" name="Google Shape;1395;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6" name="Google Shape;1396;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7" name="Google Shape;1397;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8" name="Google Shape;1398;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9" name="Google Shape;1399;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0" name="Google Shape;1400;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1" name="Google Shape;1401;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2" name="Google Shape;1402;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3" name="Google Shape;1403;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4" name="Google Shape;1404;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5" name="Google Shape;1405;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6" name="Google Shape;1406;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7" name="Google Shape;1407;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8" name="Google Shape;1408;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9" name="Google Shape;1409;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0" name="Google Shape;1410;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11" name="Google Shape;1411;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2" name="Google Shape;1412;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3" name="Google Shape;1413;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4" name="Google Shape;1414;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5" name="Google Shape;1415;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6" name="Google Shape;1416;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7" name="Google Shape;1417;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8" name="Google Shape;1418;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19" name="Google Shape;1419;p49"/>
          <p:cNvGrpSpPr/>
          <p:nvPr/>
        </p:nvGrpSpPr>
        <p:grpSpPr>
          <a:xfrm>
            <a:off x="5599659" y="4378335"/>
            <a:ext cx="642470" cy="446036"/>
            <a:chOff x="6332670" y="5663946"/>
            <a:chExt cx="856627" cy="594715"/>
          </a:xfrm>
        </p:grpSpPr>
        <p:grpSp>
          <p:nvGrpSpPr>
            <p:cNvPr id="1420" name="Google Shape;1420;p49"/>
            <p:cNvGrpSpPr/>
            <p:nvPr/>
          </p:nvGrpSpPr>
          <p:grpSpPr>
            <a:xfrm>
              <a:off x="6392364" y="5663946"/>
              <a:ext cx="796933" cy="185801"/>
              <a:chOff x="3321050" y="1066800"/>
              <a:chExt cx="6505573" cy="1508125"/>
            </a:xfrm>
          </p:grpSpPr>
          <p:sp>
            <p:nvSpPr>
              <p:cNvPr id="1421" name="Google Shape;1421;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9"/>
            <p:cNvGrpSpPr/>
            <p:nvPr/>
          </p:nvGrpSpPr>
          <p:grpSpPr>
            <a:xfrm flipH="1">
              <a:off x="6332670" y="5868403"/>
              <a:ext cx="796933" cy="185801"/>
              <a:chOff x="3321050" y="1066800"/>
              <a:chExt cx="6505573" cy="1508125"/>
            </a:xfrm>
          </p:grpSpPr>
          <p:sp>
            <p:nvSpPr>
              <p:cNvPr id="1424" name="Google Shape;1424;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6" name="Google Shape;1426;p49"/>
            <p:cNvGrpSpPr/>
            <p:nvPr/>
          </p:nvGrpSpPr>
          <p:grpSpPr>
            <a:xfrm>
              <a:off x="6392364" y="6072860"/>
              <a:ext cx="796933" cy="185801"/>
              <a:chOff x="3321050" y="1066800"/>
              <a:chExt cx="6505573" cy="1508125"/>
            </a:xfrm>
          </p:grpSpPr>
          <p:sp>
            <p:nvSpPr>
              <p:cNvPr id="1427" name="Google Shape;1427;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429" name="Google Shape;1429;p49"/>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430" name="Google Shape;1430;p4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9EB3C2"/>
        </a:solidFill>
        <a:effectLst/>
      </p:bgPr>
    </p:bg>
    <p:spTree>
      <p:nvGrpSpPr>
        <p:cNvPr id="1" name="Shape 1434"/>
        <p:cNvGrpSpPr/>
        <p:nvPr/>
      </p:nvGrpSpPr>
      <p:grpSpPr>
        <a:xfrm>
          <a:off x="0" y="0"/>
          <a:ext cx="0" cy="0"/>
          <a:chOff x="0" y="0"/>
          <a:chExt cx="0" cy="0"/>
        </a:xfrm>
      </p:grpSpPr>
      <p:sp>
        <p:nvSpPr>
          <p:cNvPr id="1435" name="Google Shape;1435;p50"/>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rgbClr val="00001A"/>
                </a:solidFill>
                <a:latin typeface="Chivo"/>
                <a:ea typeface="Chivo"/>
                <a:cs typeface="Chivo"/>
                <a:sym typeface="Chivo"/>
              </a:rPr>
              <a:t>✋👆👉👍👤👦👧👨👩👪💃🏃💑❤😂😉😋😒😭👶😸🐟🍒🍔💣📌📖🔨🎃🎈🎨🏈🏰🌏🔌🔑</a:t>
            </a:r>
            <a:r>
              <a:rPr lang="en" sz="2400">
                <a:solidFill>
                  <a:srgbClr val="00001A"/>
                </a:solidFill>
                <a:highlight>
                  <a:srgbClr val="A6D683"/>
                </a:highlight>
                <a:latin typeface="Chivo"/>
                <a:ea typeface="Chivo"/>
                <a:cs typeface="Chivo"/>
                <a:sym typeface="Chivo"/>
              </a:rPr>
              <a:t> and many more...</a:t>
            </a:r>
            <a:endParaRPr sz="2400">
              <a:solidFill>
                <a:srgbClr val="00001A"/>
              </a:solidFill>
              <a:highlight>
                <a:srgbClr val="A6D683"/>
              </a:highlight>
              <a:latin typeface="Chivo"/>
              <a:ea typeface="Chivo"/>
              <a:cs typeface="Chivo"/>
              <a:sym typeface="Chivo"/>
            </a:endParaRPr>
          </a:p>
        </p:txBody>
      </p:sp>
      <p:sp>
        <p:nvSpPr>
          <p:cNvPr id="1436" name="Google Shape;1436;p5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37</a:t>
            </a:fld>
            <a:endParaRPr/>
          </a:p>
        </p:txBody>
      </p:sp>
      <p:sp>
        <p:nvSpPr>
          <p:cNvPr id="1437" name="Google Shape;1437;p50"/>
          <p:cNvSpPr txBox="1">
            <a:spLocks noGrp="1"/>
          </p:cNvSpPr>
          <p:nvPr>
            <p:ph type="body" idx="4294967295"/>
          </p:nvPr>
        </p:nvSpPr>
        <p:spPr>
          <a:xfrm>
            <a:off x="731900" y="856425"/>
            <a:ext cx="79548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endParaRPr sz="1400" b="1"/>
          </a:p>
          <a:p>
            <a:pPr marL="0" lvl="0" indent="0" algn="l" rtl="0">
              <a:spcBef>
                <a:spcPts val="600"/>
              </a:spcBef>
              <a:spcAft>
                <a:spcPts val="0"/>
              </a:spcAft>
              <a:buNone/>
            </a:pPr>
            <a:r>
              <a:rPr lang="en" sz="1400"/>
              <a:t>And of course it resizes without losing quality.</a:t>
            </a:r>
            <a:endParaRPr sz="1400"/>
          </a:p>
          <a:p>
            <a:pPr marL="0" lvl="0" indent="0" algn="l" rtl="0">
              <a:spcBef>
                <a:spcPts val="600"/>
              </a:spcBef>
              <a:spcAft>
                <a:spcPts val="0"/>
              </a:spcAft>
              <a:buNone/>
            </a:pPr>
            <a:r>
              <a:rPr lang="en" sz="1400"/>
              <a:t>How? Follow Google instructions </a:t>
            </a:r>
            <a:r>
              <a:rPr lang="en" sz="1400" u="sng">
                <a:solidFill>
                  <a:schemeClr val="hlink"/>
                </a:solidFill>
                <a:hlinkClick r:id="rId3"/>
              </a:rPr>
              <a:t>https://twitter.com/googledocs/status/730087240156643328</a:t>
            </a:r>
            <a:endParaRPr sz="1400"/>
          </a:p>
          <a:p>
            <a:pPr marL="0" lvl="0" indent="0" algn="l" rtl="0">
              <a:spcBef>
                <a:spcPts val="600"/>
              </a:spcBef>
              <a:spcAft>
                <a:spcPts val="0"/>
              </a:spcAft>
              <a:buNone/>
            </a:pP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41"/>
        <p:cNvGrpSpPr/>
        <p:nvPr/>
      </p:nvGrpSpPr>
      <p:grpSpPr>
        <a:xfrm>
          <a:off x="0" y="0"/>
          <a:ext cx="0" cy="0"/>
          <a:chOff x="0" y="0"/>
          <a:chExt cx="0" cy="0"/>
        </a:xfrm>
      </p:grpSpPr>
      <p:pic>
        <p:nvPicPr>
          <p:cNvPr id="1442" name="Google Shape;1442;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43" name="Google Shape;1443;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44" name="Google Shape;1444;p51"/>
          <p:cNvGrpSpPr/>
          <p:nvPr/>
        </p:nvGrpSpPr>
        <p:grpSpPr>
          <a:xfrm>
            <a:off x="690575" y="3290132"/>
            <a:ext cx="7762851" cy="892418"/>
            <a:chOff x="801125" y="3213932"/>
            <a:chExt cx="7762851" cy="892418"/>
          </a:xfrm>
        </p:grpSpPr>
        <p:grpSp>
          <p:nvGrpSpPr>
            <p:cNvPr id="1445" name="Google Shape;1445;p51"/>
            <p:cNvGrpSpPr/>
            <p:nvPr/>
          </p:nvGrpSpPr>
          <p:grpSpPr>
            <a:xfrm>
              <a:off x="4845759" y="3213932"/>
              <a:ext cx="1695900" cy="892418"/>
              <a:chOff x="4845759" y="3213932"/>
              <a:chExt cx="1695900" cy="892418"/>
            </a:xfrm>
          </p:grpSpPr>
          <p:sp>
            <p:nvSpPr>
              <p:cNvPr id="1446" name="Google Shape;1446;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47" name="Google Shape;1447;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48" name="Google Shape;1448;p51"/>
            <p:cNvGrpSpPr/>
            <p:nvPr/>
          </p:nvGrpSpPr>
          <p:grpSpPr>
            <a:xfrm>
              <a:off x="2823442" y="3214222"/>
              <a:ext cx="1695900" cy="892128"/>
              <a:chOff x="2823442" y="3214222"/>
              <a:chExt cx="1695900" cy="892128"/>
            </a:xfrm>
          </p:grpSpPr>
          <p:sp>
            <p:nvSpPr>
              <p:cNvPr id="1449" name="Google Shape;1449;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50" name="Google Shape;1450;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1" name="Google Shape;1451;p51"/>
            <p:cNvGrpSpPr/>
            <p:nvPr/>
          </p:nvGrpSpPr>
          <p:grpSpPr>
            <a:xfrm>
              <a:off x="6868076" y="3213932"/>
              <a:ext cx="1695900" cy="892418"/>
              <a:chOff x="6868076" y="3213932"/>
              <a:chExt cx="1695900" cy="892418"/>
            </a:xfrm>
          </p:grpSpPr>
          <p:sp>
            <p:nvSpPr>
              <p:cNvPr id="1452" name="Google Shape;1452;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53" name="Google Shape;1453;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4" name="Google Shape;1454;p51"/>
            <p:cNvGrpSpPr/>
            <p:nvPr/>
          </p:nvGrpSpPr>
          <p:grpSpPr>
            <a:xfrm>
              <a:off x="801125" y="3214206"/>
              <a:ext cx="1695900" cy="892144"/>
              <a:chOff x="801125" y="3214206"/>
              <a:chExt cx="1695900" cy="892144"/>
            </a:xfrm>
          </p:grpSpPr>
          <p:sp>
            <p:nvSpPr>
              <p:cNvPr id="1455" name="Google Shape;1455;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56" name="Google Shape;1456;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457" name="Google Shape;1457;p5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Why Trail Find?</a:t>
            </a:r>
            <a:endParaRPr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Google Shape;147;p14">
            <a:extLst>
              <a:ext uri="{FF2B5EF4-FFF2-40B4-BE49-F238E27FC236}">
                <a16:creationId xmlns:a16="http://schemas.microsoft.com/office/drawing/2014/main" id="{CA58A5BB-A054-4194-B5ED-B0108D139D2E}"/>
              </a:ext>
            </a:extLst>
          </p:cNvPr>
          <p:cNvSpPr txBox="1">
            <a:spLocks noGrp="1"/>
          </p:cNvSpPr>
          <p:nvPr>
            <p:ph type="body" idx="1"/>
          </p:nvPr>
        </p:nvSpPr>
        <p:spPr>
          <a:xfrm>
            <a:off x="1839433" y="2103918"/>
            <a:ext cx="6751674" cy="2570182"/>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b="1" dirty="0">
                <a:solidFill>
                  <a:srgbClr val="00001A"/>
                </a:solidFill>
              </a:rPr>
              <a:t>The goal:</a:t>
            </a:r>
            <a:endParaRPr lang="en-US" dirty="0">
              <a:solidFill>
                <a:srgbClr val="00001A"/>
              </a:solidFill>
            </a:endParaRPr>
          </a:p>
          <a:p>
            <a:pPr marL="0" lvl="0" indent="0" algn="l" rtl="0">
              <a:spcBef>
                <a:spcPts val="600"/>
              </a:spcBef>
              <a:spcAft>
                <a:spcPts val="0"/>
              </a:spcAft>
              <a:buClr>
                <a:schemeClr val="dk1"/>
              </a:buClr>
              <a:buSzPts val="1100"/>
              <a:buFont typeface="Arial"/>
              <a:buNone/>
            </a:pPr>
            <a:r>
              <a:rPr lang="en-US" dirty="0">
                <a:solidFill>
                  <a:srgbClr val="00001A"/>
                </a:solidFill>
              </a:rPr>
              <a:t>Find a topic with relevant interest that meets criteria for deadline and technologies required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User story</a:t>
            </a:r>
            <a:endParaRPr dirty="0"/>
          </a:p>
        </p:txBody>
      </p:sp>
      <p:sp>
        <p:nvSpPr>
          <p:cNvPr id="174" name="Google Shape;174;p18"/>
          <p:cNvSpPr txBox="1">
            <a:spLocks noGrp="1"/>
          </p:cNvSpPr>
          <p:nvPr>
            <p:ph type="body" idx="1"/>
          </p:nvPr>
        </p:nvSpPr>
        <p:spPr>
          <a:xfrm>
            <a:off x="1786270" y="2571750"/>
            <a:ext cx="6900530" cy="18144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000" dirty="0"/>
              <a:t>AS an avid trail runner and nature enthusiast</a:t>
            </a:r>
            <a:endParaRPr sz="2000" dirty="0"/>
          </a:p>
          <a:p>
            <a:pPr marL="457200" lvl="0" indent="-381000" algn="l" rtl="0">
              <a:spcBef>
                <a:spcPts val="0"/>
              </a:spcBef>
              <a:spcAft>
                <a:spcPts val="0"/>
              </a:spcAft>
              <a:buSzPts val="2400"/>
              <a:buChar char="▰"/>
            </a:pPr>
            <a:r>
              <a:rPr lang="en-US" sz="2000" dirty="0"/>
              <a:t>I WANT to be informed of the best trails in my area</a:t>
            </a:r>
            <a:endParaRPr sz="2000" dirty="0"/>
          </a:p>
          <a:p>
            <a:pPr marL="457200" lvl="0" indent="-381000" algn="l" rtl="0">
              <a:spcBef>
                <a:spcPts val="0"/>
              </a:spcBef>
              <a:spcAft>
                <a:spcPts val="0"/>
              </a:spcAft>
              <a:buSzPts val="2400"/>
              <a:buChar char="▰"/>
            </a:pPr>
            <a:r>
              <a:rPr lang="en-US" sz="2000" dirty="0"/>
              <a:t>SO THAT I can exercise and explore nature</a:t>
            </a:r>
            <a:endParaRPr sz="2000"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404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ctrTitle" idx="4294967295"/>
          </p:nvPr>
        </p:nvSpPr>
        <p:spPr>
          <a:xfrm>
            <a:off x="457200" y="1850350"/>
            <a:ext cx="54861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t>Process</a:t>
            </a:r>
            <a:endParaRPr sz="7200" dirty="0"/>
          </a:p>
        </p:txBody>
      </p:sp>
      <p:sp>
        <p:nvSpPr>
          <p:cNvPr id="181" name="Google Shape;181;p19"/>
          <p:cNvSpPr txBox="1">
            <a:spLocks noGrp="1"/>
          </p:cNvSpPr>
          <p:nvPr>
            <p:ph type="subTitle" idx="4294967295"/>
          </p:nvPr>
        </p:nvSpPr>
        <p:spPr>
          <a:xfrm>
            <a:off x="457200" y="2992752"/>
            <a:ext cx="54861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800" dirty="0">
              <a:solidFill>
                <a:srgbClr val="FFFFFF"/>
              </a:solidFill>
            </a:endParaRPr>
          </a:p>
        </p:txBody>
      </p:sp>
      <p:sp>
        <p:nvSpPr>
          <p:cNvPr id="195" name="Google Shape;195;p1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6</a:t>
            </a:fld>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body" idx="1"/>
          </p:nvPr>
        </p:nvSpPr>
        <p:spPr>
          <a:xfrm>
            <a:off x="871868" y="2165692"/>
            <a:ext cx="5709683" cy="116350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Javascript, Skeleton, Oneweather API, Trails API</a:t>
            </a:r>
            <a:endParaRPr b="1" dirty="0"/>
          </a:p>
        </p:txBody>
      </p:sp>
      <p:sp>
        <p:nvSpPr>
          <p:cNvPr id="201" name="Google Shape;201;p2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Tasks &amp; Tech</a:t>
            </a:r>
            <a:endParaRPr dirty="0"/>
          </a:p>
        </p:txBody>
      </p:sp>
      <p:sp>
        <p:nvSpPr>
          <p:cNvPr id="202" name="Google Shape;202;p20"/>
          <p:cNvSpPr txBox="1">
            <a:spLocks noGrp="1"/>
          </p:cNvSpPr>
          <p:nvPr>
            <p:ph type="body" idx="2"/>
          </p:nvPr>
        </p:nvSpPr>
        <p:spPr>
          <a:xfrm>
            <a:off x="871868" y="2747446"/>
            <a:ext cx="7251405" cy="23540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Roles</a:t>
            </a:r>
            <a:endParaRPr b="1" dirty="0"/>
          </a:p>
          <a:p>
            <a:pPr marL="0" lvl="0" indent="0" algn="l" rtl="0">
              <a:spcBef>
                <a:spcPts val="600"/>
              </a:spcBef>
              <a:spcAft>
                <a:spcPts val="0"/>
              </a:spcAft>
              <a:buNone/>
            </a:pPr>
            <a:r>
              <a:rPr lang="en" dirty="0"/>
              <a:t>Matthew &amp; Mike shared selecting and implementing styles framework, creating mock-ups and presentation</a:t>
            </a:r>
          </a:p>
          <a:p>
            <a:pPr marL="0" lvl="0" indent="0" algn="l" rtl="0">
              <a:spcBef>
                <a:spcPts val="600"/>
              </a:spcBef>
              <a:spcAft>
                <a:spcPts val="0"/>
              </a:spcAft>
              <a:buNone/>
            </a:pPr>
            <a:r>
              <a:rPr lang="en" dirty="0"/>
              <a:t>Will &amp; Collin split writing the two API calls &amp; DOM manipulation, Collin hosted and resolved merge conflicts</a:t>
            </a:r>
            <a:endParaRPr dirty="0"/>
          </a:p>
        </p:txBody>
      </p:sp>
      <p:sp>
        <p:nvSpPr>
          <p:cNvPr id="203" name="Google Shape;203;p2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Teamwork</a:t>
            </a:r>
            <a:endParaRPr dirty="0"/>
          </a:p>
        </p:txBody>
      </p:sp>
      <p:sp>
        <p:nvSpPr>
          <p:cNvPr id="209" name="Google Shape;209;p21"/>
          <p:cNvSpPr txBox="1">
            <a:spLocks noGrp="1"/>
          </p:cNvSpPr>
          <p:nvPr>
            <p:ph type="body" idx="1"/>
          </p:nvPr>
        </p:nvSpPr>
        <p:spPr>
          <a:xfrm>
            <a:off x="935665" y="2219351"/>
            <a:ext cx="3274828"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800" b="1" dirty="0"/>
              <a:t>Challenges</a:t>
            </a:r>
          </a:p>
          <a:p>
            <a:pPr marL="0" lvl="0" indent="0" algn="l" rtl="0">
              <a:spcBef>
                <a:spcPts val="600"/>
              </a:spcBef>
              <a:spcAft>
                <a:spcPts val="0"/>
              </a:spcAft>
              <a:buNone/>
            </a:pPr>
            <a:r>
              <a:rPr lang="en-US" sz="2000" dirty="0"/>
              <a:t>Pivoting on project ideas to accomplish desired result in allotted time</a:t>
            </a:r>
          </a:p>
          <a:p>
            <a:pPr marL="0" lvl="0" indent="0" algn="l" rtl="0">
              <a:spcBef>
                <a:spcPts val="600"/>
              </a:spcBef>
              <a:spcAft>
                <a:spcPts val="0"/>
              </a:spcAft>
              <a:buNone/>
            </a:pPr>
            <a:r>
              <a:rPr lang="en-US" sz="2000" dirty="0"/>
              <a:t>Limiting scope of project</a:t>
            </a:r>
          </a:p>
        </p:txBody>
      </p:sp>
      <p:sp>
        <p:nvSpPr>
          <p:cNvPr id="210" name="Google Shape;210;p21"/>
          <p:cNvSpPr txBox="1">
            <a:spLocks noGrp="1"/>
          </p:cNvSpPr>
          <p:nvPr>
            <p:ph type="body" idx="2"/>
          </p:nvPr>
        </p:nvSpPr>
        <p:spPr>
          <a:xfrm>
            <a:off x="5501810" y="2219351"/>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800" b="1" dirty="0"/>
              <a:t>Successes</a:t>
            </a:r>
          </a:p>
          <a:p>
            <a:pPr marL="0" lvl="0" indent="0" algn="l" rtl="0">
              <a:spcBef>
                <a:spcPts val="600"/>
              </a:spcBef>
              <a:spcAft>
                <a:spcPts val="0"/>
              </a:spcAft>
              <a:buNone/>
            </a:pPr>
            <a:r>
              <a:rPr lang="en" sz="2000" dirty="0"/>
              <a:t>Communication</a:t>
            </a:r>
          </a:p>
          <a:p>
            <a:pPr marL="0" lvl="0" indent="0" algn="l" rtl="0">
              <a:spcBef>
                <a:spcPts val="600"/>
              </a:spcBef>
              <a:spcAft>
                <a:spcPts val="0"/>
              </a:spcAft>
              <a:buNone/>
            </a:pPr>
            <a:r>
              <a:rPr lang="en" sz="2000" dirty="0"/>
              <a:t>Completing assigned tasks</a:t>
            </a:r>
          </a:p>
          <a:p>
            <a:pPr marL="0" lvl="0" indent="0" algn="l" rtl="0">
              <a:spcBef>
                <a:spcPts val="600"/>
              </a:spcBef>
              <a:spcAft>
                <a:spcPts val="0"/>
              </a:spcAft>
              <a:buNone/>
            </a:pPr>
            <a:r>
              <a:rPr lang="en" sz="2000" dirty="0"/>
              <a:t>Managing time </a:t>
            </a:r>
            <a:endParaRPr sz="2000" dirty="0"/>
          </a:p>
        </p:txBody>
      </p:sp>
      <p:sp>
        <p:nvSpPr>
          <p:cNvPr id="212" name="Google Shape;212;p2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457200" y="2394450"/>
            <a:ext cx="4114800" cy="42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rgbClr val="FFFFFF"/>
                </a:solidFill>
              </a:rPr>
              <a:t>A picture is worth a thousand words</a:t>
            </a:r>
            <a:endParaRPr>
              <a:solidFill>
                <a:srgbClr val="FFFFFF"/>
              </a:solidFill>
            </a:endParaRPr>
          </a:p>
        </p:txBody>
      </p:sp>
      <p:sp>
        <p:nvSpPr>
          <p:cNvPr id="218" name="Google Shape;218;p22"/>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219" name="Google Shape;219;p2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acmorris template">
  <a:themeElements>
    <a:clrScheme name="Custom 347">
      <a:dk1>
        <a:srgbClr val="00001A"/>
      </a:dk1>
      <a:lt1>
        <a:srgbClr val="FFFFFF"/>
      </a:lt1>
      <a:dk2>
        <a:srgbClr val="60707A"/>
      </a:dk2>
      <a:lt2>
        <a:srgbClr val="E8EDF1"/>
      </a:lt2>
      <a:accent1>
        <a:srgbClr val="A6D683"/>
      </a:accent1>
      <a:accent2>
        <a:srgbClr val="2CA388"/>
      </a:accent2>
      <a:accent3>
        <a:srgbClr val="106B6B"/>
      </a:accent3>
      <a:accent4>
        <a:srgbClr val="CFDCE6"/>
      </a:accent4>
      <a:accent5>
        <a:srgbClr val="9EB3C2"/>
      </a:accent5>
      <a:accent6>
        <a:srgbClr val="577C97"/>
      </a:accent6>
      <a:hlink>
        <a:srgbClr val="00001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1469</Words>
  <Application>Microsoft Office PowerPoint</Application>
  <PresentationFormat>On-screen Show (16:9)</PresentationFormat>
  <Paragraphs>372</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Roboto Slab</vt:lpstr>
      <vt:lpstr>Montserrat</vt:lpstr>
      <vt:lpstr>Calibri</vt:lpstr>
      <vt:lpstr>Chivo</vt:lpstr>
      <vt:lpstr>Arial</vt:lpstr>
      <vt:lpstr>Macmorris template</vt:lpstr>
      <vt:lpstr>Trailblazer  Presented By: Group 1</vt:lpstr>
      <vt:lpstr>Elevator Pitch</vt:lpstr>
      <vt:lpstr> Concept</vt:lpstr>
      <vt:lpstr>Why Trail Find?</vt:lpstr>
      <vt:lpstr>User story</vt:lpstr>
      <vt:lpstr>Process</vt:lpstr>
      <vt:lpstr>Tasks &amp; Tech</vt:lpstr>
      <vt:lpstr>Teamwork</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Trail Find  Presented By: Group 1</dc:title>
  <cp:lastModifiedBy>Mike Veneziale</cp:lastModifiedBy>
  <cp:revision>7</cp:revision>
  <dcterms:modified xsi:type="dcterms:W3CDTF">2021-08-10T00:35:23Z</dcterms:modified>
</cp:coreProperties>
</file>