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hivo" panose="020B0604020202020204" charset="0"/>
      <p:regular r:id="rId46"/>
      <p:bold r:id="rId47"/>
      <p:italic r:id="rId48"/>
      <p:boldItalic r:id="rId49"/>
    </p:embeddedFont>
    <p:embeddedFont>
      <p:font typeface="Montserrat" panose="00000500000000000000" pitchFamily="50" charset="0"/>
      <p:regular r:id="rId50"/>
      <p:bold r:id="rId51"/>
      <p:italic r:id="rId52"/>
      <p:boldItalic r:id="rId53"/>
    </p:embeddedFont>
    <p:embeddedFont>
      <p:font typeface="Roboto Slab" panose="020B060402020202020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3C9FA-EBAD-4885-90D2-0F3138BC2D0D}">
  <a:tblStyle styleId="{2EE3C9FA-EBAD-4885-90D2-0F3138BC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DB0D9-0BB1-4054-9C9A-B231B8B04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c2fa65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c2fa65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ad37fb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ad37fb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ad37fb25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ad37fb25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ad37fb25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ad37fb25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ad37fb25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ad37fb25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ad37fb25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ad37fb25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ad37fb25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ad37fb25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ad37fb25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ad37fb25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ad37fb25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ad37fb25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ad37fb25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ad37fb25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ad37fb25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cad37fb25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77b431fe6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77b431fe6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708db37306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708db37306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chivo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Trail Find</a:t>
            </a:r>
            <a:br>
              <a:rPr lang="en" dirty="0"/>
            </a:br>
            <a:br>
              <a:rPr lang="en" dirty="0"/>
            </a:br>
            <a:r>
              <a:rPr lang="en" sz="1800" dirty="0"/>
              <a:t>Presented By: Group 1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picture is worth a thousand words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 idx="4294967295"/>
          </p:nvPr>
        </p:nvSpPr>
        <p:spPr>
          <a:xfrm>
            <a:off x="5943600" y="4231450"/>
            <a:ext cx="2743200" cy="76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Want big impact?</a:t>
            </a:r>
            <a:endParaRPr sz="2400" b="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A6D683"/>
                </a:solidFill>
                <a:latin typeface="Chivo"/>
                <a:ea typeface="Chivo"/>
                <a:cs typeface="Chivo"/>
                <a:sym typeface="Chivo"/>
              </a:rPr>
              <a:t>Use big image.</a:t>
            </a:r>
            <a:endParaRPr sz="2400" b="0">
              <a:solidFill>
                <a:srgbClr val="A6D68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32" name="Google Shape;232;p24"/>
          <p:cNvCxnSpPr>
            <a:stCxn id="233" idx="2"/>
            <a:endCxn id="234" idx="0"/>
          </p:cNvCxnSpPr>
          <p:nvPr/>
        </p:nvCxnSpPr>
        <p:spPr>
          <a:xfrm rot="-5400000" flipH="1">
            <a:off x="6281100" y="16047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35" name="Google Shape;235;p24"/>
          <p:cNvCxnSpPr>
            <a:stCxn id="236" idx="2"/>
            <a:endCxn id="237" idx="0"/>
          </p:cNvCxnSpPr>
          <p:nvPr/>
        </p:nvCxnSpPr>
        <p:spPr>
          <a:xfrm rot="-5400000" flipH="1">
            <a:off x="3980100" y="32942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38" name="Google Shape;238;p24"/>
          <p:cNvCxnSpPr>
            <a:stCxn id="239" idx="0"/>
            <a:endCxn id="236" idx="2"/>
          </p:cNvCxnSpPr>
          <p:nvPr/>
        </p:nvCxnSpPr>
        <p:spPr>
          <a:xfrm rot="-5400000">
            <a:off x="3134850" y="32942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0" name="Google Shape;240;p24"/>
          <p:cNvCxnSpPr>
            <a:stCxn id="234" idx="2"/>
            <a:endCxn id="241" idx="0"/>
          </p:cNvCxnSpPr>
          <p:nvPr/>
        </p:nvCxnSpPr>
        <p:spPr>
          <a:xfrm rot="-5400000" flipH="1">
            <a:off x="7520700" y="32942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2" name="Google Shape;242;p24"/>
          <p:cNvCxnSpPr>
            <a:stCxn id="243" idx="0"/>
            <a:endCxn id="234" idx="2"/>
          </p:cNvCxnSpPr>
          <p:nvPr/>
        </p:nvCxnSpPr>
        <p:spPr>
          <a:xfrm rot="-5400000">
            <a:off x="6675450" y="32942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4" name="Google Shape;244;p24"/>
          <p:cNvCxnSpPr>
            <a:stCxn id="236" idx="0"/>
            <a:endCxn id="233" idx="2"/>
          </p:cNvCxnSpPr>
          <p:nvPr/>
        </p:nvCxnSpPr>
        <p:spPr>
          <a:xfrm rot="-5400000">
            <a:off x="4510800" y="16046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3" name="Google Shape;233;p24"/>
          <p:cNvSpPr txBox="1"/>
          <p:nvPr/>
        </p:nvSpPr>
        <p:spPr>
          <a:xfrm>
            <a:off x="4914150" y="16182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1438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6684450" y="27770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5297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8392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9891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29860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Lorem Ipsum</a:t>
            </a:r>
            <a:endParaRPr sz="10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50" name="Google Shape;250;p25"/>
          <p:cNvGraphicFramePr/>
          <p:nvPr/>
        </p:nvGraphicFramePr>
        <p:xfrm>
          <a:off x="3200400" y="1996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{2EE3C9FA-EBAD-4885-90D2-0F3138BC2D0D}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16</a:t>
                      </a:r>
                      <a:endParaRPr sz="180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457200" y="762771"/>
            <a:ext cx="8229600" cy="39204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title" idx="4294967295"/>
          </p:nvPr>
        </p:nvSpPr>
        <p:spPr>
          <a:xfrm>
            <a:off x="457200" y="-100"/>
            <a:ext cx="2743200" cy="62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58" name="Google Shape;258;p26"/>
          <p:cNvSpPr/>
          <p:nvPr/>
        </p:nvSpPr>
        <p:spPr>
          <a:xfrm>
            <a:off x="1908701" y="1737800"/>
            <a:ext cx="648600" cy="204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our office</a:t>
            </a:r>
            <a:endParaRPr sz="80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118775" y="2059000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2876700" y="3649850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3871825" y="1825700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4612675" y="4005500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6755625" y="2356225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7394775" y="4005500"/>
            <a:ext cx="116100" cy="116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A6D68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42863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89,526,124</a:t>
            </a:r>
            <a:endParaRPr sz="8000"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ctrTitle" idx="4294967295"/>
          </p:nvPr>
        </p:nvSpPr>
        <p:spPr>
          <a:xfrm>
            <a:off x="3200400" y="1029000"/>
            <a:ext cx="5486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89,526,124$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subTitle" idx="4294967295"/>
          </p:nvPr>
        </p:nvSpPr>
        <p:spPr>
          <a:xfrm>
            <a:off x="3200400" y="1716107"/>
            <a:ext cx="5486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79" name="Google Shape;279;p28"/>
          <p:cNvSpPr txBox="1">
            <a:spLocks noGrp="1"/>
          </p:cNvSpPr>
          <p:nvPr>
            <p:ph type="ctrTitle" idx="4294967295"/>
          </p:nvPr>
        </p:nvSpPr>
        <p:spPr>
          <a:xfrm>
            <a:off x="3200400" y="3657893"/>
            <a:ext cx="5486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100%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0" name="Google Shape;280;p28"/>
          <p:cNvSpPr txBox="1">
            <a:spLocks noGrp="1"/>
          </p:cNvSpPr>
          <p:nvPr>
            <p:ph type="subTitle" idx="4294967295"/>
          </p:nvPr>
        </p:nvSpPr>
        <p:spPr>
          <a:xfrm>
            <a:off x="3200400" y="4345000"/>
            <a:ext cx="5486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81" name="Google Shape;281;p28"/>
          <p:cNvSpPr txBox="1">
            <a:spLocks noGrp="1"/>
          </p:cNvSpPr>
          <p:nvPr>
            <p:ph type="ctrTitle" idx="4294967295"/>
          </p:nvPr>
        </p:nvSpPr>
        <p:spPr>
          <a:xfrm>
            <a:off x="3200400" y="2343447"/>
            <a:ext cx="5486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6D683"/>
                </a:solidFill>
              </a:rPr>
              <a:t>185,244 users</a:t>
            </a:r>
            <a:endParaRPr sz="4800">
              <a:solidFill>
                <a:srgbClr val="A6D683"/>
              </a:solidFill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4294967295"/>
          </p:nvPr>
        </p:nvSpPr>
        <p:spPr>
          <a:xfrm>
            <a:off x="3200400" y="3030554"/>
            <a:ext cx="5486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6217150" y="2942310"/>
            <a:ext cx="2469661" cy="1384500"/>
            <a:chOff x="6038025" y="2598925"/>
            <a:chExt cx="2469661" cy="1384500"/>
          </a:xfrm>
        </p:grpSpPr>
        <p:cxnSp>
          <p:nvCxnSpPr>
            <p:cNvPr id="291" name="Google Shape;291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3</a:t>
              </a:r>
              <a:endParaRPr sz="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815446" y="2169828"/>
            <a:ext cx="2994729" cy="1384500"/>
            <a:chOff x="636321" y="1844098"/>
            <a:chExt cx="2994729" cy="1384500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cxnSp>
          <p:nvCxnSpPr>
            <p:cNvPr id="297" name="Google Shape;297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8" name="Google Shape;298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2C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2</a:t>
              </a:r>
              <a:endParaRPr sz="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087225" y="1268645"/>
            <a:ext cx="3599586" cy="1384500"/>
            <a:chOff x="4908100" y="889950"/>
            <a:chExt cx="3599586" cy="1384500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2" name="Google Shape;302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Vestibulum congue tempus</a:t>
              </a: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endParaRPr sz="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2993719" y="1476850"/>
            <a:ext cx="3514811" cy="3252003"/>
            <a:chOff x="2991269" y="1153325"/>
            <a:chExt cx="3514811" cy="3252003"/>
          </a:xfrm>
        </p:grpSpPr>
        <p:sp>
          <p:nvSpPr>
            <p:cNvPr id="306" name="Google Shape;306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07" name="Google Shape;307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8" name="Google Shape;308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9" name="Google Shape;309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10" name="Google Shape;310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1" name="Google Shape;311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3" name="Google Shape;313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br>
              <a:rPr lang="en"/>
            </a:br>
            <a:r>
              <a:rPr lang="en"/>
              <a:t>some concepts</a:t>
            </a: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457200" y="22307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2"/>
          </p:nvPr>
        </p:nvSpPr>
        <p:spPr>
          <a:xfrm>
            <a:off x="3290238" y="22307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1" name="Google Shape;321;p30"/>
          <p:cNvSpPr txBox="1">
            <a:spLocks noGrp="1"/>
          </p:cNvSpPr>
          <p:nvPr>
            <p:ph type="body" idx="3"/>
          </p:nvPr>
        </p:nvSpPr>
        <p:spPr>
          <a:xfrm>
            <a:off x="6123300" y="22307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457200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2"/>
          </p:nvPr>
        </p:nvSpPr>
        <p:spPr>
          <a:xfrm>
            <a:off x="3290238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3"/>
          </p:nvPr>
        </p:nvSpPr>
        <p:spPr>
          <a:xfrm>
            <a:off x="6123300" y="35261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1A"/>
                </a:solidFill>
              </a:rPr>
              <a:t>You can insert graphs from Excel or Google Sheets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331" name="Google Shape;331;p3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2" name="Google Shape;332;p31"/>
          <p:cNvCxnSpPr/>
          <p:nvPr/>
        </p:nvCxnSpPr>
        <p:spPr>
          <a:xfrm>
            <a:off x="3034075" y="1732749"/>
            <a:ext cx="501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31"/>
          <p:cNvCxnSpPr/>
          <p:nvPr/>
        </p:nvCxnSpPr>
        <p:spPr>
          <a:xfrm>
            <a:off x="3034075" y="2442231"/>
            <a:ext cx="501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1"/>
          <p:cNvCxnSpPr/>
          <p:nvPr/>
        </p:nvCxnSpPr>
        <p:spPr>
          <a:xfrm>
            <a:off x="3034075" y="3151713"/>
            <a:ext cx="501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3034075" y="3861196"/>
            <a:ext cx="501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31"/>
          <p:cNvCxnSpPr/>
          <p:nvPr/>
        </p:nvCxnSpPr>
        <p:spPr>
          <a:xfrm>
            <a:off x="3034075" y="4592576"/>
            <a:ext cx="501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1"/>
          <p:cNvSpPr txBox="1"/>
          <p:nvPr/>
        </p:nvSpPr>
        <p:spPr>
          <a:xfrm>
            <a:off x="2964590" y="157400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4000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3000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2000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1000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0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3463380" y="3038986"/>
            <a:ext cx="161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3680872" y="2644923"/>
            <a:ext cx="161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898364" y="3151713"/>
            <a:ext cx="161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4676655" y="3352776"/>
            <a:ext cx="161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4894148" y="2754393"/>
            <a:ext cx="161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5111640" y="1887073"/>
            <a:ext cx="161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5889931" y="2798168"/>
            <a:ext cx="161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6107424" y="1732625"/>
            <a:ext cx="161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324916" y="2980611"/>
            <a:ext cx="161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7103207" y="3411150"/>
            <a:ext cx="161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7320699" y="1951668"/>
            <a:ext cx="161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7538192" y="2265458"/>
            <a:ext cx="161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1A"/>
                </a:solidFill>
              </a:rPr>
              <a:t>EDIT IN POWERPOINT®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1A"/>
                </a:solidFill>
              </a:rPr>
              <a:t>"Download as PowerPoint template"</a:t>
            </a:r>
            <a:r>
              <a:rPr lang="en" sz="1200">
                <a:solidFill>
                  <a:srgbClr val="00001A"/>
                </a:solidFill>
              </a:rPr>
              <a:t>. You will get a .pptx file that you can edit in PowerPoint. 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1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1A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1A"/>
                </a:solidFill>
              </a:rPr>
              <a:t>)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1A"/>
              </a:solidFill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1A"/>
                </a:solidFill>
              </a:rPr>
              <a:t>EDIT IN GOOGLE SLIDES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1A"/>
                </a:solidFill>
              </a:rPr>
              <a:t>"Use as Google Slides Theme"</a:t>
            </a:r>
            <a:r>
              <a:rPr lang="en" sz="1200">
                <a:solidFill>
                  <a:srgbClr val="00001A"/>
                </a:solidFill>
              </a:rPr>
              <a:t>.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1A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1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1A"/>
                </a:solidFill>
              </a:rPr>
              <a:t>You have to be signed in to your Google account.</a:t>
            </a:r>
            <a:endParaRPr>
              <a:solidFill>
                <a:srgbClr val="00001A"/>
              </a:solidFill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2"/>
          </p:nvPr>
        </p:nvSpPr>
        <p:spPr>
          <a:xfrm>
            <a:off x="457200" y="2305950"/>
            <a:ext cx="2201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chemeClr val="accent2"/>
              </a:solidFill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body" idx="4294967295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57" name="Google Shape;3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dist="19050" dir="5400000" algn="bl" rotWithShape="0">
                <a:schemeClr val="dk1">
                  <a:alpha val="2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368" name="Google Shape;368;p33"/>
          <p:cNvGrpSpPr/>
          <p:nvPr/>
        </p:nvGrpSpPr>
        <p:grpSpPr>
          <a:xfrm>
            <a:off x="4814877" y="618359"/>
            <a:ext cx="2736410" cy="4222433"/>
            <a:chOff x="2112475" y="238125"/>
            <a:chExt cx="3395050" cy="5238750"/>
          </a:xfrm>
        </p:grpSpPr>
        <p:sp>
          <p:nvSpPr>
            <p:cNvPr id="369" name="Google Shape;36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3" name="Google Shape;3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63" y="9920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457200" y="785750"/>
            <a:ext cx="27432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380" name="Google Shape;380;p34"/>
          <p:cNvGrpSpPr/>
          <p:nvPr/>
        </p:nvGrpSpPr>
        <p:grpSpPr>
          <a:xfrm>
            <a:off x="3506547" y="1057482"/>
            <a:ext cx="5174953" cy="3031943"/>
            <a:chOff x="1177450" y="241631"/>
            <a:chExt cx="6173152" cy="3616776"/>
          </a:xfrm>
        </p:grpSpPr>
        <p:sp>
          <p:nvSpPr>
            <p:cNvPr id="381" name="Google Shape;38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00013" dist="47625" dir="5400000" algn="bl" rotWithShape="0">
                <a:schemeClr val="dk1">
                  <a:alpha val="32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84349" y="1224635"/>
            <a:ext cx="4022304" cy="255504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5943600" y="2800175"/>
            <a:ext cx="27432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user@mail.me</a:t>
            </a:r>
            <a:br>
              <a:rPr lang="en"/>
            </a:br>
            <a:endParaRPr b="1"/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2CA38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CA38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2CA38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CA388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Titles: Roboto Slab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Body copy: Chivo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2CA3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CA38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https://www.fontsquirrel.com/fonts/chivo</a:t>
            </a:r>
            <a:endParaRPr sz="1400">
              <a:solidFill>
                <a:srgbClr val="2CA38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1A"/>
                </a:solidFill>
              </a:rPr>
              <a:t>Lime </a:t>
            </a:r>
            <a:r>
              <a:rPr lang="en" sz="1400" b="1">
                <a:solidFill>
                  <a:srgbClr val="A6D683"/>
                </a:solidFill>
              </a:rPr>
              <a:t>#a6d683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Clover </a:t>
            </a:r>
            <a:r>
              <a:rPr lang="en" sz="1400" b="1">
                <a:solidFill>
                  <a:srgbClr val="2CA388"/>
                </a:solidFill>
              </a:rPr>
              <a:t>#2ca388</a:t>
            </a:r>
            <a:r>
              <a:rPr lang="en" sz="1400">
                <a:solidFill>
                  <a:srgbClr val="00001A"/>
                </a:solidFill>
              </a:rPr>
              <a:t> </a:t>
            </a:r>
            <a:r>
              <a:rPr lang="en" sz="1400">
                <a:solidFill>
                  <a:srgbClr val="9EB3C2"/>
                </a:solidFill>
              </a:rPr>
              <a:t>/</a:t>
            </a:r>
            <a:r>
              <a:rPr lang="en" sz="1400">
                <a:solidFill>
                  <a:srgbClr val="00001A"/>
                </a:solidFill>
              </a:rPr>
              <a:t> Fog </a:t>
            </a:r>
            <a:r>
              <a:rPr lang="en" sz="1400" b="1">
                <a:solidFill>
                  <a:srgbClr val="9EB3C2"/>
                </a:solidFill>
              </a:rPr>
              <a:t>#9eb3c2</a:t>
            </a:r>
            <a:endParaRPr sz="1400" b="1">
              <a:solidFill>
                <a:srgbClr val="9EB3C2"/>
              </a:solidFill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457200" y="3826165"/>
            <a:ext cx="2110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A388"/>
                </a:solidFill>
                <a:latin typeface="Chivo"/>
                <a:ea typeface="Chivo"/>
                <a:cs typeface="Chivo"/>
                <a:sym typeface="Chiv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2CA388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07" name="Google Shape;407;p3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DEC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NOV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OCT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SEP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AUG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JUL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JUN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MAY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APR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MAR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FEB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JAN</a:t>
            </a:r>
            <a:endParaRPr sz="10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3" name="Google Shape;433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4" name="Google Shape;434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35" name="Google Shape;435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6" name="Google Shape;436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Red is the colour of danger and courage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37" name="Google Shape;437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8" name="Google Shape;438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Red is the colour of danger and courage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66" name="Google Shape;46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1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69" name="Google Shape;46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3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1" name="Google Shape;47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5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6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4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hivo"/>
                  <a:ea typeface="Chivo"/>
                  <a:cs typeface="Chivo"/>
                  <a:sym typeface="Chivo"/>
                </a:rPr>
                <a:t>2</a:t>
              </a:r>
              <a:endParaRPr sz="6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483" name="Google Shape;48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Red is the colour of danger and courage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95" name="Google Shape;495;p41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{2EE3C9FA-EBAD-4885-90D2-0F3138BC2D0D}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Hello!</a:t>
            </a:r>
            <a:endParaRPr sz="800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You can find me at @username</a:t>
            </a:r>
            <a:endParaRPr b="1"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01" name="Google Shape;501;p4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429525" y="1418975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STRENGTHS</a:t>
            </a:r>
            <a:endParaRPr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4664182" y="1418975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WEAKNESSES</a:t>
            </a:r>
            <a:endParaRPr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429525" y="3119009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Black is the color of ebony and of outer space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OPPORTUNITIES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4664182" y="3119009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White is the color of milk and fresh snow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THREATS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3328665" y="1781496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 rot="5400000">
            <a:off x="3497157" y="1781496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 rot="10800000">
            <a:off x="3497157" y="1951312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 rot="-5400000">
            <a:off x="3328665" y="1951312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3866637" y="2268922"/>
            <a:ext cx="318242" cy="4364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1" name="Google Shape;511;p42"/>
          <p:cNvSpPr/>
          <p:nvPr/>
        </p:nvSpPr>
        <p:spPr>
          <a:xfrm>
            <a:off x="4848489" y="2276385"/>
            <a:ext cx="622155" cy="424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2" name="Google Shape;512;p42"/>
          <p:cNvSpPr/>
          <p:nvPr/>
        </p:nvSpPr>
        <p:spPr>
          <a:xfrm>
            <a:off x="3833201" y="3338512"/>
            <a:ext cx="385115" cy="4364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3" name="Google Shape;513;p42"/>
          <p:cNvSpPr/>
          <p:nvPr/>
        </p:nvSpPr>
        <p:spPr>
          <a:xfrm>
            <a:off x="4958948" y="3345975"/>
            <a:ext cx="378547" cy="424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9" name="Google Shape;519;p43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20" name="Google Shape;52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Key Activities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8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Key Resources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Value Propositions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Customer Relationships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4" name="Google Shape;52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Channels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5" name="Google Shape;52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Customer Segments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Key Partners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8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Cost Structure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Revenue Streams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9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3" name="Google Shape;53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34" name="Google Shape;53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38" name="Google Shape;53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42" name="Google Shape;54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7" name="Google Shape;54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48" name="Google Shape;54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60" name="Google Shape;560;p44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61" name="Google Shape;56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568" name="Google Shape;568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9" name="Google Shape;569;p44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570" name="Google Shape;570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1" name="Google Shape;571;p44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572" name="Google Shape;572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3" name="Google Shape;573;p44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574" name="Google Shape;574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5" name="Google Shape;575;p44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576" name="Google Shape;576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7" name="Google Shape;577;p44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578" name="Google Shape;578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9" name="Google Shape;579;p44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Insert your content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5" name="Google Shape;585;p4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86" name="Google Shape;58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7" name="Google Shape;587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Imani Jackson</a:t>
            </a:r>
            <a:br>
              <a:rPr lang="en">
                <a:latin typeface="Chivo"/>
                <a:ea typeface="Chivo"/>
                <a:cs typeface="Chivo"/>
                <a:sym typeface="Chivo"/>
              </a:rPr>
            </a:b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JOB TITLE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88" name="Google Shape;58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9" name="Google Shape;589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Marcos Galán</a:t>
            </a:r>
            <a:br>
              <a:rPr lang="en">
                <a:latin typeface="Chivo"/>
                <a:ea typeface="Chivo"/>
                <a:cs typeface="Chivo"/>
                <a:sym typeface="Chivo"/>
              </a:rPr>
            </a:b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JOB TITLE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90" name="Google Shape;59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1" name="Google Shape;591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Ixchel Valdía</a:t>
            </a:r>
            <a:br>
              <a:rPr lang="en">
                <a:latin typeface="Chivo"/>
                <a:ea typeface="Chivo"/>
                <a:cs typeface="Chivo"/>
                <a:sym typeface="Chivo"/>
              </a:rPr>
            </a:b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JOB TITLE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92" name="Google Shape;59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3" name="Google Shape;593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Nils Årud</a:t>
            </a:r>
            <a:br>
              <a:rPr lang="en">
                <a:latin typeface="Chivo"/>
                <a:ea typeface="Chivo"/>
                <a:cs typeface="Chivo"/>
                <a:sym typeface="Chivo"/>
              </a:rPr>
            </a:b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JOB TITLE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Blue is the colour of the clear sky and the deep sea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99" name="Google Shape;59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01" name="Google Shape;60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7" name="Google Shape;647;p4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48" name="Google Shape;64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49" name="Google Shape;64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1" name="Google Shape;67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72" name="Google Shape;67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73" name="Google Shape;67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LOW VALUE 1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HIGH VALUE 1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LOW VALUE 2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HIGH VALUE 2</a:t>
            </a:r>
            <a:endParaRPr sz="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Our company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3" name="Google Shape;68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Competitor</a:t>
            </a:r>
            <a:endParaRPr sz="8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90" name="Google Shape;690;p47"/>
          <p:cNvGraphicFramePr/>
          <p:nvPr/>
        </p:nvGraphicFramePr>
        <p:xfrm>
          <a:off x="4571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{309DB0D9-0BB1-4054-9C9A-B231B8B04CDA}</a:tableStyleId>
              </a:tblPr>
              <a:tblGrid>
                <a:gridCol w="9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3C2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96" name="Google Shape;696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97" name="Google Shape;697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03" name="Google Shape;703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4" name="Google Shape;704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06" name="Google Shape;706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07" name="Google Shape;707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709" name="Google Shape;709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711" name="Google Shape;711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2" name="Google Shape;712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15" name="Google Shape;715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6" name="Google Shape;716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720" name="Google Shape;720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721" name="Google Shape;721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2" name="Google Shape;722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3" name="Google Shape;743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45" name="Google Shape;745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6" name="Google Shape;746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0" name="Google Shape;750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53" name="Google Shape;753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4" name="Google Shape;754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758" name="Google Shape;758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759" name="Google Shape;759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762" name="Google Shape;762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3" name="Google Shape;763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65" name="Google Shape;765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6" name="Google Shape;76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68" name="Google Shape;768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69" name="Google Shape;769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71" name="Google Shape;771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2" name="Google Shape;772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5" name="Google Shape;775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0" name="Google Shape;780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3" name="Google Shape;783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786" name="Google Shape;786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787" name="Google Shape;787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88" name="Google Shape;788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1" name="Google Shape;791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96" name="Google Shape;796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97" name="Google Shape;797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0" name="Google Shape;800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6" name="Google Shape;806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11" name="Google Shape;811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2" name="Google Shape;812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16" name="Google Shape;816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817" name="Google Shape;817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818" name="Google Shape;818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19" name="Google Shape;819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0" name="Google Shape;820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3" name="Google Shape;823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25" name="Google Shape;825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6" name="Google Shape;826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28" name="Google Shape;828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29" name="Google Shape;829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0" name="Google Shape;830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32" name="Google Shape;832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3" name="Google Shape;833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38" name="Google Shape;838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39" name="Google Shape;839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41" name="Google Shape;841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842" name="Google Shape;842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43" name="Google Shape;843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4" name="Google Shape;844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46" name="Google Shape;846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47" name="Google Shape;847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49" name="Google Shape;849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50" name="Google Shape;850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1" name="Google Shape;851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53" name="Google Shape;853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4" name="Google Shape;854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57" name="Google Shape;857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858" name="Google Shape;858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59" name="Google Shape;859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0" name="Google Shape;860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62" name="Google Shape;862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3" name="Google Shape;863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67" name="Google Shape;867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68" name="Google Shape;868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2" name="Google Shape;872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5" name="Google Shape;875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78" name="Google Shape;878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79" name="Google Shape;879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84" name="Google Shape;884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5" name="Google Shape;885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88" name="Google Shape;888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894" name="Google Shape;894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5" name="Google Shape;895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98" name="Google Shape;898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902" name="Google Shape;902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903" name="Google Shape;903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4" name="Google Shape;904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08" name="Google Shape;908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911" name="Google Shape;911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912" name="Google Shape;912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sp>
        <p:nvSpPr>
          <p:cNvPr id="913" name="Google Shape;913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914" name="Google Shape;914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5" name="Google Shape;915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918" name="Google Shape;918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919" name="Google Shape;919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0" name="Google Shape;920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923" name="Google Shape;923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924" name="Google Shape;924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5" name="Google Shape;925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30" name="Google Shape;930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1" name="Google Shape;931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34" name="Google Shape;934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5" name="Google Shape;935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39" name="Google Shape;939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44" name="Google Shape;944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5" name="Google Shape;945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1" name="Google Shape;951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4" name="Google Shape;954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sp>
        <p:nvSpPr>
          <p:cNvPr id="960" name="Google Shape;960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1A"/>
              </a:solidFill>
            </a:endParaRPr>
          </a:p>
        </p:txBody>
      </p:sp>
      <p:grpSp>
        <p:nvGrpSpPr>
          <p:cNvPr id="961" name="Google Shape;961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2" name="Google Shape;962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1A"/>
                </a:solidFill>
              </a:endParaRPr>
            </a:p>
          </p:txBody>
        </p:sp>
      </p:grpSp>
      <p:grpSp>
        <p:nvGrpSpPr>
          <p:cNvPr id="967" name="Google Shape;967;p4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968" name="Google Shape;968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0" name="Google Shape;970;p48"/>
          <p:cNvSpPr/>
          <p:nvPr/>
        </p:nvSpPr>
        <p:spPr>
          <a:xfrm>
            <a:off x="6477338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D6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4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972" name="Google Shape;972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48"/>
          <p:cNvSpPr/>
          <p:nvPr/>
        </p:nvSpPr>
        <p:spPr>
          <a:xfrm>
            <a:off x="7362326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6D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4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976" name="Google Shape;97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48"/>
          <p:cNvSpPr/>
          <p:nvPr/>
        </p:nvSpPr>
        <p:spPr>
          <a:xfrm>
            <a:off x="6765998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6D68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5" name="Google Shape;98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2" name="Google Shape;99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97" name="Google Shape;99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1" name="Google Shape;100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07" name="Google Shape;100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1" name="Google Shape;101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16" name="Google Shape;101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2" name="Google Shape;102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29" name="Google Shape;102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2" name="Google Shape;103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36" name="Google Shape;103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3" name="Google Shape;104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49" name="Google Shape;104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3" name="Google Shape;105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4" name="Google Shape;105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4" name="Google Shape;106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1" name="Google Shape;107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76" name="Google Shape;107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2" name="Google Shape;108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89" name="Google Shape;108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4" name="Google Shape;109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99" name="Google Shape;109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4" name="Google Shape;110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5" name="Google Shape;110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5" name="Google Shape;111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16" name="Google Shape;111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0" name="Google Shape;112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0" name="Google Shape;113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1" name="Google Shape;113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5" name="Google Shape;113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36" name="Google Shape;113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6" name="Google Shape;114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47" name="Google Shape;114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5" name="Google Shape;115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0" name="Google Shape;116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5" name="Google Shape;116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1" name="Google Shape;117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78" name="Google Shape;117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2" name="Google Shape;118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88" name="Google Shape;118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5" name="Google Shape;119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99" name="Google Shape;119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4" name="Google Shape;120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1" name="Google Shape;121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19" name="Google Shape;121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4" name="Google Shape;122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28" name="Google Shape;122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2" name="Google Shape;123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37" name="Google Shape;123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2" name="Google Shape;124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48" name="Google Shape;124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5" name="Google Shape;125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3" name="Google Shape;126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76" name="Google Shape;127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1" name="Google Shape;128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5" name="Google Shape;128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2" name="Google Shape;129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1" name="Google Shape;130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4" name="Google Shape;131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27" name="Google Shape;132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0" name="Google Shape;134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47" name="Google Shape;134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63" name="Google Shape;136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9" name="Google Shape;1369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70" name="Google Shape;1370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3" name="Google Shape;1373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4" name="Google Shape;1374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8" name="Google Shape;1378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1" name="Google Shape;1381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2" name="Google Shape;1382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5" name="Google Shape;1385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6" name="Google Shape;1386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5" name="Google Shape;1395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20" name="Google Shape;1420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21" name="Google Shape;14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3" name="Google Shape;1423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4" name="Google Shape;142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6" name="Google Shape;1426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7" name="Google Shape;142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9" name="Google Shape;1429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30" name="Google Shape;1430;p4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B3C2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001A"/>
                </a:solidFill>
                <a:highlight>
                  <a:srgbClr val="A6D683"/>
                </a:highlight>
                <a:latin typeface="Chivo"/>
                <a:ea typeface="Chivo"/>
                <a:cs typeface="Chivo"/>
                <a:sym typeface="Chivo"/>
              </a:rPr>
              <a:t> and many more...</a:t>
            </a:r>
            <a:endParaRPr sz="2400">
              <a:solidFill>
                <a:srgbClr val="00001A"/>
              </a:solidFill>
              <a:highlight>
                <a:srgbClr val="A6D683"/>
              </a:highligh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36" name="Google Shape;1436;p5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437" name="Google Shape;1437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Google Shape;1442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4" name="Google Shape;1444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5" name="Google Shape;1445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6" name="Google Shape;1446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7" name="Google Shape;1447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8" name="Google Shape;1448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49" name="Google Shape;1449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0" name="Google Shape;1450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1" name="Google Shape;1451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2" name="Google Shape;1452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3" name="Google Shape;1453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4" name="Google Shape;1454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5" name="Google Shape;1455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6" name="Google Shape;1456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57" name="Google Shape;1457;p5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457200" y="1850350"/>
            <a:ext cx="548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457200" y="2992752"/>
            <a:ext cx="5486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570680" y="2247629"/>
            <a:ext cx="283836" cy="271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84" name="Google Shape;184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87" name="Google Shape;187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dist="9525" dir="5400000" algn="bl" rotWithShape="0">
                <a:srgbClr val="00001A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/>
          <p:nvPr/>
        </p:nvSpPr>
        <p:spPr>
          <a:xfrm rot="2466685">
            <a:off x="6136548" y="961352"/>
            <a:ext cx="394362" cy="376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 rot="-1609489">
            <a:off x="6713312" y="1198287"/>
            <a:ext cx="283826" cy="2710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 rot="2926195">
            <a:off x="8434174" y="1412981"/>
            <a:ext cx="212540" cy="2029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 rot="-1609101">
            <a:off x="7513412" y="329101"/>
            <a:ext cx="191497" cy="18284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On-screen Show (16:9)</PresentationFormat>
  <Paragraphs>382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Roboto Slab</vt:lpstr>
      <vt:lpstr>Montserrat</vt:lpstr>
      <vt:lpstr>Chivo</vt:lpstr>
      <vt:lpstr>Calibri</vt:lpstr>
      <vt:lpstr>Arial</vt:lpstr>
      <vt:lpstr>Macmorris template</vt:lpstr>
      <vt:lpstr>Trail Find  Presented By: Group 1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 Find  Presented By: Group 1</dc:title>
  <cp:lastModifiedBy>Mike Veneziale</cp:lastModifiedBy>
  <cp:revision>1</cp:revision>
  <dcterms:modified xsi:type="dcterms:W3CDTF">2021-08-09T23:26:03Z</dcterms:modified>
</cp:coreProperties>
</file>