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9" r:id="rId4"/>
    <p:sldId id="261" r:id="rId5"/>
    <p:sldId id="295" r:id="rId6"/>
    <p:sldId id="262" r:id="rId7"/>
    <p:sldId id="263" r:id="rId8"/>
    <p:sldId id="264" r:id="rId9"/>
    <p:sldId id="281" r:id="rId10"/>
    <p:sldId id="267" r:id="rId11"/>
    <p:sldId id="270"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hivo" panose="020B0604020202020204" charset="0"/>
      <p:regular r:id="rId18"/>
      <p:bold r:id="rId19"/>
      <p:italic r:id="rId20"/>
      <p:boldItalic r:id="rId21"/>
    </p:embeddedFont>
    <p:embeddedFont>
      <p:font typeface="Roboto Slab"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E3C9FA-EBAD-4885-90D2-0F3138BC2D0D}">
  <a:tblStyle styleId="{2EE3C9FA-EBAD-4885-90D2-0F3138BC2D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9DB0D9-0BB1-4054-9C9A-B231B8B04CD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60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cad37fb25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cad37fb25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 name="Google Shape;68;p6"/>
          <p:cNvSpPr txBox="1">
            <a:spLocks noGrp="1"/>
          </p:cNvSpPr>
          <p:nvPr>
            <p:ph type="title"/>
          </p:nvPr>
        </p:nvSpPr>
        <p:spPr>
          <a:xfrm>
            <a:off x="457200" y="2394450"/>
            <a:ext cx="4114800" cy="4206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9" name="Google Shape;69;p6"/>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0" name="Google Shape;70;p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0" name="Google Shape;80;p7"/>
          <p:cNvSpPr txBox="1">
            <a:spLocks noGrp="1"/>
          </p:cNvSpPr>
          <p:nvPr>
            <p:ph type="body" idx="1"/>
          </p:nvPr>
        </p:nvSpPr>
        <p:spPr>
          <a:xfrm>
            <a:off x="320037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1" name="Google Shape;81;p7"/>
          <p:cNvSpPr txBox="1">
            <a:spLocks noGrp="1"/>
          </p:cNvSpPr>
          <p:nvPr>
            <p:ph type="body" idx="2"/>
          </p:nvPr>
        </p:nvSpPr>
        <p:spPr>
          <a:xfrm>
            <a:off x="619320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2" name="Google Shape;82;p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8"/>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3" name="Google Shape;93;p8"/>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4" name="Google Shape;94;p8"/>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5" name="Google Shape;95;p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 name="Google Shape;104;p9"/>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05" name="Google Shape;105;p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2"/>
            </a:gs>
            <a:gs pos="100000">
              <a:schemeClr val="accent1"/>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1pPr>
            <a:lvl2pPr lvl="1">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2pPr>
            <a:lvl3pPr lvl="2">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3pPr>
            <a:lvl4pPr lvl="3">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4pPr>
            <a:lvl5pPr lvl="4">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5pPr>
            <a:lvl6pPr lvl="5">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6pPr>
            <a:lvl7pPr lvl="6">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7pPr>
            <a:lvl8pPr lvl="7">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8pPr>
            <a:lvl9pPr lvl="8">
              <a:lnSpc>
                <a:spcPct val="90000"/>
              </a:lnSpc>
              <a:spcBef>
                <a:spcPts val="0"/>
              </a:spcBef>
              <a:spcAft>
                <a:spcPts val="0"/>
              </a:spcAft>
              <a:buClr>
                <a:schemeClr val="lt1"/>
              </a:buClr>
              <a:buSzPts val="3200"/>
              <a:buFont typeface="Roboto Slab"/>
              <a:buNone/>
              <a:defRPr sz="32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chemeClr val="accent1"/>
              </a:buClr>
              <a:buSzPts val="2400"/>
              <a:buFont typeface="Chivo"/>
              <a:buChar char="▰"/>
              <a:defRPr sz="2400">
                <a:solidFill>
                  <a:schemeClr val="dk1"/>
                </a:solidFill>
                <a:latin typeface="Chivo"/>
                <a:ea typeface="Chivo"/>
                <a:cs typeface="Chivo"/>
                <a:sym typeface="Chivo"/>
              </a:defRPr>
            </a:lvl1pPr>
            <a:lvl2pPr marL="914400" lvl="1" indent="-3810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2pPr>
            <a:lvl3pPr marL="1371600" lvl="2" indent="-381000">
              <a:lnSpc>
                <a:spcPct val="115000"/>
              </a:lnSpc>
              <a:spcBef>
                <a:spcPts val="0"/>
              </a:spcBef>
              <a:spcAft>
                <a:spcPts val="0"/>
              </a:spcAft>
              <a:buClr>
                <a:schemeClr val="accent5"/>
              </a:buClr>
              <a:buSzPts val="2400"/>
              <a:buFont typeface="Chivo"/>
              <a:buChar char="▰"/>
              <a:defRPr sz="2400">
                <a:solidFill>
                  <a:schemeClr val="dk1"/>
                </a:solidFill>
                <a:latin typeface="Chivo"/>
                <a:ea typeface="Chivo"/>
                <a:cs typeface="Chivo"/>
                <a:sym typeface="Chivo"/>
              </a:defRPr>
            </a:lvl3pPr>
            <a:lvl4pPr marL="1828800" lvl="3"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4pPr>
            <a:lvl5pPr marL="2286000" lvl="4"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5pPr>
            <a:lvl6pPr marL="2743200" lvl="5"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6pPr>
            <a:lvl7pPr marL="3200400" lvl="6"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7pPr>
            <a:lvl8pPr marL="3657600" lvl="7"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8pPr>
            <a:lvl9pPr marL="4114800" lvl="8" indent="-381000">
              <a:lnSpc>
                <a:spcPct val="115000"/>
              </a:lnSpc>
              <a:spcBef>
                <a:spcPts val="0"/>
              </a:spcBef>
              <a:spcAft>
                <a:spcPts val="0"/>
              </a:spcAft>
              <a:buClr>
                <a:schemeClr val="dk1"/>
              </a:buClr>
              <a:buSzPts val="2400"/>
              <a:buFont typeface="Chivo"/>
              <a:buChar char="▰"/>
              <a:defRPr sz="2400">
                <a:solidFill>
                  <a:schemeClr val="dk1"/>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chemeClr val="accent5"/>
                </a:solidFill>
                <a:latin typeface="Chivo"/>
                <a:ea typeface="Chivo"/>
                <a:cs typeface="Chivo"/>
                <a:sym typeface="Chivo"/>
              </a:defRPr>
            </a:lvl1pPr>
            <a:lvl2pPr lvl="1">
              <a:buNone/>
              <a:defRPr sz="1200">
                <a:solidFill>
                  <a:schemeClr val="accent5"/>
                </a:solidFill>
                <a:latin typeface="Chivo"/>
                <a:ea typeface="Chivo"/>
                <a:cs typeface="Chivo"/>
                <a:sym typeface="Chivo"/>
              </a:defRPr>
            </a:lvl2pPr>
            <a:lvl3pPr lvl="2">
              <a:buNone/>
              <a:defRPr sz="1200">
                <a:solidFill>
                  <a:schemeClr val="accent5"/>
                </a:solidFill>
                <a:latin typeface="Chivo"/>
                <a:ea typeface="Chivo"/>
                <a:cs typeface="Chivo"/>
                <a:sym typeface="Chivo"/>
              </a:defRPr>
            </a:lvl3pPr>
            <a:lvl4pPr lvl="3">
              <a:buNone/>
              <a:defRPr sz="1200">
                <a:solidFill>
                  <a:schemeClr val="accent5"/>
                </a:solidFill>
                <a:latin typeface="Chivo"/>
                <a:ea typeface="Chivo"/>
                <a:cs typeface="Chivo"/>
                <a:sym typeface="Chivo"/>
              </a:defRPr>
            </a:lvl4pPr>
            <a:lvl5pPr lvl="4">
              <a:buNone/>
              <a:defRPr sz="1200">
                <a:solidFill>
                  <a:schemeClr val="accent5"/>
                </a:solidFill>
                <a:latin typeface="Chivo"/>
                <a:ea typeface="Chivo"/>
                <a:cs typeface="Chivo"/>
                <a:sym typeface="Chivo"/>
              </a:defRPr>
            </a:lvl5pPr>
            <a:lvl6pPr lvl="5">
              <a:buNone/>
              <a:defRPr sz="1200">
                <a:solidFill>
                  <a:schemeClr val="accent5"/>
                </a:solidFill>
                <a:latin typeface="Chivo"/>
                <a:ea typeface="Chivo"/>
                <a:cs typeface="Chivo"/>
                <a:sym typeface="Chivo"/>
              </a:defRPr>
            </a:lvl6pPr>
            <a:lvl7pPr lvl="6">
              <a:buNone/>
              <a:defRPr sz="1200">
                <a:solidFill>
                  <a:schemeClr val="accent5"/>
                </a:solidFill>
                <a:latin typeface="Chivo"/>
                <a:ea typeface="Chivo"/>
                <a:cs typeface="Chivo"/>
                <a:sym typeface="Chivo"/>
              </a:defRPr>
            </a:lvl7pPr>
            <a:lvl8pPr lvl="7">
              <a:buNone/>
              <a:defRPr sz="1200">
                <a:solidFill>
                  <a:schemeClr val="accent5"/>
                </a:solidFill>
                <a:latin typeface="Chivo"/>
                <a:ea typeface="Chivo"/>
                <a:cs typeface="Chivo"/>
                <a:sym typeface="Chivo"/>
              </a:defRPr>
            </a:lvl8pPr>
            <a:lvl9pPr lvl="8">
              <a:buNone/>
              <a:defRPr sz="1200">
                <a:solidFill>
                  <a:schemeClr val="accent5"/>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challett1129.github.io/Group1-Projec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Hike With Me</a:t>
            </a:r>
            <a:br>
              <a:rPr lang="en" dirty="0"/>
            </a:br>
            <a:br>
              <a:rPr lang="en" dirty="0"/>
            </a:br>
            <a:r>
              <a:rPr lang="en" sz="1800" dirty="0"/>
              <a:t>Presented By: Group 1</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Future Development</a:t>
            </a:r>
            <a:endParaRPr dirty="0"/>
          </a:p>
        </p:txBody>
      </p:sp>
      <p:sp>
        <p:nvSpPr>
          <p:cNvPr id="231" name="Google Shape;231;p2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10</a:t>
            </a:fld>
            <a:endParaRPr/>
          </a:p>
        </p:txBody>
      </p:sp>
      <p:sp>
        <p:nvSpPr>
          <p:cNvPr id="17" name="Google Shape;319;p30">
            <a:extLst>
              <a:ext uri="{FF2B5EF4-FFF2-40B4-BE49-F238E27FC236}">
                <a16:creationId xmlns:a16="http://schemas.microsoft.com/office/drawing/2014/main" id="{7F0C167F-72B6-48F0-A639-DEA3816CBA9B}"/>
              </a:ext>
            </a:extLst>
          </p:cNvPr>
          <p:cNvSpPr txBox="1">
            <a:spLocks/>
          </p:cNvSpPr>
          <p:nvPr/>
        </p:nvSpPr>
        <p:spPr>
          <a:xfrm>
            <a:off x="914399" y="2640300"/>
            <a:ext cx="3125972" cy="1207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t>Embed Google Maps</a:t>
            </a:r>
          </a:p>
          <a:p>
            <a:r>
              <a:rPr lang="en-US" sz="1800" dirty="0"/>
              <a:t>Display directions to hiking trail dynamically upon user searching for  a city’s trails</a:t>
            </a:r>
          </a:p>
        </p:txBody>
      </p:sp>
      <p:sp>
        <p:nvSpPr>
          <p:cNvPr id="18" name="Google Shape;319;p30">
            <a:extLst>
              <a:ext uri="{FF2B5EF4-FFF2-40B4-BE49-F238E27FC236}">
                <a16:creationId xmlns:a16="http://schemas.microsoft.com/office/drawing/2014/main" id="{CEE478BA-8E87-44E9-B9C1-53C83047A132}"/>
              </a:ext>
            </a:extLst>
          </p:cNvPr>
          <p:cNvSpPr txBox="1">
            <a:spLocks/>
          </p:cNvSpPr>
          <p:nvPr/>
        </p:nvSpPr>
        <p:spPr>
          <a:xfrm>
            <a:off x="5241851" y="2571750"/>
            <a:ext cx="3434316" cy="1814399"/>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t>Add Favorite Trails List</a:t>
            </a:r>
          </a:p>
          <a:p>
            <a:r>
              <a:rPr lang="en-US" sz="1800" dirty="0"/>
              <a:t>From within selection of nearby trails for a particular city, users can isolate favorite trails and save them for quick reference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457200" y="0"/>
            <a:ext cx="5486400" cy="280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000" dirty="0"/>
              <a:t>Links</a:t>
            </a:r>
            <a:endParaRPr sz="8000" dirty="0"/>
          </a:p>
        </p:txBody>
      </p:sp>
      <p:sp>
        <p:nvSpPr>
          <p:cNvPr id="271" name="Google Shape;271;p27"/>
          <p:cNvSpPr txBox="1">
            <a:spLocks noGrp="1"/>
          </p:cNvSpPr>
          <p:nvPr>
            <p:ph type="body" idx="1"/>
          </p:nvPr>
        </p:nvSpPr>
        <p:spPr>
          <a:xfrm>
            <a:off x="3200400" y="2800175"/>
            <a:ext cx="5486400" cy="2118900"/>
          </a:xfrm>
          <a:prstGeom prst="rect">
            <a:avLst/>
          </a:prstGeom>
        </p:spPr>
        <p:txBody>
          <a:bodyPr spcFirstLastPara="1" wrap="square" lIns="0" tIns="0" rIns="0" bIns="0" anchor="ctr" anchorCtr="0">
            <a:noAutofit/>
          </a:bodyPr>
          <a:lstStyle/>
          <a:p>
            <a:pPr marL="0" lvl="0" indent="0" algn="ctr" rtl="0">
              <a:spcBef>
                <a:spcPts val="600"/>
              </a:spcBef>
              <a:spcAft>
                <a:spcPts val="0"/>
              </a:spcAft>
              <a:buNone/>
            </a:pPr>
            <a:r>
              <a:rPr lang="en" dirty="0"/>
              <a:t>Deployed Site:</a:t>
            </a:r>
          </a:p>
          <a:p>
            <a:pPr marL="0" lvl="0" indent="0" algn="ctr" rtl="0">
              <a:spcBef>
                <a:spcPts val="600"/>
              </a:spcBef>
              <a:spcAft>
                <a:spcPts val="0"/>
              </a:spcAft>
              <a:buNone/>
            </a:pPr>
            <a:r>
              <a:rPr lang="en" dirty="0"/>
              <a:t>Github:</a:t>
            </a:r>
            <a:endParaRPr dirty="0"/>
          </a:p>
        </p:txBody>
      </p:sp>
      <p:sp>
        <p:nvSpPr>
          <p:cNvPr id="272" name="Google Shape;272;p2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Elevator Pitch</a:t>
            </a:r>
            <a:endParaRPr dirty="0"/>
          </a:p>
        </p:txBody>
      </p:sp>
      <p:sp>
        <p:nvSpPr>
          <p:cNvPr id="147" name="Google Shape;147;p14"/>
          <p:cNvSpPr txBox="1">
            <a:spLocks noGrp="1"/>
          </p:cNvSpPr>
          <p:nvPr>
            <p:ph type="body" idx="1"/>
          </p:nvPr>
        </p:nvSpPr>
        <p:spPr>
          <a:xfrm>
            <a:off x="457200" y="2571750"/>
            <a:ext cx="6751674" cy="1489887"/>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b="1" dirty="0">
                <a:solidFill>
                  <a:srgbClr val="00001A"/>
                </a:solidFill>
              </a:rPr>
              <a:t>Hike With Me</a:t>
            </a:r>
            <a:endParaRPr lang="en-US" dirty="0">
              <a:solidFill>
                <a:srgbClr val="00001A"/>
              </a:solidFill>
            </a:endParaRPr>
          </a:p>
          <a:p>
            <a:pPr marL="0" lvl="0" indent="0" algn="l" rtl="0">
              <a:spcBef>
                <a:spcPts val="600"/>
              </a:spcBef>
              <a:spcAft>
                <a:spcPts val="0"/>
              </a:spcAft>
              <a:buClr>
                <a:schemeClr val="dk1"/>
              </a:buClr>
              <a:buSzPts val="1100"/>
              <a:buFont typeface="Arial"/>
              <a:buNone/>
            </a:pPr>
            <a:r>
              <a:rPr lang="en-US" dirty="0">
                <a:solidFill>
                  <a:srgbClr val="00001A"/>
                </a:solidFill>
              </a:rPr>
              <a:t>A web app that empowers trail runners and hikers to search for any city’s nearby trails. These users can identify which trail to embark on based on their difficulty rating and length, which is displayed on a clean, mobile-friendly interface.</a:t>
            </a:r>
          </a:p>
        </p:txBody>
      </p:sp>
      <p:sp>
        <p:nvSpPr>
          <p:cNvPr id="149" name="Google Shape;149;p1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Concept</a:t>
            </a:r>
            <a:endParaRPr dirty="0"/>
          </a:p>
        </p:txBody>
      </p:sp>
      <p:sp>
        <p:nvSpPr>
          <p:cNvPr id="162" name="Google Shape;162;p16"/>
          <p:cNvSpPr txBox="1">
            <a:spLocks noGrp="1"/>
          </p:cNvSpPr>
          <p:nvPr>
            <p:ph type="subTitle" idx="1"/>
          </p:nvPr>
        </p:nvSpPr>
        <p:spPr>
          <a:xfrm>
            <a:off x="457199" y="2763852"/>
            <a:ext cx="6464596"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Description &amp; Motivation for Development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Why Hike With Me?</a:t>
            </a:r>
            <a:endParaRPr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4</a:t>
            </a:fld>
            <a:endParaRPr/>
          </a:p>
        </p:txBody>
      </p:sp>
      <p:sp>
        <p:nvSpPr>
          <p:cNvPr id="7" name="Google Shape;147;p14">
            <a:extLst>
              <a:ext uri="{FF2B5EF4-FFF2-40B4-BE49-F238E27FC236}">
                <a16:creationId xmlns:a16="http://schemas.microsoft.com/office/drawing/2014/main" id="{CA58A5BB-A054-4194-B5ED-B0108D139D2E}"/>
              </a:ext>
            </a:extLst>
          </p:cNvPr>
          <p:cNvSpPr txBox="1">
            <a:spLocks noGrp="1"/>
          </p:cNvSpPr>
          <p:nvPr>
            <p:ph type="body" idx="1"/>
          </p:nvPr>
        </p:nvSpPr>
        <p:spPr>
          <a:xfrm>
            <a:off x="1839433" y="2103918"/>
            <a:ext cx="6751674" cy="2570182"/>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b="1" dirty="0">
                <a:solidFill>
                  <a:srgbClr val="00001A"/>
                </a:solidFill>
              </a:rPr>
              <a:t>The goal:</a:t>
            </a:r>
            <a:endParaRPr lang="en-US" dirty="0">
              <a:solidFill>
                <a:srgbClr val="00001A"/>
              </a:solidFill>
            </a:endParaRPr>
          </a:p>
          <a:p>
            <a:pPr marL="0" lvl="0" indent="0" algn="l" rtl="0">
              <a:spcBef>
                <a:spcPts val="600"/>
              </a:spcBef>
              <a:spcAft>
                <a:spcPts val="0"/>
              </a:spcAft>
              <a:buClr>
                <a:schemeClr val="dk1"/>
              </a:buClr>
              <a:buSzPts val="1100"/>
              <a:buFont typeface="Arial"/>
              <a:buNone/>
            </a:pPr>
            <a:r>
              <a:rPr lang="en-US" dirty="0">
                <a:solidFill>
                  <a:srgbClr val="00001A"/>
                </a:solidFill>
              </a:rPr>
              <a:t>Find a topic with relevant interest that meets criteria for deadline and technologies required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User story</a:t>
            </a:r>
            <a:endParaRPr dirty="0"/>
          </a:p>
        </p:txBody>
      </p:sp>
      <p:sp>
        <p:nvSpPr>
          <p:cNvPr id="174" name="Google Shape;174;p18"/>
          <p:cNvSpPr txBox="1">
            <a:spLocks noGrp="1"/>
          </p:cNvSpPr>
          <p:nvPr>
            <p:ph type="body" idx="1"/>
          </p:nvPr>
        </p:nvSpPr>
        <p:spPr>
          <a:xfrm>
            <a:off x="1786270" y="2571750"/>
            <a:ext cx="6900530" cy="18144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2000" dirty="0"/>
              <a:t>AS an avid trail runner and nature enthusiast</a:t>
            </a:r>
            <a:endParaRPr sz="2000" dirty="0"/>
          </a:p>
          <a:p>
            <a:pPr marL="457200" lvl="0" indent="-381000" algn="l" rtl="0">
              <a:spcBef>
                <a:spcPts val="0"/>
              </a:spcBef>
              <a:spcAft>
                <a:spcPts val="0"/>
              </a:spcAft>
              <a:buSzPts val="2400"/>
              <a:buChar char="▰"/>
            </a:pPr>
            <a:r>
              <a:rPr lang="en-US" sz="2000" dirty="0"/>
              <a:t>I WANT to be informed of the best trails in my area</a:t>
            </a:r>
            <a:endParaRPr sz="2000" dirty="0"/>
          </a:p>
          <a:p>
            <a:pPr marL="457200" lvl="0" indent="-381000" algn="l" rtl="0">
              <a:spcBef>
                <a:spcPts val="0"/>
              </a:spcBef>
              <a:spcAft>
                <a:spcPts val="0"/>
              </a:spcAft>
              <a:buSzPts val="2400"/>
              <a:buChar char="▰"/>
            </a:pPr>
            <a:r>
              <a:rPr lang="en-US" sz="2000" dirty="0"/>
              <a:t>SO THAT I can exercise and explore nature</a:t>
            </a:r>
            <a:endParaRPr sz="2000"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4046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ctrTitle" idx="4294967295"/>
          </p:nvPr>
        </p:nvSpPr>
        <p:spPr>
          <a:xfrm>
            <a:off x="457200" y="1850350"/>
            <a:ext cx="54861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t>Process</a:t>
            </a:r>
            <a:endParaRPr sz="7200" dirty="0"/>
          </a:p>
        </p:txBody>
      </p:sp>
      <p:sp>
        <p:nvSpPr>
          <p:cNvPr id="195" name="Google Shape;195;p1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6</a:t>
            </a:fld>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body" idx="1"/>
          </p:nvPr>
        </p:nvSpPr>
        <p:spPr>
          <a:xfrm>
            <a:off x="871868" y="2165692"/>
            <a:ext cx="5709683" cy="116350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Javascript, Skeleton, Oneweather API, Trails API</a:t>
            </a:r>
            <a:endParaRPr b="1" dirty="0"/>
          </a:p>
        </p:txBody>
      </p:sp>
      <p:sp>
        <p:nvSpPr>
          <p:cNvPr id="201" name="Google Shape;201;p2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Tasks &amp; Tech</a:t>
            </a:r>
            <a:endParaRPr dirty="0"/>
          </a:p>
        </p:txBody>
      </p:sp>
      <p:sp>
        <p:nvSpPr>
          <p:cNvPr id="202" name="Google Shape;202;p20"/>
          <p:cNvSpPr txBox="1">
            <a:spLocks noGrp="1"/>
          </p:cNvSpPr>
          <p:nvPr>
            <p:ph type="body" idx="2"/>
          </p:nvPr>
        </p:nvSpPr>
        <p:spPr>
          <a:xfrm>
            <a:off x="871868" y="2747446"/>
            <a:ext cx="7251405" cy="235405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Roles</a:t>
            </a:r>
            <a:endParaRPr b="1" dirty="0"/>
          </a:p>
          <a:p>
            <a:pPr marL="0" lvl="0" indent="0" algn="l" rtl="0">
              <a:spcBef>
                <a:spcPts val="600"/>
              </a:spcBef>
              <a:spcAft>
                <a:spcPts val="0"/>
              </a:spcAft>
              <a:buNone/>
            </a:pPr>
            <a:r>
              <a:rPr lang="en" dirty="0"/>
              <a:t>Matthew &amp; Mike shared selecting and implementing styles framework, creating mock-ups and presentation</a:t>
            </a:r>
          </a:p>
          <a:p>
            <a:pPr marL="0" lvl="0" indent="0" algn="l" rtl="0">
              <a:spcBef>
                <a:spcPts val="600"/>
              </a:spcBef>
              <a:spcAft>
                <a:spcPts val="0"/>
              </a:spcAft>
              <a:buNone/>
            </a:pPr>
            <a:r>
              <a:rPr lang="en" dirty="0"/>
              <a:t>Will &amp; Collin split writing the two API calls &amp; DOM manipulation, Collin hosted and resolved merge conflicts</a:t>
            </a:r>
            <a:endParaRPr dirty="0"/>
          </a:p>
        </p:txBody>
      </p:sp>
      <p:sp>
        <p:nvSpPr>
          <p:cNvPr id="203" name="Google Shape;203;p2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Teamwork</a:t>
            </a:r>
            <a:endParaRPr dirty="0"/>
          </a:p>
        </p:txBody>
      </p:sp>
      <p:sp>
        <p:nvSpPr>
          <p:cNvPr id="209" name="Google Shape;209;p21"/>
          <p:cNvSpPr txBox="1">
            <a:spLocks noGrp="1"/>
          </p:cNvSpPr>
          <p:nvPr>
            <p:ph type="body" idx="1"/>
          </p:nvPr>
        </p:nvSpPr>
        <p:spPr>
          <a:xfrm>
            <a:off x="935665" y="2219351"/>
            <a:ext cx="3274828"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800" b="1" dirty="0"/>
              <a:t>Challenges</a:t>
            </a:r>
          </a:p>
          <a:p>
            <a:pPr marL="0" lvl="0" indent="0" algn="l" rtl="0">
              <a:spcBef>
                <a:spcPts val="600"/>
              </a:spcBef>
              <a:spcAft>
                <a:spcPts val="0"/>
              </a:spcAft>
              <a:buNone/>
            </a:pPr>
            <a:r>
              <a:rPr lang="en-US" sz="2000" dirty="0"/>
              <a:t>Pivoting on project ideas to accomplish desired result in allotted time</a:t>
            </a:r>
          </a:p>
          <a:p>
            <a:pPr marL="0" lvl="0" indent="0" algn="l" rtl="0">
              <a:spcBef>
                <a:spcPts val="600"/>
              </a:spcBef>
              <a:spcAft>
                <a:spcPts val="0"/>
              </a:spcAft>
              <a:buNone/>
            </a:pPr>
            <a:r>
              <a:rPr lang="en-US" sz="2000" dirty="0"/>
              <a:t>Limiting scope of project</a:t>
            </a:r>
          </a:p>
        </p:txBody>
      </p:sp>
      <p:sp>
        <p:nvSpPr>
          <p:cNvPr id="210" name="Google Shape;210;p21"/>
          <p:cNvSpPr txBox="1">
            <a:spLocks noGrp="1"/>
          </p:cNvSpPr>
          <p:nvPr>
            <p:ph type="body" idx="2"/>
          </p:nvPr>
        </p:nvSpPr>
        <p:spPr>
          <a:xfrm>
            <a:off x="5501810" y="2219351"/>
            <a:ext cx="2563500" cy="221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800" b="1" dirty="0"/>
              <a:t>Successes</a:t>
            </a:r>
          </a:p>
          <a:p>
            <a:pPr marL="0" lvl="0" indent="0" algn="l" rtl="0">
              <a:spcBef>
                <a:spcPts val="600"/>
              </a:spcBef>
              <a:spcAft>
                <a:spcPts val="0"/>
              </a:spcAft>
              <a:buNone/>
            </a:pPr>
            <a:r>
              <a:rPr lang="en" sz="2000" dirty="0"/>
              <a:t>Communication</a:t>
            </a:r>
          </a:p>
          <a:p>
            <a:pPr marL="0" lvl="0" indent="0" algn="l" rtl="0">
              <a:spcBef>
                <a:spcPts val="600"/>
              </a:spcBef>
              <a:spcAft>
                <a:spcPts val="0"/>
              </a:spcAft>
              <a:buNone/>
            </a:pPr>
            <a:r>
              <a:rPr lang="en" sz="2000" dirty="0"/>
              <a:t>Completing assigned tasks</a:t>
            </a:r>
          </a:p>
          <a:p>
            <a:pPr marL="0" lvl="0" indent="0" algn="l" rtl="0">
              <a:spcBef>
                <a:spcPts val="600"/>
              </a:spcBef>
              <a:spcAft>
                <a:spcPts val="0"/>
              </a:spcAft>
              <a:buNone/>
            </a:pPr>
            <a:r>
              <a:rPr lang="en" sz="2000" dirty="0"/>
              <a:t>Managing time </a:t>
            </a:r>
            <a:endParaRPr sz="2000" dirty="0"/>
          </a:p>
        </p:txBody>
      </p:sp>
      <p:sp>
        <p:nvSpPr>
          <p:cNvPr id="212" name="Google Shape;212;p21"/>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ctrTitle"/>
          </p:nvPr>
        </p:nvSpPr>
        <p:spPr>
          <a:xfrm>
            <a:off x="680484" y="1696765"/>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DEMO</a:t>
            </a:r>
            <a:endParaRPr dirty="0"/>
          </a:p>
        </p:txBody>
      </p:sp>
      <p:sp>
        <p:nvSpPr>
          <p:cNvPr id="4" name="TextBox 3">
            <a:extLst>
              <a:ext uri="{FF2B5EF4-FFF2-40B4-BE49-F238E27FC236}">
                <a16:creationId xmlns:a16="http://schemas.microsoft.com/office/drawing/2014/main" id="{B779615B-ED53-47A2-B7BF-E036AF5D6E32}"/>
              </a:ext>
            </a:extLst>
          </p:cNvPr>
          <p:cNvSpPr txBox="1"/>
          <p:nvPr/>
        </p:nvSpPr>
        <p:spPr>
          <a:xfrm>
            <a:off x="1998921" y="4636079"/>
            <a:ext cx="5486399" cy="369332"/>
          </a:xfrm>
          <a:prstGeom prst="rect">
            <a:avLst/>
          </a:prstGeom>
          <a:noFill/>
        </p:spPr>
        <p:txBody>
          <a:bodyPr wrap="square">
            <a:spAutoFit/>
          </a:bodyPr>
          <a:lstStyle/>
          <a:p>
            <a:r>
              <a:rPr lang="en-US" sz="1800" dirty="0">
                <a:hlinkClick r:id="rId3"/>
              </a:rPr>
              <a:t>https://challett1129.github.io/Group1-Project/</a:t>
            </a:r>
            <a:endParaRPr lang="en-US" sz="1800" dirty="0"/>
          </a:p>
        </p:txBody>
      </p:sp>
    </p:spTree>
  </p:cSld>
  <p:clrMapOvr>
    <a:masterClrMapping/>
  </p:clrMapOvr>
</p:sld>
</file>

<file path=ppt/theme/theme1.xml><?xml version="1.0" encoding="utf-8"?>
<a:theme xmlns:a="http://schemas.openxmlformats.org/drawingml/2006/main" name="Macmorris template">
  <a:themeElements>
    <a:clrScheme name="Custom 347">
      <a:dk1>
        <a:srgbClr val="00001A"/>
      </a:dk1>
      <a:lt1>
        <a:srgbClr val="FFFFFF"/>
      </a:lt1>
      <a:dk2>
        <a:srgbClr val="60707A"/>
      </a:dk2>
      <a:lt2>
        <a:srgbClr val="E8EDF1"/>
      </a:lt2>
      <a:accent1>
        <a:srgbClr val="A6D683"/>
      </a:accent1>
      <a:accent2>
        <a:srgbClr val="2CA388"/>
      </a:accent2>
      <a:accent3>
        <a:srgbClr val="106B6B"/>
      </a:accent3>
      <a:accent4>
        <a:srgbClr val="CFDCE6"/>
      </a:accent4>
      <a:accent5>
        <a:srgbClr val="9EB3C2"/>
      </a:accent5>
      <a:accent6>
        <a:srgbClr val="577C97"/>
      </a:accent6>
      <a:hlink>
        <a:srgbClr val="00001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257</Words>
  <Application>Microsoft Office PowerPoint</Application>
  <PresentationFormat>On-screen Show (16:9)</PresentationFormat>
  <Paragraphs>46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Chivo</vt:lpstr>
      <vt:lpstr>Calibri</vt:lpstr>
      <vt:lpstr>Arial</vt:lpstr>
      <vt:lpstr>Roboto Slab</vt:lpstr>
      <vt:lpstr>Macmorris template</vt:lpstr>
      <vt:lpstr>Hike With Me  Presented By: Group 1</vt:lpstr>
      <vt:lpstr>Elevator Pitch</vt:lpstr>
      <vt:lpstr> Concept</vt:lpstr>
      <vt:lpstr>Why Hike With Me?</vt:lpstr>
      <vt:lpstr>User story</vt:lpstr>
      <vt:lpstr>Process</vt:lpstr>
      <vt:lpstr>Tasks &amp; Tech</vt:lpstr>
      <vt:lpstr>Teamwork</vt:lpstr>
      <vt:lpstr>DEMO</vt:lpstr>
      <vt:lpstr>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Trail Find  Presented By: Group 1</dc:title>
  <cp:lastModifiedBy>Mike Veneziale</cp:lastModifiedBy>
  <cp:revision>12</cp:revision>
  <dcterms:modified xsi:type="dcterms:W3CDTF">2021-08-11T22:52:06Z</dcterms:modified>
</cp:coreProperties>
</file>