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4632" cy="1467594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Proyecto:</a:t>
            </a:r>
            <a:br>
              <a:rPr lang="es-CR" dirty="0" smtClean="0"/>
            </a:br>
            <a:r>
              <a:rPr lang="es-CR" dirty="0" smtClean="0"/>
              <a:t> Piratas Costa Rica S.A.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John Carlos Brenes</a:t>
            </a:r>
          </a:p>
          <a:p>
            <a:r>
              <a:rPr lang="es-CR" dirty="0" smtClean="0"/>
              <a:t>Gonzalo López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736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es-CR" dirty="0" smtClean="0"/>
              <a:t>Orientación del proyecto: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2132857"/>
            <a:ext cx="7315200" cy="4176504"/>
          </a:xfrm>
        </p:spPr>
        <p:txBody>
          <a:bodyPr>
            <a:normAutofit/>
          </a:bodyPr>
          <a:lstStyle/>
          <a:p>
            <a:pPr algn="just"/>
            <a:r>
              <a:rPr lang="es-CR" sz="2400" dirty="0" smtClean="0"/>
              <a:t>El proyecto fue creado con el objetivo de ser una aplicación que utilizarían los conductores del servicio de transporte para llevar el registro y control de los ingresos, así como el de los clientes que utilizan el servicio.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19008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76672"/>
            <a:ext cx="7315200" cy="1154097"/>
          </a:xfrm>
        </p:spPr>
        <p:txBody>
          <a:bodyPr/>
          <a:lstStyle/>
          <a:p>
            <a:r>
              <a:rPr lang="es-CR" dirty="0" err="1" smtClean="0"/>
              <a:t>Implementacion</a:t>
            </a:r>
            <a:r>
              <a:rPr lang="es-CR" dirty="0" smtClean="0"/>
              <a:t> del </a:t>
            </a:r>
            <a:r>
              <a:rPr lang="es-CR" dirty="0" err="1" smtClean="0"/>
              <a:t>GitHub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204864"/>
            <a:ext cx="7258000" cy="947199"/>
          </a:xfrm>
        </p:spPr>
        <p:txBody>
          <a:bodyPr/>
          <a:lstStyle/>
          <a:p>
            <a:r>
              <a:rPr lang="es-CR" dirty="0" smtClean="0"/>
              <a:t>El programa fue de gran utilidad para la transferencia de datos y control sobre los avances del proyecto.</a:t>
            </a:r>
            <a:endParaRPr lang="es-CR" dirty="0"/>
          </a:p>
        </p:txBody>
      </p:sp>
      <p:pic>
        <p:nvPicPr>
          <p:cNvPr id="1026" name="Picture 2" descr="C:\Users\John\Desktop\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7" y="3081969"/>
            <a:ext cx="7552286" cy="34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476672"/>
            <a:ext cx="7315200" cy="1154097"/>
          </a:xfrm>
        </p:spPr>
        <p:txBody>
          <a:bodyPr/>
          <a:lstStyle/>
          <a:p>
            <a:r>
              <a:rPr lang="es-CR" dirty="0" smtClean="0"/>
              <a:t>Dificultades durante el proyecto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988841"/>
            <a:ext cx="7315200" cy="4320520"/>
          </a:xfrm>
        </p:spPr>
        <p:txBody>
          <a:bodyPr/>
          <a:lstStyle/>
          <a:p>
            <a:r>
              <a:rPr lang="es-CR" dirty="0" smtClean="0"/>
              <a:t>Hubieron inconvenientes con el manejo de datos a la hora de interaccionar entre el Visual Studio y el SQL.</a:t>
            </a:r>
          </a:p>
          <a:p>
            <a:r>
              <a:rPr lang="es-CR" dirty="0" smtClean="0"/>
              <a:t>Perdida de integrantes del equipo de trabajo.</a:t>
            </a:r>
          </a:p>
          <a:p>
            <a:r>
              <a:rPr lang="es-CR" dirty="0" smtClean="0"/>
              <a:t>Dudas sobre el uso del repositorio (</a:t>
            </a:r>
            <a:r>
              <a:rPr lang="es-CR" dirty="0" err="1" smtClean="0"/>
              <a:t>GitHub</a:t>
            </a:r>
            <a:r>
              <a:rPr lang="es-CR" dirty="0" smtClean="0"/>
              <a:t>)</a:t>
            </a:r>
          </a:p>
          <a:p>
            <a:r>
              <a:rPr lang="es-CR" dirty="0" smtClean="0"/>
              <a:t>Incoherencias de accesibilidad</a:t>
            </a:r>
          </a:p>
          <a:p>
            <a:r>
              <a:rPr lang="es-CR" dirty="0" smtClean="0"/>
              <a:t>Desbordamiento </a:t>
            </a:r>
            <a:r>
              <a:rPr lang="es-CR" dirty="0" err="1" smtClean="0"/>
              <a:t>sqldatetime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10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</TotalTime>
  <Words>119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Wingdings</vt:lpstr>
      <vt:lpstr>Perspectiva</vt:lpstr>
      <vt:lpstr>Proyecto:  Piratas Costa Rica S.A.</vt:lpstr>
      <vt:lpstr>Orientación del proyecto:</vt:lpstr>
      <vt:lpstr>Implementacion del GitHub</vt:lpstr>
      <vt:lpstr>Dificultades durante el proyecto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 Piratas Costa Rica S.A.</dc:title>
  <dc:creator>John Brenes Rojas</dc:creator>
  <cp:lastModifiedBy>Gonzalo</cp:lastModifiedBy>
  <cp:revision>5</cp:revision>
  <dcterms:created xsi:type="dcterms:W3CDTF">2015-11-14T04:35:50Z</dcterms:created>
  <dcterms:modified xsi:type="dcterms:W3CDTF">2015-11-14T05:17:24Z</dcterms:modified>
</cp:coreProperties>
</file>