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128" y="1228471"/>
            <a:ext cx="713374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1312" y="1905000"/>
              <a:ext cx="4622292" cy="16108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90617" y="2028189"/>
            <a:ext cx="38957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5080" indent="-46672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  <a:latin typeface="Calibri"/>
                <a:cs typeface="Calibri"/>
              </a:rPr>
              <a:t>MLP</a:t>
            </a:r>
            <a:r>
              <a:rPr sz="3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06FC0"/>
                </a:solidFill>
                <a:latin typeface="Calibri"/>
                <a:cs typeface="Calibri"/>
              </a:rPr>
              <a:t>RELU</a:t>
            </a:r>
            <a:r>
              <a:rPr sz="3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Project</a:t>
            </a:r>
            <a:r>
              <a:rPr sz="36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3600" spc="-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shipments</a:t>
            </a:r>
            <a:r>
              <a:rPr sz="36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06FC0"/>
                </a:solidFill>
                <a:latin typeface="Calibri"/>
                <a:cs typeface="Calibri"/>
              </a:rPr>
              <a:t>dataset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0281" y="3734206"/>
            <a:ext cx="1758314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62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Pierre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Kachi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232732</a:t>
            </a:r>
            <a:endParaRPr sz="1500" dirty="0">
              <a:latin typeface="Calibri"/>
              <a:cs typeface="Calibri"/>
            </a:endParaRPr>
          </a:p>
          <a:p>
            <a:pPr marR="5080" algn="r">
              <a:lnSpc>
                <a:spcPts val="1440"/>
              </a:lnSpc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Rami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Chalouhi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221631</a:t>
            </a:r>
            <a:endParaRPr sz="1500" dirty="0">
              <a:latin typeface="Calibri"/>
              <a:cs typeface="Calibri"/>
            </a:endParaRPr>
          </a:p>
          <a:p>
            <a:pPr marR="5080" algn="r">
              <a:lnSpc>
                <a:spcPts val="1620"/>
              </a:lnSpc>
            </a:pPr>
            <a:r>
              <a:rPr sz="1500" spc="-5" dirty="0">
                <a:solidFill>
                  <a:srgbClr val="FFFFFF"/>
                </a:solidFill>
                <a:latin typeface="Calibri"/>
                <a:cs typeface="Calibri"/>
              </a:rPr>
              <a:t>Sai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d </a:t>
            </a:r>
            <a:r>
              <a:rPr sz="1500" dirty="0" err="1">
                <a:solidFill>
                  <a:srgbClr val="FFFFFF"/>
                </a:solidFill>
                <a:latin typeface="Calibri"/>
                <a:cs typeface="Calibri"/>
              </a:rPr>
              <a:t>Cheb</a:t>
            </a:r>
            <a:r>
              <a:rPr sz="1500" spc="5" dirty="0" err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500" dirty="0" err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1500" dirty="0">
                <a:solidFill>
                  <a:srgbClr val="FFFFFF"/>
                </a:solidFill>
                <a:latin typeface="Calibri"/>
                <a:cs typeface="Calibri"/>
              </a:rPr>
              <a:t> 220700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645" y="1630756"/>
            <a:ext cx="797814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pandas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matplotlib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visualize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initial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608" y="1453896"/>
            <a:ext cx="4808220" cy="3465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03" y="1362455"/>
              <a:ext cx="4454652" cy="34655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0683" y="1427988"/>
              <a:ext cx="4370832" cy="3400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4" y="1453896"/>
              <a:ext cx="4456176" cy="34655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7824" y="1453896"/>
              <a:ext cx="4456176" cy="3465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We</a:t>
            </a:r>
            <a:r>
              <a:rPr spc="-5" dirty="0"/>
              <a:t> then</a:t>
            </a:r>
            <a:r>
              <a:rPr spc="15" dirty="0"/>
              <a:t> </a:t>
            </a:r>
            <a:r>
              <a:rPr spc="-15" dirty="0"/>
              <a:t>proceeded</a:t>
            </a:r>
            <a:r>
              <a:rPr spc="3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0" dirty="0"/>
              <a:t>build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5" dirty="0"/>
              <a:t>following</a:t>
            </a:r>
            <a:r>
              <a:rPr spc="-5" dirty="0"/>
              <a:t> model: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1862327"/>
            <a:ext cx="6979920" cy="3281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272" y="1322069"/>
            <a:ext cx="6569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We</a:t>
            </a:r>
            <a:r>
              <a:rPr spc="-10" dirty="0"/>
              <a:t> obtained</a:t>
            </a:r>
            <a:r>
              <a:rPr spc="15" dirty="0"/>
              <a:t> </a:t>
            </a:r>
            <a:r>
              <a:rPr spc="-5" dirty="0"/>
              <a:t>the </a:t>
            </a:r>
            <a:r>
              <a:rPr spc="-15" dirty="0"/>
              <a:t>following</a:t>
            </a:r>
            <a:r>
              <a:rPr spc="-10" dirty="0"/>
              <a:t> evaluation</a:t>
            </a:r>
            <a:r>
              <a:rPr spc="-15" dirty="0"/>
              <a:t> </a:t>
            </a:r>
            <a:r>
              <a:rPr spc="-10" dirty="0"/>
              <a:t>results: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907" y="2484120"/>
            <a:ext cx="5282184" cy="20345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435" y="1322069"/>
            <a:ext cx="74618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Finally,</a:t>
            </a:r>
            <a:r>
              <a:rPr spc="25" dirty="0"/>
              <a:t> </a:t>
            </a:r>
            <a:r>
              <a:rPr spc="-20" dirty="0"/>
              <a:t>here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15" dirty="0"/>
              <a:t>visualization</a:t>
            </a:r>
            <a:r>
              <a:rPr spc="2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20" dirty="0"/>
              <a:t>generated</a:t>
            </a:r>
            <a:r>
              <a:rPr spc="-5" dirty="0"/>
              <a:t> </a:t>
            </a:r>
            <a:r>
              <a:rPr spc="-20" dirty="0"/>
              <a:t>data:</a:t>
            </a:r>
          </a:p>
        </p:txBody>
      </p:sp>
      <p:pic>
        <p:nvPicPr>
          <p:cNvPr id="5" name="Picture 4" descr="Chart, scatter chart">
            <a:extLst>
              <a:ext uri="{FF2B5EF4-FFF2-40B4-BE49-F238E27FC236}">
                <a16:creationId xmlns:a16="http://schemas.microsoft.com/office/drawing/2014/main" id="{656FD970-AF88-B801-0C17-409D960E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17" y="1962150"/>
            <a:ext cx="4170966" cy="31120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023225" cy="5143500"/>
            <a:chOff x="0" y="0"/>
            <a:chExt cx="802322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89787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7876" y="2144267"/>
              <a:ext cx="5205222" cy="10218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625" y="2256231"/>
            <a:ext cx="4624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Thank</a:t>
            </a:r>
            <a:r>
              <a:rPr sz="3600" spc="-40" dirty="0">
                <a:solidFill>
                  <a:srgbClr val="006FC0"/>
                </a:solidFill>
              </a:rPr>
              <a:t> </a:t>
            </a:r>
            <a:r>
              <a:rPr sz="3600" spc="-15" dirty="0">
                <a:solidFill>
                  <a:srgbClr val="006FC0"/>
                </a:solidFill>
              </a:rPr>
              <a:t>you </a:t>
            </a:r>
            <a:r>
              <a:rPr sz="3600" spc="-25" dirty="0">
                <a:solidFill>
                  <a:srgbClr val="006FC0"/>
                </a:solidFill>
              </a:rPr>
              <a:t>for</a:t>
            </a:r>
            <a:r>
              <a:rPr sz="3600" spc="-30" dirty="0">
                <a:solidFill>
                  <a:srgbClr val="006FC0"/>
                </a:solidFill>
              </a:rPr>
              <a:t> </a:t>
            </a:r>
            <a:r>
              <a:rPr sz="3600" spc="-15" dirty="0">
                <a:solidFill>
                  <a:srgbClr val="006FC0"/>
                </a:solidFill>
              </a:rPr>
              <a:t>your</a:t>
            </a:r>
            <a:r>
              <a:rPr sz="3600" spc="-2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time!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On-screen Show (16:9)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then proceeded to build the following model:</vt:lpstr>
      <vt:lpstr>We obtained the following evaluation results:</vt:lpstr>
      <vt:lpstr>Finally, here is a visualization of the generated data: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El Kachi</dc:creator>
  <cp:lastModifiedBy>Pierre El Kachi</cp:lastModifiedBy>
  <cp:revision>2</cp:revision>
  <dcterms:created xsi:type="dcterms:W3CDTF">2023-04-22T10:09:20Z</dcterms:created>
  <dcterms:modified xsi:type="dcterms:W3CDTF">2023-04-22T10:44:52Z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2023-04-22T00:00:00Z</vt:filetime>
  </property>
</Properties>
</file>