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7559675" cy="10691800"/>
  <p:embeddedFontLst>
    <p:embeddedFont>
      <p:font typeface="Robo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J3Mv/X9p02u3VJATHIWfA0lJ7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b3223465_0_1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23b3223465_0_1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/>
          <p:nvPr>
            <p:ph idx="1" type="subTitle"/>
          </p:nvPr>
        </p:nvSpPr>
        <p:spPr>
          <a:xfrm>
            <a:off x="512640" y="1893240"/>
            <a:ext cx="8118000" cy="7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512640" y="1893240"/>
            <a:ext cx="8118000" cy="7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0"/>
            <a:ext cx="9143400" cy="17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641880" y="3597480"/>
            <a:ext cx="38950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/>
          <p:nvPr/>
        </p:nvSpPr>
        <p:spPr>
          <a:xfrm>
            <a:off x="0" y="5045760"/>
            <a:ext cx="914340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/>
          <p:nvPr>
            <p:ph type="title"/>
          </p:nvPr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457200" y="1203480"/>
            <a:ext cx="82290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ata-flair.training/blogs/credit-card-fraud-detection-python-machine-learning/amp/" TargetMode="External"/><Relationship Id="rId4" Type="http://schemas.openxmlformats.org/officeDocument/2006/relationships/hyperlink" Target="https://www.kaggle.com/code/fernolf/credit-card-fraud-detection/notebook" TargetMode="External"/><Relationship Id="rId5" Type="http://schemas.openxmlformats.org/officeDocument/2006/relationships/hyperlink" Target="http://sdiwc.net/digital-library/encryption-and-tokenizationbased-system-for-credit-card-information-securit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Accredited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G.B.Road,Kasarvadavli, Thane(W), Mumbai-400615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</a:t>
            </a:r>
            <a:r>
              <a:rPr lang="en-IN" sz="24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IN" sz="24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help us classify fraudulent and legitimate credit card transaction by supervised learning Algorithm such as Random forest.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help us to get awareness about the fraudulent and without loss of any financially.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Design(Flow Of Modules)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Importing Dataset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Conversion of data into frames format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Sampling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Separation For Training and Testing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Assigning train datasets to the models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Applying algorithm and Creating the model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Making Predictions for test dataset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Calculating Accuracy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Implementation</a:t>
            </a:r>
            <a:endParaRPr b="1" i="0" sz="4200" u="none" cap="none" strike="noStrike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6042" l="0" r="0" t="0"/>
          <a:stretch/>
        </p:blipFill>
        <p:spPr>
          <a:xfrm>
            <a:off x="952184" y="407135"/>
            <a:ext cx="7239631" cy="382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5285" l="0" r="0" t="0"/>
          <a:stretch/>
        </p:blipFill>
        <p:spPr>
          <a:xfrm>
            <a:off x="690207" y="478926"/>
            <a:ext cx="7441152" cy="396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6111" l="0" r="0" t="0"/>
          <a:stretch/>
        </p:blipFill>
        <p:spPr>
          <a:xfrm>
            <a:off x="717917" y="275832"/>
            <a:ext cx="7852588" cy="414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5566" l="0" r="0" t="0"/>
          <a:stretch/>
        </p:blipFill>
        <p:spPr>
          <a:xfrm>
            <a:off x="612118" y="374308"/>
            <a:ext cx="7813125" cy="415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30383" l="0" r="0" t="0"/>
          <a:stretch/>
        </p:blipFill>
        <p:spPr>
          <a:xfrm>
            <a:off x="511148" y="260427"/>
            <a:ext cx="8121703" cy="31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Result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b3223465_0_164"/>
          <p:cNvSpPr txBox="1"/>
          <p:nvPr>
            <p:ph type="title"/>
          </p:nvPr>
        </p:nvSpPr>
        <p:spPr>
          <a:xfrm>
            <a:off x="314550" y="-1381004"/>
            <a:ext cx="798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g123b3223465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3225"/>
            <a:ext cx="8476775" cy="47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A Project Report on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B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Card fraud Detection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fulfilment of the degree of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Engineering(Sem-8)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Sakshi Ravindra Shinde(19104055)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 Sanjiv Shepal (19104053)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Shubhangi Babaji Lanke (19104064)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Guide : Prof. Manjusha Kashilkar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Conclusion and Future Scope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272050" y="234296"/>
            <a:ext cx="798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 series of anti-fraud strategies can be adopted to prevent banks from great losses and reduce risks.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approach is ineffective in the long run as they are too broad to find ever more sophisticated forms of fraud.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Due to the sensitive nature of the topic, often datasets are not available to effectively evaluate existing methods of fraud detection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cannot determine the names of fraud and genuine transactions for the given dataset using machine learning.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I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https://data-flair.training/blogs/credit-card-fraud-detection-python-machine-learning/amp/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https://www.kaggle.com/code/fernolf/credit-card-fraud-detection/notebook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http://sdiwc.net/digital-library/encryption-and-tokenizationbased-system-for-credit-card-information-security.html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512640" y="2463590"/>
            <a:ext cx="8118000" cy="906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1.Project Conception and Initiation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Objectives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11760" y="1390594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Identify Fraudulent Credit card transaction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detect 100% of the Fraudulent transactions while minimizing the incorrect fraud classifications.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estimate, perceive or avoid objectionable behaviour , which consist of fraud , intrusion and defaulting .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Literature Review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Fabiana Fournier, Ivo carriea, Inna skarbovsky, The Uncertain Case of Credit Card Fraud Detection, The 9th ACM International Conference On Distributed Event Based Systems(DEBS15) 2015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Comparative Analysis of Various Credit Card Fraud Detection Techniques: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96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Iwasokun GB, Omomule TG, Akinyede RO. Encryption and tokenization-based system for credit card information security. Int J Cyber Sec Digital Forensics. 2018;7(3):283–93.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Problem Definition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Unauthorized transactions and unwanted usage of an account by someone other than the owner of the account.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Massive stream of payment requests were generated on daily basis.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Scope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11760" y="1435936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be applied in banking organizations.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be used to decrease the fraud attempts.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be used to enhance the process and guarantee the security of the account.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Technology stack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VS Code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lightweight that provides the freedom to customize.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</cp:coreProperties>
</file>