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Perplexity AI vs Flowrite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Next-Gen AI for Research &amp; Writing</a:t>
            </a:r>
          </a:p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Perplexity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Flowrite AI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Focus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Research &amp;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Business Writing &amp; Emails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Web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(Real-time browsing)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Input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Questions / Prompts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Short bullets or commands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Output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Informative 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Full-form Messages / Emails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Knowledge, Info 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Professional Communication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Free Plan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Perplexity AI: AI-powered search and answer engine.</a:t>
            </a:r>
          </a:p>
          <a:p>
            <a:pPr/>
            <a:r>
              <a:t>Flowrite AI: Automates professional writing.</a:t>
            </a:r>
          </a:p>
          <a:p>
            <a:pPr/>
            <a:r>
              <a:t>Why Compare?</a:t>
            </a:r>
          </a:p>
          <a:p>
            <a:pPr/>
            <a:r>
              <a:t>- Different domains (research vs writing).</a:t>
            </a:r>
          </a:p>
          <a:p>
            <a:pPr/>
            <a:r>
              <a:t>- Both use NLP to boost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– Perplexity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Founded in 2022</a:t>
            </a:r>
          </a:p>
          <a:p>
            <a:pPr/>
            <a:r>
              <a:t>Combines LLMs with real-time web browsing</a:t>
            </a:r>
          </a:p>
          <a:p>
            <a:pPr/>
            <a:r>
              <a:t>Answers questions with cited sources</a:t>
            </a:r>
          </a:p>
          <a:p>
            <a:pPr/>
            <a:r>
              <a:t>Competes with Google for research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– Flowrite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Founded in 2020 in Finland</a:t>
            </a:r>
          </a:p>
          <a:p>
            <a:pPr/>
            <a:r>
              <a:t>Transforms short inputs into full emails</a:t>
            </a:r>
          </a:p>
          <a:p>
            <a:pPr/>
            <a:r>
              <a:t>Works as a Chrome extension</a:t>
            </a:r>
          </a:p>
          <a:p>
            <a:pPr/>
            <a:r>
              <a:t>Tailored for business communication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– Perplexity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Natural language question answering</a:t>
            </a:r>
          </a:p>
          <a:p>
            <a:pPr/>
            <a:r>
              <a:t>Real-time web search and citations</a:t>
            </a:r>
          </a:p>
          <a:p>
            <a:pPr/>
            <a:r>
              <a:t>Threaded conversations</a:t>
            </a:r>
          </a:p>
          <a:p>
            <a:pPr/>
            <a:r>
              <a:t>Personalized answers (via Copilot)</a:t>
            </a:r>
          </a:p>
          <a:p>
            <a:pPr/>
            <a:r>
              <a:t>Free and Pro versions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– Flowrite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Converts instructions into full messages</a:t>
            </a:r>
          </a:p>
          <a:p>
            <a:pPr/>
            <a:r>
              <a:t>Templates for professional communication</a:t>
            </a:r>
          </a:p>
          <a:p>
            <a:pPr/>
            <a:r>
              <a:t>Tone customization</a:t>
            </a:r>
          </a:p>
          <a:p>
            <a:pPr/>
            <a:r>
              <a:t>Integrates with Gmail, LinkedIn</a:t>
            </a:r>
          </a:p>
          <a:p>
            <a:pPr/>
            <a:r>
              <a:t>Saves time for professionals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– Perplexity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Academic and market research</a:t>
            </a:r>
          </a:p>
          <a:p>
            <a:pPr/>
            <a:r>
              <a:t>Quick fact-checking</a:t>
            </a:r>
          </a:p>
          <a:p>
            <a:pPr/>
            <a:r>
              <a:t>Writing reports and summaries</a:t>
            </a:r>
          </a:p>
          <a:p>
            <a:pPr/>
            <a:r>
              <a:t>Discovering reliable sources</a:t>
            </a:r>
          </a:p>
          <a:p>
            <a:pPr/>
            <a:r>
              <a:t>Boosts research productivity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– Flowrite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Sales and outreach emails</a:t>
            </a:r>
          </a:p>
          <a:p>
            <a:pPr/>
            <a:r>
              <a:t>Customer support communication</a:t>
            </a:r>
          </a:p>
          <a:p>
            <a:pPr/>
            <a:r>
              <a:t>Follow-ups and reminders</a:t>
            </a:r>
          </a:p>
          <a:p>
            <a:pPr/>
            <a:r>
              <a:t>Job applications</a:t>
            </a:r>
          </a:p>
          <a:p>
            <a:pPr/>
            <a:r>
              <a:t>Internal business messages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