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용주 김" userId="0a465d9828a8d7c3" providerId="LiveId" clId="{24CA3495-3F41-41B9-BC5D-AC3091F878D2}"/>
    <pc:docChg chg="addSld">
      <pc:chgData name="용주 김" userId="0a465d9828a8d7c3" providerId="LiveId" clId="{24CA3495-3F41-41B9-BC5D-AC3091F878D2}" dt="2023-10-14T03:33:32.065" v="0" actId="680"/>
      <pc:docMkLst>
        <pc:docMk/>
      </pc:docMkLst>
      <pc:sldChg chg="new">
        <pc:chgData name="용주 김" userId="0a465d9828a8d7c3" providerId="LiveId" clId="{24CA3495-3F41-41B9-BC5D-AC3091F878D2}" dt="2023-10-14T03:33:32.065" v="0" actId="680"/>
        <pc:sldMkLst>
          <pc:docMk/>
          <pc:sldMk cId="110658350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B9A19-0E19-4C27-BAF0-4F57D4BB79A1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E3EAD-3673-4E2A-8645-395ADD1BA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61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E3EAD-3673-4E2A-8645-395ADD1BA4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158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E3EAD-3673-4E2A-8645-395ADD1BA4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530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477C7-71A1-DEA8-D415-BDD421ECF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8C456F-306D-3B2B-B68D-6FF2AF5D3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36CFB7-497C-6A2E-05AA-FD03CB8E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BE28-0D47-40A1-9626-1D92B60CDA29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FF5785-5474-49EC-DB8C-D3220FDA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8E676-EBDE-608A-54A5-54D83481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79CB-4501-4547-9DCA-757C7680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81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0D9D3-E26D-329E-E62F-4D1DC1C8B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CF737A-7EE8-1807-EBA7-CEEA12CBA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D9D983-A204-51F6-30A3-80A772D87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BE28-0D47-40A1-9626-1D92B60CDA29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B0AE6-5B03-6E1E-F544-3A03D61E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DBD48-3636-F44A-B758-1E37A870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79CB-4501-4547-9DCA-757C7680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24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CBB80A-BAA1-A748-39A0-A57BAB481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F7136D-679D-72FB-9256-29BC1C02D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18A0C3-9F22-456D-DE69-B5688AD0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BE28-0D47-40A1-9626-1D92B60CDA29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D6091-2B9A-7C32-672E-568BDB36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D59265-2C0D-1CC6-7B82-3EA5783D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79CB-4501-4547-9DCA-757C7680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04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96F5D-5013-8490-B115-29D47D99B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D794E0-4A73-44B9-4117-4B44560A3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DD5AB-16DF-A5D1-89A8-FF3EB6E8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BE28-0D47-40A1-9626-1D92B60CDA29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43E21-6683-B200-80FC-75BF5A4A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0EEFA3-B7B7-B3B7-49AD-56859F68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79CB-4501-4547-9DCA-757C7680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36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8F67A-65D5-F4D7-BCF2-6520B371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3E158B-29D9-FCD5-BBCD-B103724FB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9DD1C-ADE2-978C-3DF8-8B948D0AC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BE28-0D47-40A1-9626-1D92B60CDA29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CB6C8-1AFC-7857-EE29-C5DF7E1F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CE5DD-4D95-39AF-6BE3-0A739469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79CB-4501-4547-9DCA-757C7680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37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A3971-90C5-BA06-8145-737B3BA0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B68D65-8C83-83EA-7B18-37702B8E5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DAE227-146E-F1DD-4482-EBB0ED1E2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982E3C-42C8-A058-26D0-BBD900F8C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BE28-0D47-40A1-9626-1D92B60CDA29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7AB1C0-57F7-2E53-B5A8-929576AF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A2CBBF-E600-7C4F-DDFA-0FA5DD67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79CB-4501-4547-9DCA-757C7680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92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09DCC-017F-D36B-000F-F70A060A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B51E5E-4ADE-1205-D079-D20615399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D78B62-5264-F519-F00A-9099144E5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530EA3-6F48-7BA1-027C-F46708A3A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45BA48-169D-C172-FDB7-E67EF43E3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2114A1-D3B9-7A52-937A-2518337E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BE28-0D47-40A1-9626-1D92B60CDA29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AD2CC2-E4BD-64CA-2F44-20183EFA0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71004F-C20E-9A87-057A-42D09D11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79CB-4501-4547-9DCA-757C7680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2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73E47-6D8B-C288-33EF-18109F4E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3779F2-C663-ED8A-791B-688EF24F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BE28-0D47-40A1-9626-1D92B60CDA29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D0FE89-FBC2-CAF8-BFA5-D8E6C7FB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BF2954-8C00-7920-F1A7-13EA97F5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79CB-4501-4547-9DCA-757C7680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36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E1E36B-9CB1-7547-2F97-9EBD1CCF6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BE28-0D47-40A1-9626-1D92B60CDA29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A04D3A-7D27-CFA5-60B0-3F7C0E33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937A86-F898-0C8A-D341-324A7B6E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79CB-4501-4547-9DCA-757C7680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00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F5240-8791-ECA1-0337-5B4CADE8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50D7B0-7AB4-5215-308C-840DF672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8618A9-27EE-DCED-05A3-834E80238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F9AA89-FE7D-61E1-268D-E4100B33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BE28-0D47-40A1-9626-1D92B60CDA29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5AA38C-E35E-90EA-A990-C9A3C24B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EC455F-2503-880E-DB65-74F4177A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79CB-4501-4547-9DCA-757C7680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54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E607A-9FB4-1A62-AB78-C6BFB5CA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BB166D-C75A-B410-56D2-4D5F113DE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AB0D56-27B8-2976-DF6D-130CBF6B6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9E90A5-01E6-9218-7454-5433D9CE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BE28-0D47-40A1-9626-1D92B60CDA29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74499-395C-10AD-0F5C-9241FD09D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87B622-7AE2-D3F3-0E0B-D5773C46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79CB-4501-4547-9DCA-757C7680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94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7C45B3-3052-3E53-0DAA-7162667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30E07F-574C-A636-5C8D-A8BFA67AC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B3728E-7182-22E6-EC2A-1D02A1518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6BE28-0D47-40A1-9626-1D92B60CDA29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474EF-4766-784B-DACE-2B48F99C1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79E709-3EEF-FC36-05E2-ADA6F5B4A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C79CB-4501-4547-9DCA-757C7680C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53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1E354-DBD1-5AD9-9293-AB262F965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6828" y="195943"/>
            <a:ext cx="4158343" cy="973592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2D billiards</a:t>
            </a:r>
            <a:endParaRPr lang="ko-KR" altLang="en-US" sz="44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5FE3D-DE40-C83A-A03F-8A2ABEF8D9D1}"/>
              </a:ext>
            </a:extLst>
          </p:cNvPr>
          <p:cNvSpPr txBox="1"/>
          <p:nvPr/>
        </p:nvSpPr>
        <p:spPr>
          <a:xfrm>
            <a:off x="631371" y="1441678"/>
            <a:ext cx="3254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- </a:t>
            </a:r>
            <a:r>
              <a:rPr lang="ko-KR" altLang="en-US" sz="24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핵심 메커니즘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336790-0587-7494-E26D-AD78C31B4B2C}"/>
              </a:ext>
            </a:extLst>
          </p:cNvPr>
          <p:cNvSpPr txBox="1"/>
          <p:nvPr/>
        </p:nvSpPr>
        <p:spPr>
          <a:xfrm>
            <a:off x="631371" y="3575278"/>
            <a:ext cx="3254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- </a:t>
            </a:r>
            <a:r>
              <a:rPr lang="ko-KR" altLang="en-US" sz="24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재미요소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E05A50-AE4E-22A0-CD1E-60784B0C7B69}"/>
              </a:ext>
            </a:extLst>
          </p:cNvPr>
          <p:cNvSpPr txBox="1"/>
          <p:nvPr/>
        </p:nvSpPr>
        <p:spPr>
          <a:xfrm>
            <a:off x="936170" y="2007057"/>
            <a:ext cx="10178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·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당구 중 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4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구 또는 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3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구의 규칙으로 게임이 진행된다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endParaRPr lang="ko-KR" altLang="en-US" sz="20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D39F9E-DC7B-2CBE-9BBF-04E6CBE9BCA2}"/>
              </a:ext>
            </a:extLst>
          </p:cNvPr>
          <p:cNvSpPr txBox="1"/>
          <p:nvPr/>
        </p:nvSpPr>
        <p:spPr>
          <a:xfrm>
            <a:off x="936170" y="2500554"/>
            <a:ext cx="10178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·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명 이상 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4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명 이하의 사람이 서로 번갈아 가며 </a:t>
            </a:r>
            <a:r>
              <a:rPr lang="ko-KR" altLang="en-US" sz="20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큐대로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공을 치며 게임이 진행된다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3F633-2961-3B3F-694B-C0CB9F7B30D7}"/>
              </a:ext>
            </a:extLst>
          </p:cNvPr>
          <p:cNvSpPr txBox="1"/>
          <p:nvPr/>
        </p:nvSpPr>
        <p:spPr>
          <a:xfrm>
            <a:off x="936170" y="2989553"/>
            <a:ext cx="10178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·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목표 점수에 도달한 사람이 승리하게 된다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 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이후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사용자의 선택에 따라 새로운 게임을 시작한다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61CE6D-CBF6-44B4-2C6C-5BEA6E9026CF}"/>
              </a:ext>
            </a:extLst>
          </p:cNvPr>
          <p:cNvSpPr txBox="1"/>
          <p:nvPr/>
        </p:nvSpPr>
        <p:spPr>
          <a:xfrm>
            <a:off x="936170" y="4560016"/>
            <a:ext cx="10178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·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지인과 함께 당구 게임을 즐기면서 지인 간 경쟁심을 가지게 한다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24A586-4B06-C497-4CDF-76AB23F4A66E}"/>
              </a:ext>
            </a:extLst>
          </p:cNvPr>
          <p:cNvSpPr txBox="1"/>
          <p:nvPr/>
        </p:nvSpPr>
        <p:spPr>
          <a:xfrm>
            <a:off x="936170" y="4058715"/>
            <a:ext cx="10178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· 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당구의 규칙을 그대로 가져와 기존 당구의 익숙함을 준다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endParaRPr lang="ko-KR" altLang="en-US" sz="20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1B4E82-0C52-C07E-68C5-8B176376273E}"/>
              </a:ext>
            </a:extLst>
          </p:cNvPr>
          <p:cNvSpPr txBox="1"/>
          <p:nvPr/>
        </p:nvSpPr>
        <p:spPr>
          <a:xfrm>
            <a:off x="936170" y="5049015"/>
            <a:ext cx="10178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·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당구가 익숙하지 않은 사람들에겐 어려울 수 있으나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친절하게 설명해주어 차근차근 당구를 알게 해준다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 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이를 통해 새로운 것을 배우는 성취감을 준다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endParaRPr lang="ko-KR" altLang="en-US" sz="20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A61775-2B89-9D00-6A12-905E244C7793}"/>
              </a:ext>
            </a:extLst>
          </p:cNvPr>
          <p:cNvSpPr txBox="1"/>
          <p:nvPr/>
        </p:nvSpPr>
        <p:spPr>
          <a:xfrm>
            <a:off x="936170" y="5845790"/>
            <a:ext cx="10178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·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당구에서의 물리를 대략적으로 구현하여 난이도를 적당히 높일 예정이다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 </a:t>
            </a:r>
            <a:r>
              <a:rPr lang="ko-KR" altLang="en-US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이를 통해 공을 의도대로 정확히 쳤을 때의 희열을 제공한다</a:t>
            </a:r>
            <a:r>
              <a:rPr lang="en-US" altLang="ko-KR" sz="2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endParaRPr lang="ko-KR" altLang="en-US" sz="20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65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2545940-E517-C714-6C7A-B9A07F4ADAAA}"/>
              </a:ext>
            </a:extLst>
          </p:cNvPr>
          <p:cNvSpPr txBox="1">
            <a:spLocks/>
          </p:cNvSpPr>
          <p:nvPr/>
        </p:nvSpPr>
        <p:spPr>
          <a:xfrm>
            <a:off x="4016828" y="326572"/>
            <a:ext cx="4158343" cy="973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게임 진행 흐름</a:t>
            </a:r>
          </a:p>
        </p:txBody>
      </p:sp>
      <p:pic>
        <p:nvPicPr>
          <p:cNvPr id="10" name="그림 9" descr="가구, 테이블, 실내 게임 및 스포츠, 포켓볼 당구대이(가) 표시된 사진&#10;&#10;자동 생성된 설명">
            <a:extLst>
              <a:ext uri="{FF2B5EF4-FFF2-40B4-BE49-F238E27FC236}">
                <a16:creationId xmlns:a16="http://schemas.microsoft.com/office/drawing/2014/main" id="{BD2C7E37-0FCD-9089-2B57-BE6751979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467" y="1500654"/>
            <a:ext cx="6653059" cy="3742345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CB2974C-F685-6EEF-C591-FA9C6DCC34DB}"/>
              </a:ext>
            </a:extLst>
          </p:cNvPr>
          <p:cNvSpPr/>
          <p:nvPr/>
        </p:nvSpPr>
        <p:spPr>
          <a:xfrm>
            <a:off x="3701142" y="3533146"/>
            <a:ext cx="1539598" cy="827314"/>
          </a:xfrm>
          <a:prstGeom prst="round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</a:rPr>
              <a:t>4</a:t>
            </a:r>
            <a:r>
              <a:rPr lang="ko-KR" altLang="en-US" b="1" dirty="0">
                <a:solidFill>
                  <a:schemeClr val="accent2"/>
                </a:solidFill>
              </a:rPr>
              <a:t>구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25E991F-94D2-9B44-6E0A-62270DF68B64}"/>
              </a:ext>
            </a:extLst>
          </p:cNvPr>
          <p:cNvSpPr/>
          <p:nvPr/>
        </p:nvSpPr>
        <p:spPr>
          <a:xfrm>
            <a:off x="6951263" y="3533146"/>
            <a:ext cx="1539598" cy="827314"/>
          </a:xfrm>
          <a:prstGeom prst="round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ko-KR" altLang="en-US" b="1" dirty="0">
                <a:solidFill>
                  <a:schemeClr val="accent2"/>
                </a:solidFill>
              </a:rPr>
              <a:t>구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D44A700-BA23-3720-C1C6-B0BBFA496F2D}"/>
              </a:ext>
            </a:extLst>
          </p:cNvPr>
          <p:cNvSpPr/>
          <p:nvPr/>
        </p:nvSpPr>
        <p:spPr>
          <a:xfrm>
            <a:off x="4054195" y="4630046"/>
            <a:ext cx="833492" cy="472635"/>
          </a:xfrm>
          <a:prstGeom prst="round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</a:rPr>
              <a:t>1v1v1</a:t>
            </a:r>
            <a:endParaRPr lang="ko-KR" altLang="en-US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94213A8-94D7-21F8-46D2-CE12C2A43BEF}"/>
              </a:ext>
            </a:extLst>
          </p:cNvPr>
          <p:cNvSpPr/>
          <p:nvPr/>
        </p:nvSpPr>
        <p:spPr>
          <a:xfrm>
            <a:off x="3069931" y="4630046"/>
            <a:ext cx="663867" cy="455159"/>
          </a:xfrm>
          <a:prstGeom prst="round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</a:rPr>
              <a:t>1vs1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14494FA-40F4-DC12-46E8-4595DD0EFB1A}"/>
              </a:ext>
            </a:extLst>
          </p:cNvPr>
          <p:cNvSpPr/>
          <p:nvPr/>
        </p:nvSpPr>
        <p:spPr>
          <a:xfrm>
            <a:off x="5196250" y="4630046"/>
            <a:ext cx="663867" cy="472635"/>
          </a:xfrm>
          <a:prstGeom prst="round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</a:rPr>
              <a:t>2vs2</a:t>
            </a:r>
            <a:endParaRPr lang="ko-KR" altLang="en-US" sz="1400" b="1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C00A585F-652F-8446-D9E7-84B1E1FD799B}"/>
              </a:ext>
            </a:extLst>
          </p:cNvPr>
          <p:cNvSpPr txBox="1">
            <a:spLocks/>
          </p:cNvSpPr>
          <p:nvPr/>
        </p:nvSpPr>
        <p:spPr>
          <a:xfrm>
            <a:off x="4016826" y="1720561"/>
            <a:ext cx="4158343" cy="973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2D Billiards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02379F-A071-50E3-577B-DE4BC14D1A7F}"/>
              </a:ext>
            </a:extLst>
          </p:cNvPr>
          <p:cNvSpPr txBox="1"/>
          <p:nvPr/>
        </p:nvSpPr>
        <p:spPr>
          <a:xfrm>
            <a:off x="658583" y="5616720"/>
            <a:ext cx="11021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-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메뉴 화면이다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 4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구와 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3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구 중에서 하나를 선택하게 되면 아래의 대결 인원 선택 버튼이 나온다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이중 하나를 선택하게 된다면 실제 당구를 진행하는 게임으로 넘어가게 된다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endParaRPr lang="ko-KR" altLang="en-US" sz="24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FB4A508-612A-E5F3-99A0-EB716131A822}"/>
              </a:ext>
            </a:extLst>
          </p:cNvPr>
          <p:cNvSpPr/>
          <p:nvPr/>
        </p:nvSpPr>
        <p:spPr>
          <a:xfrm>
            <a:off x="8490861" y="1720561"/>
            <a:ext cx="663867" cy="472635"/>
          </a:xfrm>
          <a:prstGeom prst="round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</a:rPr>
              <a:t>Quit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81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28FD5E93-2012-6AAA-FF59-91FDF11B968F}"/>
              </a:ext>
            </a:extLst>
          </p:cNvPr>
          <p:cNvSpPr txBox="1">
            <a:spLocks/>
          </p:cNvSpPr>
          <p:nvPr/>
        </p:nvSpPr>
        <p:spPr>
          <a:xfrm>
            <a:off x="4016828" y="326572"/>
            <a:ext cx="4158343" cy="973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게임 진행 흐름</a:t>
            </a:r>
          </a:p>
        </p:txBody>
      </p:sp>
      <p:pic>
        <p:nvPicPr>
          <p:cNvPr id="7" name="그림 6" descr="스크린샷, 공, 게임, 축구이(가) 표시된 사진&#10;&#10;자동 생성된 설명">
            <a:extLst>
              <a:ext uri="{FF2B5EF4-FFF2-40B4-BE49-F238E27FC236}">
                <a16:creationId xmlns:a16="http://schemas.microsoft.com/office/drawing/2014/main" id="{0A7F33EA-34FA-892F-6B3C-B1E20D1D6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506" y="1419907"/>
            <a:ext cx="5382987" cy="35876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6A53A9-D1E8-B660-A7EC-6382A9A5AF1D}"/>
              </a:ext>
            </a:extLst>
          </p:cNvPr>
          <p:cNvSpPr txBox="1"/>
          <p:nvPr/>
        </p:nvSpPr>
        <p:spPr>
          <a:xfrm>
            <a:off x="585105" y="5331099"/>
            <a:ext cx="11021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-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실제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플레이 화면이다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아래와 같이 당구공을 칠 때 공의 타점을 어디로 할 지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sz="24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큐대의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방향은 어디로 할 것인지 정한다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그리고 밑에 게이지를 통해서 칠 때의 세기를 정할 수 있다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점수를 얻으면 화면 위에 표시된다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endParaRPr lang="ko-KR" altLang="en-US" sz="24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22427D1-5AA9-5172-9097-41D95813C934}"/>
              </a:ext>
            </a:extLst>
          </p:cNvPr>
          <p:cNvSpPr/>
          <p:nvPr/>
        </p:nvSpPr>
        <p:spPr>
          <a:xfrm>
            <a:off x="4942113" y="4501974"/>
            <a:ext cx="315686" cy="309511"/>
          </a:xfrm>
          <a:prstGeom prst="round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974B120-27DE-F26E-F500-00B72357DF9C}"/>
              </a:ext>
            </a:extLst>
          </p:cNvPr>
          <p:cNvSpPr/>
          <p:nvPr/>
        </p:nvSpPr>
        <p:spPr>
          <a:xfrm>
            <a:off x="6479720" y="4497261"/>
            <a:ext cx="2307773" cy="407484"/>
          </a:xfrm>
          <a:prstGeom prst="round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A4F2AA9-92B6-2E5F-97EB-14AC88068CD7}"/>
              </a:ext>
            </a:extLst>
          </p:cNvPr>
          <p:cNvSpPr/>
          <p:nvPr/>
        </p:nvSpPr>
        <p:spPr>
          <a:xfrm>
            <a:off x="3094263" y="1300164"/>
            <a:ext cx="2307773" cy="519615"/>
          </a:xfrm>
          <a:prstGeom prst="round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62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, 공, 게임, 축구이(가) 표시된 사진&#10;&#10;자동 생성된 설명">
            <a:extLst>
              <a:ext uri="{FF2B5EF4-FFF2-40B4-BE49-F238E27FC236}">
                <a16:creationId xmlns:a16="http://schemas.microsoft.com/office/drawing/2014/main" id="{0ACB270C-B02C-D81D-93E9-6BEAC18B6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504" y="1419906"/>
            <a:ext cx="5382987" cy="3587653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D3FBEEE8-5454-A4A8-88D5-295F32A58860}"/>
              </a:ext>
            </a:extLst>
          </p:cNvPr>
          <p:cNvSpPr txBox="1">
            <a:spLocks/>
          </p:cNvSpPr>
          <p:nvPr/>
        </p:nvSpPr>
        <p:spPr>
          <a:xfrm>
            <a:off x="4016828" y="326572"/>
            <a:ext cx="4158343" cy="973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게임 진행 흐름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6AC6511-E00F-CD97-8735-91157EC9BA1B}"/>
              </a:ext>
            </a:extLst>
          </p:cNvPr>
          <p:cNvSpPr txBox="1">
            <a:spLocks/>
          </p:cNvSpPr>
          <p:nvPr/>
        </p:nvSpPr>
        <p:spPr>
          <a:xfrm>
            <a:off x="4016828" y="2044197"/>
            <a:ext cx="4158343" cy="973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Player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1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Win!</a:t>
            </a:r>
            <a:endParaRPr lang="ko-KR" altLang="en-US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6CA9DA6-663F-50A5-07F7-3D7E8DB8AFCF}"/>
              </a:ext>
            </a:extLst>
          </p:cNvPr>
          <p:cNvSpPr/>
          <p:nvPr/>
        </p:nvSpPr>
        <p:spPr>
          <a:xfrm>
            <a:off x="4543107" y="3286752"/>
            <a:ext cx="910636" cy="611065"/>
          </a:xfrm>
          <a:prstGeom prst="round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</a:rPr>
              <a:t>Retry</a:t>
            </a:r>
            <a:endParaRPr lang="ko-KR" altLang="en-US" sz="14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74BE84B-0E83-29AF-2B39-47916F1DBFB5}"/>
              </a:ext>
            </a:extLst>
          </p:cNvPr>
          <p:cNvSpPr/>
          <p:nvPr/>
        </p:nvSpPr>
        <p:spPr>
          <a:xfrm>
            <a:off x="6738259" y="3286751"/>
            <a:ext cx="910636" cy="611065"/>
          </a:xfrm>
          <a:prstGeom prst="round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</a:rPr>
              <a:t>Main</a:t>
            </a:r>
            <a:endParaRPr lang="ko-KR" alt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711D4-0442-BC45-80CB-CA42162E89ED}"/>
              </a:ext>
            </a:extLst>
          </p:cNvPr>
          <p:cNvSpPr txBox="1"/>
          <p:nvPr/>
        </p:nvSpPr>
        <p:spPr>
          <a:xfrm>
            <a:off x="585105" y="5331099"/>
            <a:ext cx="11021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-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규칙에 맞게 점수를 획득하다가 일정 점수가 넘어가면 그림과 같이 결과 화면이 나온다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어느 플레이어가 이겼는지 알려주고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전과 같은 규칙으로 다시 할 것인지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메인 화면으로 돌아갈 것인지 정할 수 있게 한다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	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19302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1E0D408-31E4-1668-D586-C76F1C9389C1}"/>
              </a:ext>
            </a:extLst>
          </p:cNvPr>
          <p:cNvSpPr txBox="1">
            <a:spLocks/>
          </p:cNvSpPr>
          <p:nvPr/>
        </p:nvSpPr>
        <p:spPr>
          <a:xfrm>
            <a:off x="772886" y="315686"/>
            <a:ext cx="10602685" cy="973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개발 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EC82F-81C6-48F6-2F53-58D5013F6458}"/>
              </a:ext>
            </a:extLst>
          </p:cNvPr>
          <p:cNvSpPr txBox="1"/>
          <p:nvPr/>
        </p:nvSpPr>
        <p:spPr>
          <a:xfrm>
            <a:off x="985156" y="1538972"/>
            <a:ext cx="1017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(1)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이미지 및 애니메이션 리소스 확보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게임 화면 출력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endParaRPr lang="ko-KR" altLang="en-US" sz="24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D53197-B6F3-3C20-808C-6EE416C600B2}"/>
              </a:ext>
            </a:extLst>
          </p:cNvPr>
          <p:cNvSpPr txBox="1"/>
          <p:nvPr/>
        </p:nvSpPr>
        <p:spPr>
          <a:xfrm>
            <a:off x="985156" y="2137686"/>
            <a:ext cx="1017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(2)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공을 칠 때의 상태 및 애니메이션 구현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endParaRPr lang="ko-KR" altLang="en-US" sz="24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0A48F1-AB44-7A30-DF8A-8BC672996BF8}"/>
              </a:ext>
            </a:extLst>
          </p:cNvPr>
          <p:cNvSpPr txBox="1"/>
          <p:nvPr/>
        </p:nvSpPr>
        <p:spPr>
          <a:xfrm>
            <a:off x="985156" y="2736400"/>
            <a:ext cx="1017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(3-4)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당구를 칠 때의 물리법칙 구현 및 점수 시스템 구현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BB1541-40B0-AA13-482D-62C6DBCB5B3B}"/>
              </a:ext>
            </a:extLst>
          </p:cNvPr>
          <p:cNvSpPr txBox="1"/>
          <p:nvPr/>
        </p:nvSpPr>
        <p:spPr>
          <a:xfrm>
            <a:off x="985156" y="3335114"/>
            <a:ext cx="1017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(5) 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4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구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3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구 규칙 구현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FFEEAD-8DA2-66C6-521D-D980983D81DF}"/>
              </a:ext>
            </a:extLst>
          </p:cNvPr>
          <p:cNvSpPr txBox="1"/>
          <p:nvPr/>
        </p:nvSpPr>
        <p:spPr>
          <a:xfrm>
            <a:off x="985156" y="3933828"/>
            <a:ext cx="1017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(6)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인원수 설정 구현 및 메인 화면 구현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757559-209C-1391-B1C4-BE75C2930791}"/>
              </a:ext>
            </a:extLst>
          </p:cNvPr>
          <p:cNvSpPr txBox="1"/>
          <p:nvPr/>
        </p:nvSpPr>
        <p:spPr>
          <a:xfrm>
            <a:off x="985156" y="4532542"/>
            <a:ext cx="1017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(7) 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UI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추가 후 게임 완성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endParaRPr lang="ko-KR" altLang="en-US" sz="24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2C20D3-953C-24DB-D0D9-0FE67E33C50A}"/>
              </a:ext>
            </a:extLst>
          </p:cNvPr>
          <p:cNvSpPr txBox="1"/>
          <p:nvPr/>
        </p:nvSpPr>
        <p:spPr>
          <a:xfrm>
            <a:off x="985156" y="5131256"/>
            <a:ext cx="1017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(8)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지인 평가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디버깅 및 세부 사항 수정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최종 게임 제출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endParaRPr lang="ko-KR" altLang="en-US" sz="24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107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336</Words>
  <Application>Microsoft Office PowerPoint</Application>
  <PresentationFormat>와이드스크린</PresentationFormat>
  <Paragraphs>36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한컴 말랑말랑 Regular</vt:lpstr>
      <vt:lpstr>Arial</vt:lpstr>
      <vt:lpstr>Office 테마</vt:lpstr>
      <vt:lpstr>2D billiards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용주 김</dc:creator>
  <cp:lastModifiedBy>용주 김</cp:lastModifiedBy>
  <cp:revision>2</cp:revision>
  <dcterms:created xsi:type="dcterms:W3CDTF">2023-10-14T03:33:28Z</dcterms:created>
  <dcterms:modified xsi:type="dcterms:W3CDTF">2023-10-14T14:50:26Z</dcterms:modified>
</cp:coreProperties>
</file>