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C8A4-EF25-44EC-9A96-F48C4368FEB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33173-9FD3-4DBD-85A4-EBCC6AB708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발표를 하게 될 게임공학과 김용주입니다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3173-9FD3-4DBD-85A4-EBCC6AB708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5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3173-9FD3-4DBD-85A4-EBCC6AB708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3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33173-9FD3-4DBD-85A4-EBCC6AB708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6704E-ECE5-CECB-EE71-1EB577F1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3F35A-C252-F95F-48DF-CDE5118A7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B3F6C-91B2-CD5D-76F3-EC9C76C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FE211-D158-4D15-70D0-2769CEC4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17C75-AF10-5FBD-674A-7233E2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8A449-E414-14DF-6136-F6026D42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D2A2D-D0C0-9096-735E-A545FAB0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CA952-35BE-BC43-924F-8F8B114A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6CE97-BA2A-2F17-884C-366D79C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6F315-12B7-AFE6-C610-F1B5FE93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8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E6B47-697F-6E1C-60EB-7D30D8F0B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7DDB0-74D3-A4D8-C6D0-4BBA3B73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2BBE6-8C5A-1C95-F54D-06819F0D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93B2-684C-F91D-EB56-D16B56F3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285FB-EA73-3C18-76F2-C8DFBF80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8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4651-BA0D-6C5A-1C2C-EC1BFE17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C40C9-0E76-94C3-4460-A055B7A6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89105-A8E6-DEDC-EE35-B8CE38BE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314E0-DE21-0664-F158-699C74C8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A9C2F-9090-72DD-12C9-0741E2E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F52F9-8B4F-856D-964D-9CD85882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68BA0-60C5-E67C-C0E8-FB9E39DE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F71B3-2DBD-CB73-B202-A26889D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E3D70-B9FF-72E9-AEAE-9EDFC1AE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D11E-2A78-5893-23BC-FF7F2B3C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5EAE7-0C07-7EFF-54AC-43ACAFE5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19C8C-927D-E1D2-AD04-41955634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FBBD3-83E8-9ED0-DB5F-F3ED473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9057-2C01-412A-0B09-E069342D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0A124-409D-0969-E66C-6B718E48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7E528-D15F-5847-93A7-B5F26C31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BA93A-09FB-606B-72D0-A3A5785E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0E622-473F-6BBE-B834-76817462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27E5C-2878-F22B-BFD4-24464A70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D556D-009D-5E84-0E7C-9C62520D5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D73DF-7E89-41D6-14C9-AFCBBE1C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DC563-5EC0-0E06-C886-CB2ABC8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9D61A2-9513-E9FE-7CB9-A0507994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11344-DF86-919E-DA4C-44AD416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7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2A7C-7058-DE28-75F3-07EBB292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97386E-DF8B-99E6-7F7E-9D29132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7E5C2C-5BFE-DFF2-3610-E51D2ED4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EB78-56B9-927C-8C7E-00E1FEFD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90A8E0-47DA-44D6-4EE8-3E689B4B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1E5594-1EE8-E3FC-5979-B18D9CC3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7FD9A-E41E-EA3F-9B03-79B1517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9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6F76-21FF-C78E-960F-8DDA9C38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1B3D4-0A28-8E42-24B0-13EA0B1B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2D928-9673-6B55-8E39-0A5973A4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FF636-A878-F19B-41E4-B938F705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03D06-564B-BF29-9C15-04D034A7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B90C0-B10F-0B4C-9530-F183BF54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7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917-78C8-59C4-92EA-82AC6720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24D1B-1104-273E-8E82-DCFDC4A35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3FBE4-CE15-FE28-5F68-CF540074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9905F-E9C3-6A39-CC40-B6CAF0D0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D8C9-F73E-1535-B269-7D9446E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A4179-4E19-4014-2216-27CCABE4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9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1074B9-9541-88ED-ED83-3B64C91D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3F3EE-360E-6C65-2E0B-F7BCFDEE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C46F5-775A-404B-9D1C-B260C6049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277C-53AC-4ED9-B31E-E41C939C51A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427D8-21B3-8638-E7F5-F5D6DD0C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6172D-4C54-DDBE-7404-2E467903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0C93-BB91-4C61-B04E-9889AC20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ideo" Target="../media/media3.mp4"/><Relationship Id="rId7" Type="http://schemas.openxmlformats.org/officeDocument/2006/relationships/notesSlide" Target="../notesSlides/notesSlide2.xml"/><Relationship Id="rId2" Type="http://schemas.microsoft.com/office/2007/relationships/media" Target="../media/media3.mp4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4.m4a"/><Relationship Id="rId4" Type="http://schemas.microsoft.com/office/2007/relationships/media" Target="../media/media4.m4a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D3488-3FAB-5DBC-605B-AC5B1A5AD4ED}"/>
              </a:ext>
            </a:extLst>
          </p:cNvPr>
          <p:cNvSpPr txBox="1"/>
          <p:nvPr/>
        </p:nvSpPr>
        <p:spPr>
          <a:xfrm>
            <a:off x="985156" y="1437372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(1)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및 애니메이션 리소스 확보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화면 출력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7B1F8-CD4E-0143-8622-A33823270922}"/>
              </a:ext>
            </a:extLst>
          </p:cNvPr>
          <p:cNvSpPr txBox="1"/>
          <p:nvPr/>
        </p:nvSpPr>
        <p:spPr>
          <a:xfrm>
            <a:off x="1006928" y="3404215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(2)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공을 칠 때의 상태 및 애니메이션 구현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C66BB-F677-A82F-F0F2-E427D0EF9ABA}"/>
              </a:ext>
            </a:extLst>
          </p:cNvPr>
          <p:cNvSpPr txBox="1"/>
          <p:nvPr/>
        </p:nvSpPr>
        <p:spPr>
          <a:xfrm>
            <a:off x="1051375" y="5096281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(3-4)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당구를 칠 때의 물리법칙 구현 및 점수 시스템 구현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B191E8-B2FA-8F09-116D-AF009C90BAFE}"/>
              </a:ext>
            </a:extLst>
          </p:cNvPr>
          <p:cNvSpPr txBox="1">
            <a:spLocks/>
          </p:cNvSpPr>
          <p:nvPr/>
        </p:nvSpPr>
        <p:spPr>
          <a:xfrm>
            <a:off x="772886" y="315686"/>
            <a:ext cx="10602685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계획 대비 진행상황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3BC63-5CA7-05C0-DFB6-5326BC8385B6}"/>
              </a:ext>
            </a:extLst>
          </p:cNvPr>
          <p:cNvSpPr txBox="1"/>
          <p:nvPr/>
        </p:nvSpPr>
        <p:spPr>
          <a:xfrm>
            <a:off x="1339665" y="2017970"/>
            <a:ext cx="9823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당구공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당구대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플레이 중에서의 배경화면의 이미지를 확보하였고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이를 활용하여 게임화면을 출력하였다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미구현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화면에서의 배경화면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UI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이미지는 확보하지 못하였다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   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4ED32-4D5F-D5D5-8F04-78B85A30796D}"/>
              </a:ext>
            </a:extLst>
          </p:cNvPr>
          <p:cNvSpPr txBox="1"/>
          <p:nvPr/>
        </p:nvSpPr>
        <p:spPr>
          <a:xfrm>
            <a:off x="161106" y="3472534"/>
            <a:ext cx="10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100% 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7E8F1-C567-3FA4-AC35-91830B9D3701}"/>
              </a:ext>
            </a:extLst>
          </p:cNvPr>
          <p:cNvSpPr txBox="1"/>
          <p:nvPr/>
        </p:nvSpPr>
        <p:spPr>
          <a:xfrm>
            <a:off x="283027" y="1483718"/>
            <a:ext cx="167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90% 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CE5CF-894D-5B56-0575-BE40EA94A116}"/>
              </a:ext>
            </a:extLst>
          </p:cNvPr>
          <p:cNvSpPr txBox="1"/>
          <p:nvPr/>
        </p:nvSpPr>
        <p:spPr>
          <a:xfrm>
            <a:off x="327473" y="5127058"/>
            <a:ext cx="72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70% 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A0496-5692-C595-580A-22EE51FE4FC5}"/>
              </a:ext>
            </a:extLst>
          </p:cNvPr>
          <p:cNvSpPr txBox="1"/>
          <p:nvPr/>
        </p:nvSpPr>
        <p:spPr>
          <a:xfrm>
            <a:off x="1339664" y="3978758"/>
            <a:ext cx="9823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캐릭터인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Class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와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State Machine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을 구현하였고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공의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Class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를 구현하였다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또한 공을 칠 때 공이 움직이는 모습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큐대로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공을 칠 때의 애니메이션을 구현하였다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86F8D-81B3-AD6C-9FCA-89329E373E9E}"/>
              </a:ext>
            </a:extLst>
          </p:cNvPr>
          <p:cNvSpPr txBox="1"/>
          <p:nvPr/>
        </p:nvSpPr>
        <p:spPr>
          <a:xfrm>
            <a:off x="1361439" y="5659806"/>
            <a:ext cx="9823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공의 움직임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벽 또는 다른 공에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부딛혔을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때의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충돌을 구현하였다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endParaRPr lang="en-US" altLang="ko-KR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미구현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공의 회전에 대한 물리법칙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점수시스템은 구현하지 못하였다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 </a:t>
            </a:r>
          </a:p>
        </p:txBody>
      </p:sp>
      <p:pic>
        <p:nvPicPr>
          <p:cNvPr id="57" name="오디오 56">
            <a:hlinkClick r:id="" action="ppaction://media"/>
            <a:extLst>
              <a:ext uri="{FF2B5EF4-FFF2-40B4-BE49-F238E27FC236}">
                <a16:creationId xmlns:a16="http://schemas.microsoft.com/office/drawing/2014/main" id="{D56E5EDD-FA1E-8DCC-A812-07F8CF4C93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305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48"/>
    </mc:Choice>
    <mc:Fallback>
      <p:transition spd="slow" advTm="42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249" x="4845050" y="6388100"/>
          <p14:tracePt t="4337" x="3344863" y="6529388"/>
          <p14:tracePt t="4339" x="3344863" y="6386513"/>
          <p14:tracePt t="4342" x="3344863" y="6300788"/>
          <p14:tracePt t="4344" x="3344863" y="6143625"/>
          <p14:tracePt t="4347" x="3344863" y="6029325"/>
          <p14:tracePt t="4349" x="3344863" y="5900738"/>
          <p14:tracePt t="4352" x="3344863" y="5657850"/>
          <p14:tracePt t="4354" x="3344863" y="5429250"/>
          <p14:tracePt t="4357" x="3344863" y="5214938"/>
          <p14:tracePt t="4359" x="3344863" y="5114925"/>
          <p14:tracePt t="4362" x="3344863" y="4972050"/>
          <p14:tracePt t="4364" x="3344863" y="4729163"/>
          <p14:tracePt t="4366" x="3344863" y="4586288"/>
          <p14:tracePt t="4369" x="3344863" y="4429125"/>
          <p14:tracePt t="4371" x="3373438" y="4271963"/>
          <p14:tracePt t="4374" x="3387725" y="4171950"/>
          <p14:tracePt t="4376" x="3402013" y="4029075"/>
          <p14:tracePt t="4379" x="3416300" y="3943350"/>
          <p14:tracePt t="4382" x="3430588" y="3829050"/>
          <p14:tracePt t="4384" x="3459163" y="3729038"/>
          <p14:tracePt t="4387" x="3473450" y="3671888"/>
          <p14:tracePt t="4389" x="3473450" y="3614738"/>
          <p14:tracePt t="4392" x="3502025" y="3486150"/>
          <p14:tracePt t="4394" x="3516313" y="3414713"/>
          <p14:tracePt t="4397" x="3516313" y="3371850"/>
          <p14:tracePt t="4399" x="3530600" y="3314700"/>
          <p14:tracePt t="4401" x="3530600" y="3257550"/>
          <p14:tracePt t="4404" x="3530600" y="3200400"/>
          <p14:tracePt t="4406" x="3559175" y="3128963"/>
          <p14:tracePt t="4409" x="3573463" y="3086100"/>
          <p14:tracePt t="4411" x="3573463" y="3028950"/>
          <p14:tracePt t="4413" x="3573463" y="2971800"/>
          <p14:tracePt t="4416" x="3573463" y="2928938"/>
          <p14:tracePt t="4418" x="3573463" y="2871788"/>
          <p14:tracePt t="4421" x="3573463" y="2814638"/>
          <p14:tracePt t="4423" x="3573463" y="2757488"/>
          <p14:tracePt t="4426" x="3573463" y="2728913"/>
          <p14:tracePt t="4428" x="3573463" y="2671763"/>
          <p14:tracePt t="4431" x="3573463" y="2628900"/>
          <p14:tracePt t="4433" x="3573463" y="2586038"/>
          <p14:tracePt t="4435" x="3559175" y="2543175"/>
          <p14:tracePt t="4437" x="3544888" y="2514600"/>
          <p14:tracePt t="4440" x="3516313" y="2486025"/>
          <p14:tracePt t="4442" x="3502025" y="2457450"/>
          <p14:tracePt t="4444" x="3473450" y="2414588"/>
          <p14:tracePt t="4447" x="3459163" y="2400300"/>
          <p14:tracePt t="4450" x="3416300" y="2357438"/>
          <p14:tracePt t="4452" x="3387725" y="2300288"/>
          <p14:tracePt t="4455" x="3359150" y="2271713"/>
          <p14:tracePt t="4457" x="3316288" y="2243138"/>
          <p14:tracePt t="4459" x="3273425" y="2214563"/>
          <p14:tracePt t="4461" x="3244850" y="2185988"/>
          <p14:tracePt t="4463" x="3230563" y="2171700"/>
          <p14:tracePt t="4465" x="3187700" y="2128838"/>
          <p14:tracePt t="4473" x="3116263" y="2071688"/>
          <p14:tracePt t="4475" x="3073400" y="2043113"/>
          <p14:tracePt t="4478" x="3044825" y="2014538"/>
          <p14:tracePt t="4480" x="3030538" y="2014538"/>
          <p14:tracePt t="4482" x="2987675" y="1985963"/>
          <p14:tracePt t="4485" x="2959100" y="1971675"/>
          <p14:tracePt t="4488" x="2930525" y="1957388"/>
          <p14:tracePt t="4490" x="2901950" y="1928813"/>
          <p14:tracePt t="4494" x="2859088" y="1900238"/>
          <p14:tracePt t="4496" x="2844800" y="1885950"/>
          <p14:tracePt t="4498" x="2816225" y="1871663"/>
          <p14:tracePt t="4501" x="2787650" y="1857375"/>
          <p14:tracePt t="4504" x="2773363" y="1843088"/>
          <p14:tracePt t="4506" x="2759075" y="1814513"/>
          <p14:tracePt t="4508" x="2744788" y="1814513"/>
          <p14:tracePt t="4510" x="2730500" y="1800225"/>
          <p14:tracePt t="4518" x="2701925" y="1771650"/>
          <p14:tracePt t="4520" x="2701925" y="1757363"/>
          <p14:tracePt t="4532" x="2687638" y="1700213"/>
          <p14:tracePt t="4548" x="2659063" y="1628775"/>
          <p14:tracePt t="4565" x="2644775" y="1543050"/>
          <p14:tracePt t="4581" x="2630488" y="1514475"/>
          <p14:tracePt t="4598" x="2616200" y="1500188"/>
          <p14:tracePt t="4672" x="2601913" y="1500188"/>
          <p14:tracePt t="4677" x="2587625" y="1500188"/>
          <p14:tracePt t="4682" x="2573338" y="1500188"/>
          <p14:tracePt t="4685" x="2573338" y="1514475"/>
          <p14:tracePt t="4687" x="2559050" y="1514475"/>
          <p14:tracePt t="4698" x="2516188" y="1543050"/>
          <p14:tracePt t="4701" x="2501900" y="1543050"/>
          <p14:tracePt t="4715" x="2459038" y="1585913"/>
          <p14:tracePt t="4731" x="2444750" y="1628775"/>
          <p14:tracePt t="4733" x="2430463" y="1628775"/>
          <p14:tracePt t="4737" x="2430463" y="1643063"/>
          <p14:tracePt t="4748" x="2430463" y="1657350"/>
          <p14:tracePt t="4824" x="2430463" y="1671638"/>
          <p14:tracePt t="4835" x="2444750" y="1671638"/>
          <p14:tracePt t="4850" x="2459038" y="1671638"/>
          <p14:tracePt t="4855" x="2473325" y="1671638"/>
          <p14:tracePt t="4865" x="2516188" y="1685925"/>
          <p14:tracePt t="4882" x="2616200" y="1685925"/>
          <p14:tracePt t="4885" x="2630488" y="1685925"/>
          <p14:tracePt t="4887" x="2644775" y="1685925"/>
          <p14:tracePt t="4898" x="2673350" y="1685925"/>
          <p14:tracePt t="4900" x="2687638" y="1685925"/>
          <p14:tracePt t="4902" x="2701925" y="1685925"/>
          <p14:tracePt t="4915" x="2759075" y="1685925"/>
          <p14:tracePt t="4931" x="2816225" y="1700213"/>
          <p14:tracePt t="4933" x="2816225" y="1714500"/>
          <p14:tracePt t="5051" x="2816225" y="1728788"/>
          <p14:tracePt t="5068" x="2801938" y="1728788"/>
          <p14:tracePt t="5074" x="2773363" y="1743075"/>
          <p14:tracePt t="5082" x="2716213" y="1757363"/>
          <p14:tracePt t="5084" x="2687638" y="1771650"/>
          <p14:tracePt t="5098" x="2530475" y="1814513"/>
          <p14:tracePt t="5101" x="2501900" y="1828800"/>
          <p14:tracePt t="5103" x="2487613" y="1828800"/>
          <p14:tracePt t="5105" x="2444750" y="1843088"/>
          <p14:tracePt t="5107" x="2416175" y="1857375"/>
          <p14:tracePt t="5109" x="2401888" y="1857375"/>
          <p14:tracePt t="5111" x="2387600" y="1857375"/>
          <p14:tracePt t="5113" x="2373313" y="1857375"/>
          <p14:tracePt t="5115" x="2344738" y="1871663"/>
          <p14:tracePt t="5124" x="2301875" y="1885950"/>
          <p14:tracePt t="5126" x="2287588" y="1885950"/>
          <p14:tracePt t="5133" x="2273300" y="1885950"/>
          <p14:tracePt t="5148" x="2244725" y="1885950"/>
          <p14:tracePt t="5165" x="2230438" y="1885950"/>
          <p14:tracePt t="5181" x="2201863" y="1885950"/>
          <p14:tracePt t="5198" x="2159000" y="1900238"/>
          <p14:tracePt t="5215" x="2130425" y="1900238"/>
          <p14:tracePt t="5217" x="2116138" y="1900238"/>
          <p14:tracePt t="5231" x="2101850" y="1900238"/>
          <p14:tracePt t="5248" x="2073275" y="1900238"/>
          <p14:tracePt t="5264" x="2044700" y="1900238"/>
          <p14:tracePt t="5282" x="2000250" y="1900238"/>
          <p14:tracePt t="5298" x="1971675" y="1900238"/>
          <p14:tracePt t="5514" x="1971675" y="1914525"/>
          <p14:tracePt t="5519" x="1957388" y="1914525"/>
          <p14:tracePt t="5531" x="1943100" y="1928813"/>
          <p14:tracePt t="5548" x="1914525" y="1928813"/>
          <p14:tracePt t="5678" x="1928813" y="1928813"/>
          <p14:tracePt t="5683" x="1943100" y="1928813"/>
          <p14:tracePt t="5698" x="1985963" y="1928813"/>
          <p14:tracePt t="5714" x="2058988" y="1928813"/>
          <p14:tracePt t="5731" x="2116138" y="1928813"/>
          <p14:tracePt t="5748" x="2159000" y="1928813"/>
          <p14:tracePt t="5764" x="2187575" y="1928813"/>
          <p14:tracePt t="5799" x="2201863" y="1928813"/>
          <p14:tracePt t="5812" x="2216150" y="1928813"/>
          <p14:tracePt t="5822" x="2230438" y="1928813"/>
          <p14:tracePt t="5831" x="2259013" y="1928813"/>
          <p14:tracePt t="5848" x="2301875" y="1957388"/>
          <p14:tracePt t="5865" x="2330450" y="1957388"/>
          <p14:tracePt t="5902" x="2344738" y="1957388"/>
          <p14:tracePt t="5920" x="2359025" y="1957388"/>
          <p14:tracePt t="5926" x="2373313" y="1957388"/>
          <p14:tracePt t="5931" x="2387600" y="1971675"/>
          <p14:tracePt t="5948" x="2444750" y="1971675"/>
          <p14:tracePt t="5965" x="2516188" y="1971675"/>
          <p14:tracePt t="5968" x="2530475" y="1971675"/>
          <p14:tracePt t="5981" x="2587625" y="1971675"/>
          <p14:tracePt t="5983" x="2601913" y="1971675"/>
          <p14:tracePt t="5998" x="2659063" y="1971675"/>
          <p14:tracePt t="6014" x="2701925" y="1971675"/>
          <p14:tracePt t="6031" x="2716213" y="1971675"/>
          <p14:tracePt t="6048" x="2730500" y="1971675"/>
          <p14:tracePt t="6071" x="2744788" y="1971675"/>
          <p14:tracePt t="6081" x="2759075" y="1971675"/>
          <p14:tracePt t="6098" x="2816225" y="1971675"/>
          <p14:tracePt t="6115" x="2873375" y="1971675"/>
          <p14:tracePt t="6131" x="2887663" y="1971675"/>
          <p14:tracePt t="6265" x="2901950" y="1971675"/>
          <p14:tracePt t="6273" x="2916238" y="1971675"/>
          <p14:tracePt t="6281" x="2930525" y="1957388"/>
          <p14:tracePt t="6298" x="2959100" y="1943100"/>
          <p14:tracePt t="6300" x="2973388" y="1943100"/>
          <p14:tracePt t="6314" x="2987675" y="1943100"/>
          <p14:tracePt t="6341" x="3001963" y="1943100"/>
          <p14:tracePt t="6349" x="3016250" y="1943100"/>
          <p14:tracePt t="6365" x="3030538" y="1943100"/>
          <p14:tracePt t="6381" x="3073400" y="1928813"/>
          <p14:tracePt t="6398" x="3101975" y="1928813"/>
          <p14:tracePt t="6414" x="3144838" y="1928813"/>
          <p14:tracePt t="6431" x="3173413" y="1914525"/>
          <p14:tracePt t="6448" x="3201988" y="1914525"/>
          <p14:tracePt t="6464" x="3201988" y="1900238"/>
          <p14:tracePt t="6487" x="3216275" y="1900238"/>
          <p14:tracePt t="6503" x="3230563" y="1900238"/>
          <p14:tracePt t="6514" x="3244850" y="1900238"/>
          <p14:tracePt t="6531" x="3287713" y="1900238"/>
          <p14:tracePt t="6533" x="3302000" y="1900238"/>
          <p14:tracePt t="6548" x="3330575" y="1885950"/>
          <p14:tracePt t="6564" x="3373438" y="1885950"/>
          <p14:tracePt t="6581" x="3416300" y="1871663"/>
          <p14:tracePt t="6598" x="3459163" y="1871663"/>
          <p14:tracePt t="6600" x="3473450" y="1871663"/>
          <p14:tracePt t="6614" x="3487738" y="1871663"/>
          <p14:tracePt t="6617" x="3502025" y="1871663"/>
          <p14:tracePt t="6634" x="3516313" y="1871663"/>
          <p14:tracePt t="6648" x="3516313" y="1857375"/>
          <p14:tracePt t="6664" x="3544888" y="1857375"/>
          <p14:tracePt t="6681" x="3602038" y="1857375"/>
          <p14:tracePt t="6698" x="3659188" y="1857375"/>
          <p14:tracePt t="6700" x="3673475" y="1857375"/>
          <p14:tracePt t="6715" x="3716338" y="1857375"/>
          <p14:tracePt t="6717" x="3730625" y="1857375"/>
          <p14:tracePt t="6731" x="3773488" y="1857375"/>
          <p14:tracePt t="6747" x="3802063" y="1857375"/>
          <p14:tracePt t="6766" x="3830638" y="1857375"/>
          <p14:tracePt t="6768" x="3859213" y="1857375"/>
          <p14:tracePt t="6781" x="3887788" y="1857375"/>
          <p14:tracePt t="6797" x="3916363" y="1857375"/>
          <p14:tracePt t="6814" x="3930650" y="1857375"/>
          <p14:tracePt t="6933" x="3944938" y="1857375"/>
          <p14:tracePt t="6938" x="3973513" y="1857375"/>
          <p14:tracePt t="6948" x="4016375" y="1857375"/>
          <p14:tracePt t="6964" x="4116388" y="1857375"/>
          <p14:tracePt t="6966" x="4130675" y="1857375"/>
          <p14:tracePt t="6969" x="4144963" y="1857375"/>
          <p14:tracePt t="6971" x="4173538" y="1857375"/>
          <p14:tracePt t="6973" x="4187825" y="1857375"/>
          <p14:tracePt t="6975" x="4202113" y="1857375"/>
          <p14:tracePt t="6978" x="4216400" y="1857375"/>
          <p14:tracePt t="6980" x="4230688" y="1857375"/>
          <p14:tracePt t="6982" x="4259263" y="1857375"/>
          <p14:tracePt t="6984" x="4273550" y="1857375"/>
          <p14:tracePt t="6987" x="4287838" y="1857375"/>
          <p14:tracePt t="6989" x="4302125" y="1857375"/>
          <p14:tracePt t="6991" x="4316413" y="1857375"/>
          <p14:tracePt t="6993" x="4330700" y="1857375"/>
          <p14:tracePt t="6998" x="4359275" y="1871663"/>
          <p14:tracePt t="7014" x="4402138" y="1871663"/>
          <p14:tracePt t="7507" x="4416425" y="1871663"/>
          <p14:tracePt t="7512" x="4430713" y="1871663"/>
          <p14:tracePt t="7514" x="4445000" y="1871663"/>
          <p14:tracePt t="7516" x="4459288" y="1871663"/>
          <p14:tracePt t="7518" x="4473575" y="1871663"/>
          <p14:tracePt t="7523" x="4502150" y="1871663"/>
          <p14:tracePt t="7531" x="4545013" y="1871663"/>
          <p14:tracePt t="7533" x="4559300" y="1871663"/>
          <p14:tracePt t="7536" x="4573588" y="1871663"/>
          <p14:tracePt t="7538" x="4587875" y="1871663"/>
          <p14:tracePt t="7540" x="4616450" y="1871663"/>
          <p14:tracePt t="7542" x="4630738" y="1871663"/>
          <p14:tracePt t="7545" x="4645025" y="1871663"/>
          <p14:tracePt t="7551" x="4673600" y="1871663"/>
          <p14:tracePt t="7553" x="4687888" y="1871663"/>
          <p14:tracePt t="7555" x="4702175" y="1871663"/>
          <p14:tracePt t="7558" x="4716463" y="1871663"/>
          <p14:tracePt t="7564" x="4745038" y="1871663"/>
          <p14:tracePt t="7566" x="4759325" y="1871663"/>
          <p14:tracePt t="7569" x="4773613" y="1871663"/>
          <p14:tracePt t="7581" x="4802188" y="1871663"/>
          <p14:tracePt t="7598" x="4845050" y="1871663"/>
          <p14:tracePt t="7614" x="4873625" y="1871663"/>
          <p14:tracePt t="7630" x="4930775" y="1871663"/>
          <p14:tracePt t="7648" x="5045075" y="1857375"/>
          <p14:tracePt t="7665" x="5216525" y="1828800"/>
          <p14:tracePt t="7667" x="5245100" y="1814513"/>
          <p14:tracePt t="7669" x="5259388" y="1814513"/>
          <p14:tracePt t="7671" x="5287963" y="1814513"/>
          <p14:tracePt t="7673" x="5316538" y="1814513"/>
          <p14:tracePt t="7676" x="5345113" y="1800225"/>
          <p14:tracePt t="7677" x="5373688" y="1800225"/>
          <p14:tracePt t="7684" x="5459413" y="1785938"/>
          <p14:tracePt t="7687" x="5473700" y="1785938"/>
          <p14:tracePt t="7689" x="5502275" y="1785938"/>
          <p14:tracePt t="7691" x="5516563" y="1771650"/>
          <p14:tracePt t="7693" x="5530850" y="1771650"/>
          <p14:tracePt t="7695" x="5545138" y="1771650"/>
          <p14:tracePt t="7704" x="5602288" y="1757363"/>
          <p14:tracePt t="7714" x="5630863" y="1743075"/>
          <p14:tracePt t="7731" x="5645150" y="1743075"/>
          <p14:tracePt t="7747" x="5645150" y="1728788"/>
          <p14:tracePt t="7857" x="5659438" y="1728788"/>
          <p14:tracePt t="7862" x="5673725" y="1728788"/>
          <p14:tracePt t="7868" x="5688013" y="1728788"/>
          <p14:tracePt t="7881" x="5716588" y="1714500"/>
          <p14:tracePt t="7883" x="5730875" y="1714500"/>
          <p14:tracePt t="7898" x="5773738" y="1714500"/>
          <p14:tracePt t="7914" x="5830888" y="1714500"/>
          <p14:tracePt t="7931" x="5888038" y="1728788"/>
          <p14:tracePt t="7948" x="5973763" y="1757363"/>
          <p14:tracePt t="7964" x="6059488" y="1785938"/>
          <p14:tracePt t="7981" x="6118225" y="1800225"/>
          <p14:tracePt t="7982" x="6132513" y="1800225"/>
          <p14:tracePt t="7997" x="6161088" y="1800225"/>
          <p14:tracePt t="8014" x="6175375" y="1800225"/>
          <p14:tracePt t="8031" x="6203950" y="1800225"/>
          <p14:tracePt t="8054" x="6218238" y="1800225"/>
          <p14:tracePt t="8064" x="6232525" y="1800225"/>
          <p14:tracePt t="8082" x="6261100" y="1800225"/>
          <p14:tracePt t="8098" x="6275388" y="1800225"/>
          <p14:tracePt t="8114" x="6332538" y="1800225"/>
          <p14:tracePt t="8131" x="6418263" y="1800225"/>
          <p14:tracePt t="8134" x="6432550" y="1800225"/>
          <p14:tracePt t="8136" x="6446838" y="1800225"/>
          <p14:tracePt t="8147" x="6489700" y="1800225"/>
          <p14:tracePt t="8164" x="6561138" y="1800225"/>
          <p14:tracePt t="8166" x="6575425" y="1800225"/>
          <p14:tracePt t="8181" x="6589713" y="1800225"/>
          <p14:tracePt t="8197" x="6618288" y="1800225"/>
          <p14:tracePt t="8214" x="6661150" y="1800225"/>
          <p14:tracePt t="8216" x="6675438" y="1800225"/>
          <p14:tracePt t="8231" x="6718300" y="1800225"/>
          <p14:tracePt t="8247" x="6761163" y="1800225"/>
          <p14:tracePt t="8436" x="6775450" y="1800225"/>
          <p14:tracePt t="8441" x="6789738" y="1800225"/>
          <p14:tracePt t="8447" x="6804025" y="1800225"/>
          <p14:tracePt t="8449" x="6818313" y="1800225"/>
          <p14:tracePt t="8464" x="6904038" y="1800225"/>
          <p14:tracePt t="8470" x="6932613" y="1800225"/>
          <p14:tracePt t="8472" x="6946900" y="1800225"/>
          <p14:tracePt t="8481" x="6989763" y="1800225"/>
          <p14:tracePt t="8482" x="7004050" y="1800225"/>
          <p14:tracePt t="8485" x="7018338" y="1800225"/>
          <p14:tracePt t="8498" x="7075488" y="1800225"/>
          <p14:tracePt t="8514" x="7118350" y="1800225"/>
          <p14:tracePt t="8531" x="7132638" y="1785938"/>
          <p14:tracePt t="8547" x="7161213" y="1785938"/>
          <p14:tracePt t="8564" x="7189788" y="1785938"/>
          <p14:tracePt t="8581" x="7218363" y="1785938"/>
          <p14:tracePt t="8597" x="7232650" y="1785938"/>
          <p14:tracePt t="8643" x="7246938" y="1785938"/>
          <p14:tracePt t="8650" x="7261225" y="1785938"/>
          <p14:tracePt t="8696" x="7275513" y="1785938"/>
          <p14:tracePt t="8720" x="7289800" y="1785938"/>
          <p14:tracePt t="8727" x="7289800" y="1800225"/>
          <p14:tracePt t="8732" x="7304088" y="1800225"/>
          <p14:tracePt t="8747" x="7361238" y="1814513"/>
          <p14:tracePt t="8764" x="7418388" y="1828800"/>
          <p14:tracePt t="8781" x="7461250" y="1828800"/>
          <p14:tracePt t="8798" x="7489825" y="1828800"/>
          <p14:tracePt t="8814" x="7546975" y="1828800"/>
          <p14:tracePt t="8831" x="7632700" y="1843088"/>
          <p14:tracePt t="8833" x="7646988" y="1843088"/>
          <p14:tracePt t="8847" x="7718425" y="1843088"/>
          <p14:tracePt t="8849" x="7732713" y="1843088"/>
          <p14:tracePt t="8852" x="7747000" y="1843088"/>
          <p14:tracePt t="8864" x="7804150" y="1843088"/>
          <p14:tracePt t="8881" x="7861300" y="1843088"/>
          <p14:tracePt t="8897" x="7904163" y="1843088"/>
          <p14:tracePt t="8914" x="7961313" y="1843088"/>
          <p14:tracePt t="8917" x="7975600" y="1843088"/>
          <p14:tracePt t="8919" x="7989888" y="1843088"/>
          <p14:tracePt t="8931" x="8047038" y="1857375"/>
          <p14:tracePt t="8947" x="8118475" y="1857375"/>
          <p14:tracePt t="8949" x="8132763" y="1857375"/>
          <p14:tracePt t="8964" x="8161338" y="1857375"/>
          <p14:tracePt t="8981" x="8175625" y="1857375"/>
          <p14:tracePt t="8997" x="8204200" y="1871663"/>
          <p14:tracePt t="9014" x="8232775" y="1871663"/>
          <p14:tracePt t="9016" x="8247063" y="1871663"/>
          <p14:tracePt t="9019" x="8261350" y="1871663"/>
          <p14:tracePt t="9030" x="8289925" y="1885950"/>
          <p14:tracePt t="9032" x="8304213" y="1885950"/>
          <p14:tracePt t="9035" x="8318500" y="1885950"/>
          <p14:tracePt t="9047" x="8375650" y="1885950"/>
          <p14:tracePt t="9064" x="8432800" y="1900238"/>
          <p14:tracePt t="9082" x="8504238" y="1900238"/>
          <p14:tracePt t="9097" x="8547100" y="1914525"/>
          <p14:tracePt t="9114" x="8575675" y="1914525"/>
          <p14:tracePt t="9131" x="8589963" y="1914525"/>
          <p14:tracePt t="9147" x="8604250" y="1914525"/>
          <p14:tracePt t="9311" x="8618538" y="1914525"/>
          <p14:tracePt t="9321" x="8632825" y="1914525"/>
          <p14:tracePt t="9331" x="8647113" y="1914525"/>
          <p14:tracePt t="9347" x="8661400" y="1914525"/>
          <p14:tracePt t="9364" x="8661400" y="1900238"/>
          <p14:tracePt t="9432" x="8675688" y="1900238"/>
          <p14:tracePt t="9641" x="8689975" y="1900238"/>
          <p14:tracePt t="9645" x="8718550" y="1900238"/>
          <p14:tracePt t="9647" x="8732838" y="1900238"/>
          <p14:tracePt t="9649" x="8747125" y="1900238"/>
          <p14:tracePt t="9651" x="8761413" y="1900238"/>
          <p14:tracePt t="9653" x="8775700" y="1914525"/>
          <p14:tracePt t="9655" x="8789988" y="1914525"/>
          <p14:tracePt t="9717" x="8775700" y="1914525"/>
          <p14:tracePt t="9724" x="8761413" y="1914525"/>
          <p14:tracePt t="9806" x="8761413" y="1900238"/>
          <p14:tracePt t="9810" x="8761413" y="1885950"/>
          <p14:tracePt t="9815" x="8775700" y="1871663"/>
          <p14:tracePt t="9830" x="8818563" y="1828800"/>
          <p14:tracePt t="9847" x="8847138" y="1800225"/>
          <p14:tracePt t="9850" x="8861425" y="1800225"/>
          <p14:tracePt t="9852" x="8861425" y="1785938"/>
          <p14:tracePt t="9864" x="8861425" y="1771650"/>
          <p14:tracePt t="9880" x="8875713" y="1771650"/>
          <p14:tracePt t="9911" x="8861425" y="1771650"/>
          <p14:tracePt t="9916" x="8847138" y="1771650"/>
          <p14:tracePt t="9930" x="8775700" y="1800225"/>
          <p14:tracePt t="9933" x="8761413" y="1814513"/>
          <p14:tracePt t="9948" x="8661400" y="1857375"/>
          <p14:tracePt t="9950" x="8632825" y="1857375"/>
          <p14:tracePt t="9953" x="8618538" y="1871663"/>
          <p14:tracePt t="9954" x="8589963" y="1871663"/>
          <p14:tracePt t="9957" x="8561388" y="1885950"/>
          <p14:tracePt t="9959" x="8518525" y="1885950"/>
          <p14:tracePt t="9962" x="8518525" y="1900238"/>
          <p14:tracePt t="9964" x="8475663" y="1900238"/>
          <p14:tracePt t="9966" x="8461375" y="1914525"/>
          <p14:tracePt t="9969" x="8432800" y="1914525"/>
          <p14:tracePt t="9977" x="8332788" y="1928813"/>
          <p14:tracePt t="9979" x="8318500" y="1928813"/>
          <p14:tracePt t="9981" x="8289925" y="1928813"/>
          <p14:tracePt t="9984" x="8261350" y="1943100"/>
          <p14:tracePt t="9986" x="8247063" y="1943100"/>
          <p14:tracePt t="9989" x="8218488" y="1957388"/>
          <p14:tracePt t="9992" x="8189913" y="1971675"/>
          <p14:tracePt t="9994" x="8175625" y="1971675"/>
          <p14:tracePt t="9996" x="8161338" y="1971675"/>
          <p14:tracePt t="9998" x="8118475" y="1971675"/>
          <p14:tracePt t="10000" x="8104188" y="1985963"/>
          <p14:tracePt t="10003" x="8089900" y="1985963"/>
          <p14:tracePt t="10005" x="8061325" y="2000250"/>
          <p14:tracePt t="10008" x="8032750" y="2000250"/>
          <p14:tracePt t="10010" x="8004175" y="2014538"/>
          <p14:tracePt t="10023" x="7918450" y="2043113"/>
          <p14:tracePt t="10031" x="7861300" y="2071688"/>
          <p14:tracePt t="10047" x="7789863" y="2100263"/>
          <p14:tracePt t="10050" x="7775575" y="2100263"/>
          <p14:tracePt t="10052" x="7761288" y="2114550"/>
          <p14:tracePt t="10064" x="7704138" y="2157413"/>
          <p14:tracePt t="10081" x="7604125" y="2214563"/>
          <p14:tracePt t="10084" x="7589838" y="2228850"/>
          <p14:tracePt t="10097" x="7504113" y="2257425"/>
          <p14:tracePt t="10100" x="7489825" y="2257425"/>
          <p14:tracePt t="10102" x="7461250" y="2271713"/>
          <p14:tracePt t="10104" x="7446963" y="2286000"/>
          <p14:tracePt t="10107" x="7418388" y="2286000"/>
          <p14:tracePt t="10109" x="7389813" y="2286000"/>
          <p14:tracePt t="10111" x="7375525" y="2300288"/>
          <p14:tracePt t="10113" x="7361238" y="2300288"/>
          <p14:tracePt t="10116" x="7346950" y="2314575"/>
          <p14:tracePt t="10118" x="7318375" y="2314575"/>
          <p14:tracePt t="10121" x="7304088" y="2314575"/>
          <p14:tracePt t="10124" x="7275513" y="2328863"/>
          <p14:tracePt t="10127" x="7261225" y="2328863"/>
          <p14:tracePt t="10129" x="7246938" y="2343150"/>
          <p14:tracePt t="10139" x="7189788" y="2357438"/>
          <p14:tracePt t="10141" x="7175500" y="2371725"/>
          <p14:tracePt t="10143" x="7161213" y="2386013"/>
          <p14:tracePt t="10151" x="7132638" y="2400300"/>
          <p14:tracePt t="10153" x="7118350" y="2400300"/>
          <p14:tracePt t="10164" x="7118350" y="2414588"/>
          <p14:tracePt t="10225" x="7118350" y="2428875"/>
          <p14:tracePt t="10230" x="7132638" y="2443163"/>
          <p14:tracePt t="10233" x="7146925" y="2443163"/>
          <p14:tracePt t="10240" x="7189788" y="2457450"/>
          <p14:tracePt t="10247" x="7246938" y="2471738"/>
          <p14:tracePt t="10251" x="7261225" y="2471738"/>
          <p14:tracePt t="10253" x="7289800" y="2471738"/>
          <p14:tracePt t="10256" x="7304088" y="2471738"/>
          <p14:tracePt t="10259" x="7346950" y="2471738"/>
          <p14:tracePt t="10261" x="7361238" y="2471738"/>
          <p14:tracePt t="10269" x="7446963" y="2471738"/>
          <p14:tracePt t="10271" x="7489825" y="2471738"/>
          <p14:tracePt t="10274" x="7504113" y="2471738"/>
          <p14:tracePt t="10276" x="7561263" y="2471738"/>
          <p14:tracePt t="10279" x="7575550" y="2471738"/>
          <p14:tracePt t="10282" x="7604125" y="2471738"/>
          <p14:tracePt t="10285" x="7632700" y="2471738"/>
          <p14:tracePt t="10287" x="7661275" y="2471738"/>
          <p14:tracePt t="10290" x="7704138" y="2471738"/>
          <p14:tracePt t="10293" x="7718425" y="2471738"/>
          <p14:tracePt t="10300" x="7761288" y="2471738"/>
          <p14:tracePt t="10314" x="7861300" y="2471738"/>
          <p14:tracePt t="10316" x="7875588" y="2471738"/>
          <p14:tracePt t="10330" x="7947025" y="2471738"/>
          <p14:tracePt t="10332" x="7961313" y="2471738"/>
          <p14:tracePt t="10335" x="7975600" y="2471738"/>
          <p14:tracePt t="10347" x="8061325" y="2486025"/>
          <p14:tracePt t="10364" x="8132763" y="2486025"/>
          <p14:tracePt t="10381" x="8218488" y="2486025"/>
          <p14:tracePt t="10383" x="8232775" y="2486025"/>
          <p14:tracePt t="10385" x="8247063" y="2486025"/>
          <p14:tracePt t="10397" x="8304213" y="2486025"/>
          <p14:tracePt t="10413" x="8347075" y="2471738"/>
          <p14:tracePt t="10431" x="8404225" y="2471738"/>
          <p14:tracePt t="10447" x="8461375" y="2471738"/>
          <p14:tracePt t="10464" x="8504238" y="2471738"/>
          <p14:tracePt t="10467" x="8518525" y="2471738"/>
          <p14:tracePt t="10480" x="8547100" y="2471738"/>
          <p14:tracePt t="10497" x="8561388" y="2457450"/>
          <p14:tracePt t="10499" x="8575675" y="2457450"/>
          <p14:tracePt t="10514" x="8618538" y="2428875"/>
          <p14:tracePt t="10531" x="8675688" y="2428875"/>
          <p14:tracePt t="10547" x="8747125" y="2414588"/>
          <p14:tracePt t="10564" x="8832850" y="2414588"/>
          <p14:tracePt t="10566" x="8847138" y="2414588"/>
          <p14:tracePt t="10580" x="8947150" y="2414588"/>
          <p14:tracePt t="10583" x="8961438" y="2414588"/>
          <p14:tracePt t="10597" x="9047163" y="2414588"/>
          <p14:tracePt t="10614" x="9147175" y="2414588"/>
          <p14:tracePt t="10616" x="9175750" y="2414588"/>
          <p14:tracePt t="10630" x="9261475" y="2414588"/>
          <p14:tracePt t="10633" x="9290050" y="2414588"/>
          <p14:tracePt t="10647" x="9375775" y="2414588"/>
          <p14:tracePt t="10664" x="9447213" y="2414588"/>
          <p14:tracePt t="10666" x="9461500" y="2414588"/>
          <p14:tracePt t="10668" x="9475788" y="2414588"/>
          <p14:tracePt t="10670" x="9490075" y="2414588"/>
          <p14:tracePt t="10672" x="9504363" y="2414588"/>
          <p14:tracePt t="10680" x="9561513" y="2414588"/>
          <p14:tracePt t="10697" x="9647238" y="2414588"/>
          <p14:tracePt t="10714" x="9761538" y="2414588"/>
          <p14:tracePt t="10730" x="9875838" y="2414588"/>
          <p14:tracePt t="10733" x="9890125" y="2414588"/>
          <p14:tracePt t="10736" x="9918700" y="2414588"/>
          <p14:tracePt t="10738" x="9932988" y="2414588"/>
          <p14:tracePt t="10747" x="10004425" y="2414588"/>
          <p14:tracePt t="10750" x="10018713" y="2414588"/>
          <p14:tracePt t="10763" x="10090150" y="2414588"/>
          <p14:tracePt t="10780" x="10118725" y="2414588"/>
          <p14:tracePt t="10824" x="10133013" y="2414588"/>
          <p14:tracePt t="10829" x="10147300" y="2414588"/>
          <p14:tracePt t="10835" x="10163175" y="2414588"/>
          <p14:tracePt t="10836" x="10177463" y="2414588"/>
          <p14:tracePt t="10847" x="10206038" y="2414588"/>
          <p14:tracePt t="10864" x="10234613" y="2414588"/>
          <p14:tracePt t="10880" x="10263188" y="2414588"/>
          <p14:tracePt t="10953" x="10277475" y="2414588"/>
          <p14:tracePt t="10960" x="10291763" y="2414588"/>
          <p14:tracePt t="10975" x="10306050" y="2414588"/>
          <p14:tracePt t="10980" x="10320338" y="2414588"/>
          <p14:tracePt t="11347" x="10306050" y="2414588"/>
          <p14:tracePt t="11353" x="10291763" y="2414588"/>
          <p14:tracePt t="11367" x="10277475" y="2414588"/>
          <p14:tracePt t="11380" x="10248900" y="2414588"/>
          <p14:tracePt t="11382" x="10248900" y="2400300"/>
          <p14:tracePt t="11399" x="10234613" y="2400300"/>
          <p14:tracePt t="11433" x="10220325" y="2400300"/>
          <p14:tracePt t="11459" x="10206038" y="2400300"/>
          <p14:tracePt t="11464" x="10191750" y="2400300"/>
          <p14:tracePt t="11481" x="10133013" y="2400300"/>
          <p14:tracePt t="11485" x="10118725" y="2400300"/>
          <p14:tracePt t="11487" x="10104438" y="2400300"/>
          <p14:tracePt t="11489" x="10090150" y="2400300"/>
          <p14:tracePt t="11491" x="10075863" y="2400300"/>
          <p14:tracePt t="11497" x="10047288" y="2400300"/>
          <p14:tracePt t="11499" x="10033000" y="2400300"/>
          <p14:tracePt t="11501" x="10018713" y="2400300"/>
          <p14:tracePt t="11513" x="9918700" y="2400300"/>
          <p14:tracePt t="11516" x="9904413" y="2400300"/>
          <p14:tracePt t="11518" x="9890125" y="2400300"/>
          <p14:tracePt t="11520" x="9847263" y="2400300"/>
          <p14:tracePt t="11522" x="9832975" y="2400300"/>
          <p14:tracePt t="11531" x="9761538" y="2386013"/>
          <p14:tracePt t="11533" x="9747250" y="2386013"/>
          <p14:tracePt t="11535" x="9704388" y="2386013"/>
          <p14:tracePt t="11539" x="9675813" y="2371725"/>
          <p14:tracePt t="11541" x="9632950" y="2357438"/>
          <p14:tracePt t="11543" x="9618663" y="2357438"/>
          <p14:tracePt t="11545" x="9604375" y="2357438"/>
          <p14:tracePt t="11548" x="9561513" y="2343150"/>
          <p14:tracePt t="11550" x="9518650" y="2343150"/>
          <p14:tracePt t="11553" x="9475788" y="2328863"/>
          <p14:tracePt t="11556" x="9447213" y="2328863"/>
          <p14:tracePt t="11558" x="9404350" y="2328863"/>
          <p14:tracePt t="11561" x="9361488" y="2328863"/>
          <p14:tracePt t="11563" x="9332913" y="2328863"/>
          <p14:tracePt t="11566" x="9275763" y="2314575"/>
          <p14:tracePt t="11568" x="9247188" y="2314575"/>
          <p14:tracePt t="11571" x="9204325" y="2314575"/>
          <p14:tracePt t="11573" x="9147175" y="2314575"/>
          <p14:tracePt t="11576" x="9104313" y="2314575"/>
          <p14:tracePt t="11578" x="9018588" y="2314575"/>
          <p14:tracePt t="11581" x="8975725" y="2300288"/>
          <p14:tracePt t="11584" x="8904288" y="2300288"/>
          <p14:tracePt t="11586" x="8832850" y="2300288"/>
          <p14:tracePt t="11589" x="8789988" y="2300288"/>
          <p14:tracePt t="11590" x="8732838" y="2286000"/>
          <p14:tracePt t="11599" x="8489950" y="2271713"/>
          <p14:tracePt t="11601" x="8432800" y="2271713"/>
          <p14:tracePt t="11604" x="8375650" y="2271713"/>
          <p14:tracePt t="11607" x="8275638" y="2257425"/>
          <p14:tracePt t="11609" x="8175625" y="2257425"/>
          <p14:tracePt t="11612" x="8118475" y="2228850"/>
          <p14:tracePt t="11614" x="8018463" y="2228850"/>
          <p14:tracePt t="11617" x="7932738" y="2214563"/>
          <p14:tracePt t="11619" x="7847013" y="2214563"/>
          <p14:tracePt t="11622" x="7789863" y="2214563"/>
          <p14:tracePt t="11624" x="7661275" y="2200275"/>
          <p14:tracePt t="11627" x="7575550" y="2185988"/>
          <p14:tracePt t="11629" x="7475538" y="2185988"/>
          <p14:tracePt t="11632" x="7404100" y="2171700"/>
          <p14:tracePt t="11634" x="7346950" y="2171700"/>
          <p14:tracePt t="11636" x="7261225" y="2171700"/>
          <p14:tracePt t="11639" x="7204075" y="2171700"/>
          <p14:tracePt t="11641" x="7132638" y="2171700"/>
          <p14:tracePt t="11644" x="7061200" y="2143125"/>
          <p14:tracePt t="11646" x="6989763" y="2143125"/>
          <p14:tracePt t="11649" x="6946900" y="2143125"/>
          <p14:tracePt t="11651" x="6904038" y="2143125"/>
          <p14:tracePt t="11653" x="6832600" y="2143125"/>
          <p14:tracePt t="11656" x="6789738" y="2143125"/>
          <p14:tracePt t="11658" x="6718300" y="2143125"/>
          <p14:tracePt t="11661" x="6689725" y="2143125"/>
          <p14:tracePt t="11664" x="6632575" y="2143125"/>
          <p14:tracePt t="11666" x="6575425" y="2143125"/>
          <p14:tracePt t="11669" x="6546850" y="2143125"/>
          <p14:tracePt t="11671" x="6503988" y="2143125"/>
          <p14:tracePt t="11674" x="6475413" y="2143125"/>
          <p14:tracePt t="11676" x="6432550" y="2143125"/>
          <p14:tracePt t="11679" x="6403975" y="2143125"/>
          <p14:tracePt t="11681" x="6346825" y="2143125"/>
          <p14:tracePt t="11683" x="6318250" y="2157413"/>
          <p14:tracePt t="11686" x="6289675" y="2157413"/>
          <p14:tracePt t="11689" x="6261100" y="2157413"/>
          <p14:tracePt t="11691" x="6218238" y="2157413"/>
          <p14:tracePt t="11693" x="6175375" y="2171700"/>
          <p14:tracePt t="11695" x="6161088" y="2171700"/>
          <p14:tracePt t="11698" x="6103938" y="2171700"/>
          <p14:tracePt t="11700" x="6045200" y="2185988"/>
          <p14:tracePt t="11702" x="6016625" y="2185988"/>
          <p14:tracePt t="11704" x="5988050" y="2185988"/>
          <p14:tracePt t="11706" x="5959475" y="2185988"/>
          <p14:tracePt t="11709" x="5916613" y="2200275"/>
          <p14:tracePt t="11711" x="5859463" y="2214563"/>
          <p14:tracePt t="11714" x="5830888" y="2214563"/>
          <p14:tracePt t="11716" x="5773738" y="2214563"/>
          <p14:tracePt t="11718" x="5730875" y="2228850"/>
          <p14:tracePt t="11721" x="5702300" y="2228850"/>
          <p14:tracePt t="11723" x="5659438" y="2228850"/>
          <p14:tracePt t="11725" x="5616575" y="2228850"/>
          <p14:tracePt t="11727" x="5588000" y="2257425"/>
          <p14:tracePt t="11730" x="5559425" y="2257425"/>
          <p14:tracePt t="11732" x="5530850" y="2257425"/>
          <p14:tracePt t="11747" x="5273675" y="2286000"/>
          <p14:tracePt t="11750" x="5259388" y="2286000"/>
          <p14:tracePt t="11753" x="5216525" y="2300288"/>
          <p14:tracePt t="11755" x="5173663" y="2300288"/>
          <p14:tracePt t="11757" x="5130800" y="2300288"/>
          <p14:tracePt t="11760" x="5102225" y="2314575"/>
          <p14:tracePt t="11762" x="5073650" y="2314575"/>
          <p14:tracePt t="11764" x="5016500" y="2314575"/>
          <p14:tracePt t="11767" x="4987925" y="2314575"/>
          <p14:tracePt t="11769" x="4930775" y="2328863"/>
          <p14:tracePt t="11772" x="4887913" y="2343150"/>
          <p14:tracePt t="11774" x="4859338" y="2343150"/>
          <p14:tracePt t="11776" x="4830763" y="2343150"/>
          <p14:tracePt t="11778" x="4787900" y="2343150"/>
          <p14:tracePt t="11781" x="4773613" y="2357438"/>
          <p14:tracePt t="11783" x="4716463" y="2371725"/>
          <p14:tracePt t="11785" x="4687888" y="2371725"/>
          <p14:tracePt t="11788" x="4659313" y="2386013"/>
          <p14:tracePt t="11790" x="4602163" y="2386013"/>
          <p14:tracePt t="11792" x="4573588" y="2386013"/>
          <p14:tracePt t="11794" x="4545013" y="2414588"/>
          <p14:tracePt t="11797" x="4516438" y="2414588"/>
          <p14:tracePt t="11800" x="4487863" y="2428875"/>
          <p14:tracePt t="11802" x="4459288" y="2443163"/>
          <p14:tracePt t="11804" x="4430713" y="2443163"/>
          <p14:tracePt t="11807" x="4402138" y="2443163"/>
          <p14:tracePt t="11809" x="4387850" y="2457450"/>
          <p14:tracePt t="11812" x="4359275" y="2471738"/>
          <p14:tracePt t="11814" x="4330700" y="2471738"/>
          <p14:tracePt t="11831" x="4216400" y="2528888"/>
          <p14:tracePt t="11833" x="4187825" y="2528888"/>
          <p14:tracePt t="11835" x="4173538" y="2543175"/>
          <p14:tracePt t="11837" x="4159250" y="2543175"/>
          <p14:tracePt t="11840" x="4159250" y="2557463"/>
          <p14:tracePt t="11842" x="4130675" y="2557463"/>
          <p14:tracePt t="11844" x="4130675" y="2571750"/>
          <p14:tracePt t="11846" x="4102100" y="2571750"/>
          <p14:tracePt t="11848" x="4102100" y="2586038"/>
          <p14:tracePt t="11851" x="4073525" y="2600325"/>
          <p14:tracePt t="11865" x="3973513" y="2657475"/>
          <p14:tracePt t="11867" x="3959225" y="2671763"/>
          <p14:tracePt t="11869" x="3944938" y="2686050"/>
          <p14:tracePt t="11880" x="3844925" y="2728913"/>
          <p14:tracePt t="11883" x="3830638" y="2743200"/>
          <p14:tracePt t="11885" x="3802063" y="2757488"/>
          <p14:tracePt t="11888" x="3773488" y="2771775"/>
          <p14:tracePt t="11897" x="3687763" y="2828925"/>
          <p14:tracePt t="11914" x="3587750" y="2914650"/>
          <p14:tracePt t="11916" x="3573463" y="2914650"/>
          <p14:tracePt t="11930" x="3459163" y="2986088"/>
          <p14:tracePt t="11932" x="3430588" y="2986088"/>
          <p14:tracePt t="11935" x="3416300" y="2986088"/>
          <p14:tracePt t="11937" x="3402013" y="3014663"/>
          <p14:tracePt t="11939" x="3373438" y="3014663"/>
          <p14:tracePt t="11947" x="3316288" y="3057525"/>
          <p14:tracePt t="11963" x="3201988" y="3128963"/>
          <p14:tracePt t="11965" x="3187700" y="3143250"/>
          <p14:tracePt t="11967" x="3159125" y="3157538"/>
          <p14:tracePt t="11970" x="3144838" y="3157538"/>
          <p14:tracePt t="11972" x="3116263" y="3171825"/>
          <p14:tracePt t="11975" x="3101975" y="3186113"/>
          <p14:tracePt t="11977" x="3059113" y="3200400"/>
          <p14:tracePt t="11979" x="3044825" y="3214688"/>
          <p14:tracePt t="11983" x="3030538" y="3228975"/>
          <p14:tracePt t="11985" x="3001963" y="3228975"/>
          <p14:tracePt t="11987" x="2973388" y="3243263"/>
          <p14:tracePt t="11990" x="2959100" y="3257550"/>
          <p14:tracePt t="11992" x="2944813" y="3257550"/>
          <p14:tracePt t="11994" x="2916238" y="3271838"/>
          <p14:tracePt t="11996" x="2901950" y="3286125"/>
          <p14:tracePt t="11999" x="2887663" y="3286125"/>
          <p14:tracePt t="12001" x="2873375" y="3300413"/>
          <p14:tracePt t="12003" x="2844800" y="3314700"/>
          <p14:tracePt t="12006" x="2830513" y="3328988"/>
          <p14:tracePt t="12017" x="2773363" y="3371850"/>
          <p14:tracePt t="12030" x="2730500" y="3414713"/>
          <p14:tracePt t="12047" x="2701925" y="3443288"/>
          <p14:tracePt t="12063" x="2673350" y="3457575"/>
          <p14:tracePt t="12080" x="2644775" y="3457575"/>
          <p14:tracePt t="12097" x="2630488" y="3486150"/>
          <p14:tracePt t="12099" x="2616200" y="3486150"/>
          <p14:tracePt t="12113" x="2587625" y="3514725"/>
          <p14:tracePt t="12115" x="2587625" y="3529013"/>
          <p14:tracePt t="12130" x="2573338" y="3543300"/>
          <p14:tracePt t="12132" x="2559050" y="3543300"/>
          <p14:tracePt t="12134" x="2559050" y="3557588"/>
          <p14:tracePt t="12147" x="2544763" y="3557588"/>
          <p14:tracePt t="12242" x="2544763" y="3543300"/>
          <p14:tracePt t="12252" x="2544763" y="3529013"/>
          <p14:tracePt t="12263" x="2587625" y="3514725"/>
          <p14:tracePt t="12266" x="2587625" y="3500438"/>
          <p14:tracePt t="12268" x="2601913" y="3500438"/>
          <p14:tracePt t="12280" x="2630488" y="3471863"/>
          <p14:tracePt t="12282" x="2644775" y="3471863"/>
          <p14:tracePt t="12297" x="2687638" y="3443288"/>
          <p14:tracePt t="12313" x="2716213" y="3429000"/>
          <p14:tracePt t="12336" x="2730500" y="3414713"/>
          <p14:tracePt t="12347" x="2759075" y="3414713"/>
          <p14:tracePt t="12364" x="2859088" y="3414713"/>
          <p14:tracePt t="12366" x="2873375" y="3414713"/>
          <p14:tracePt t="12368" x="2901950" y="3414713"/>
          <p14:tracePt t="12370" x="2916238" y="3414713"/>
          <p14:tracePt t="12372" x="2930525" y="3414713"/>
          <p14:tracePt t="12374" x="2944813" y="3414713"/>
          <p14:tracePt t="12377" x="2959100" y="3414713"/>
          <p14:tracePt t="12379" x="2973388" y="3414713"/>
          <p14:tracePt t="12381" x="2987675" y="3414713"/>
          <p14:tracePt t="12384" x="3001963" y="3414713"/>
          <p14:tracePt t="12390" x="3016250" y="3414713"/>
          <p14:tracePt t="12392" x="3030538" y="3414713"/>
          <p14:tracePt t="12398" x="3030538" y="3400425"/>
          <p14:tracePt t="12413" x="3044825" y="3400425"/>
          <p14:tracePt t="12458" x="3059113" y="3386138"/>
          <p14:tracePt t="12463" x="3073400" y="3386138"/>
          <p14:tracePt t="12480" x="3144838" y="3386138"/>
          <p14:tracePt t="12484" x="3159125" y="3386138"/>
          <p14:tracePt t="12496" x="3230563" y="3386138"/>
          <p14:tracePt t="12514" x="3316288" y="3386138"/>
          <p14:tracePt t="12530" x="3387725" y="3386138"/>
          <p14:tracePt t="12532" x="3402013" y="3386138"/>
          <p14:tracePt t="12547" x="3430588" y="3386138"/>
          <p14:tracePt t="12563" x="3487738" y="3371850"/>
          <p14:tracePt t="12580" x="3559175" y="3371850"/>
          <p14:tracePt t="12597" x="3630613" y="3371850"/>
          <p14:tracePt t="12599" x="3644900" y="3371850"/>
          <p14:tracePt t="12614" x="3687763" y="3371850"/>
          <p14:tracePt t="12630" x="3702050" y="3371850"/>
          <p14:tracePt t="12715" x="3716338" y="3357563"/>
          <p14:tracePt t="12756" x="3730625" y="3357563"/>
          <p14:tracePt t="12790" x="3744913" y="3357563"/>
          <p14:tracePt t="12799" x="3744913" y="3343275"/>
          <p14:tracePt t="12804" x="3759200" y="3343275"/>
          <p14:tracePt t="12907" x="3773488" y="3343275"/>
          <p14:tracePt t="12912" x="3787775" y="3343275"/>
          <p14:tracePt t="12919" x="3802063" y="3343275"/>
          <p14:tracePt t="12930" x="3830638" y="3328988"/>
          <p14:tracePt t="12932" x="3844925" y="3328988"/>
          <p14:tracePt t="12946" x="3873500" y="3328988"/>
          <p14:tracePt t="12963" x="3887788" y="3328988"/>
          <p14:tracePt t="12980" x="3916363" y="3314700"/>
          <p14:tracePt t="12996" x="3959225" y="3314700"/>
          <p14:tracePt t="13013" x="4016375" y="3314700"/>
          <p14:tracePt t="13030" x="4073525" y="3314700"/>
          <p14:tracePt t="13032" x="4087813" y="3314700"/>
          <p14:tracePt t="13047" x="4130675" y="3314700"/>
          <p14:tracePt t="13063" x="4144963" y="3314700"/>
          <p14:tracePt t="13142" x="4159250" y="3314700"/>
          <p14:tracePt t="13148" x="4173538" y="3314700"/>
          <p14:tracePt t="13163" x="4216400" y="3300413"/>
          <p14:tracePt t="13180" x="4244975" y="3300413"/>
          <p14:tracePt t="13196" x="4259263" y="3300413"/>
          <p14:tracePt t="13198" x="4273550" y="3300413"/>
          <p14:tracePt t="13213" x="4302125" y="3300413"/>
          <p14:tracePt t="13230" x="4373563" y="3300413"/>
          <p14:tracePt t="13246" x="4459288" y="3300413"/>
          <p14:tracePt t="13248" x="4473575" y="3300413"/>
          <p14:tracePt t="13251" x="4487863" y="3300413"/>
          <p14:tracePt t="13263" x="4530725" y="3300413"/>
          <p14:tracePt t="13280" x="4545013" y="3300413"/>
          <p14:tracePt t="13282" x="4559300" y="3300413"/>
          <p14:tracePt t="13381" x="4573588" y="3300413"/>
          <p14:tracePt t="13387" x="4587875" y="3300413"/>
          <p14:tracePt t="13396" x="4602163" y="3300413"/>
          <p14:tracePt t="13398" x="4616450" y="3300413"/>
          <p14:tracePt t="13413" x="4659313" y="3300413"/>
          <p14:tracePt t="13430" x="4702175" y="3300413"/>
          <p14:tracePt t="13446" x="4730750" y="3300413"/>
          <p14:tracePt t="13476" x="4745038" y="3300413"/>
          <p14:tracePt t="13493" x="4759325" y="3300413"/>
          <p14:tracePt t="13499" x="4773613" y="3300413"/>
          <p14:tracePt t="13513" x="4802188" y="3300413"/>
          <p14:tracePt t="13530" x="4845050" y="3300413"/>
          <p14:tracePt t="13532" x="4859338" y="3300413"/>
          <p14:tracePt t="13546" x="4902200" y="3300413"/>
          <p14:tracePt t="13563" x="4930775" y="3314700"/>
          <p14:tracePt t="13618" x="4945063" y="3314700"/>
          <p14:tracePt t="13660" x="4959350" y="3314700"/>
          <p14:tracePt t="13665" x="4973638" y="3314700"/>
          <p14:tracePt t="13680" x="5030788" y="3314700"/>
          <p14:tracePt t="13696" x="5102225" y="3314700"/>
          <p14:tracePt t="13713" x="5130800" y="3314700"/>
          <p14:tracePt t="13764" x="5145088" y="3314700"/>
          <p14:tracePt t="13769" x="5159375" y="3314700"/>
          <p14:tracePt t="13779" x="5187950" y="3314700"/>
          <p14:tracePt t="13797" x="5230813" y="3328988"/>
          <p14:tracePt t="13814" x="5245100" y="3328988"/>
          <p14:tracePt t="13855" x="5245100" y="3343275"/>
          <p14:tracePt t="13863" x="5259388" y="3343275"/>
          <p14:tracePt t="13869" x="5273675" y="3343275"/>
          <p14:tracePt t="13880" x="5316538" y="3343275"/>
          <p14:tracePt t="13882" x="5330825" y="3343275"/>
          <p14:tracePt t="13896" x="5416550" y="3357563"/>
          <p14:tracePt t="13913" x="5502275" y="3371850"/>
          <p14:tracePt t="13915" x="5516563" y="3371850"/>
          <p14:tracePt t="13930" x="5573713" y="3371850"/>
          <p14:tracePt t="13946" x="5630863" y="3371850"/>
          <p14:tracePt t="13963" x="5659438" y="3371850"/>
          <p14:tracePt t="13980" x="5688013" y="3386138"/>
          <p14:tracePt t="13996" x="5716588" y="3400425"/>
          <p14:tracePt t="13999" x="5730875" y="3400425"/>
          <p14:tracePt t="14013" x="5759450" y="3400425"/>
          <p14:tracePt t="14030" x="5773738" y="3400425"/>
          <p14:tracePt t="14032" x="5788025" y="3400425"/>
          <p14:tracePt t="14046" x="5802313" y="3400425"/>
          <p14:tracePt t="14063" x="5830888" y="3400425"/>
          <p14:tracePt t="14079" x="5873750" y="3400425"/>
          <p14:tracePt t="14096" x="5945188" y="3386138"/>
          <p14:tracePt t="14113" x="6002338" y="3386138"/>
          <p14:tracePt t="14129" x="6030913" y="3386138"/>
          <p14:tracePt t="14400" x="6045200" y="3386138"/>
          <p14:tracePt t="14404" x="6059488" y="3386138"/>
          <p14:tracePt t="14413" x="6088063" y="3386138"/>
          <p14:tracePt t="14430" x="6132513" y="3386138"/>
          <p14:tracePt t="14446" x="6175375" y="3386138"/>
          <p14:tracePt t="14463" x="6218238" y="3386138"/>
          <p14:tracePt t="14464" x="6232525" y="3386138"/>
          <p14:tracePt t="14469" x="6246813" y="3386138"/>
          <p14:tracePt t="14479" x="6289675" y="3386138"/>
          <p14:tracePt t="14496" x="6389688" y="3386138"/>
          <p14:tracePt t="14499" x="6403975" y="3386138"/>
          <p14:tracePt t="14501" x="6418263" y="3386138"/>
          <p14:tracePt t="14513" x="6489700" y="3371850"/>
          <p14:tracePt t="14515" x="6503988" y="3371850"/>
          <p14:tracePt t="14529" x="6575425" y="3357563"/>
          <p14:tracePt t="14546" x="6632575" y="3357563"/>
          <p14:tracePt t="14550" x="6632575" y="3343275"/>
          <p14:tracePt t="14552" x="6646863" y="3343275"/>
          <p14:tracePt t="14563" x="6661150" y="3343275"/>
          <p14:tracePt t="14565" x="6675438" y="3343275"/>
          <p14:tracePt t="14580" x="6704013" y="3343275"/>
          <p14:tracePt t="14596" x="6746875" y="3343275"/>
          <p14:tracePt t="14613" x="6775450" y="3328988"/>
          <p14:tracePt t="14629" x="6789738" y="3328988"/>
          <p14:tracePt t="14656" x="6804025" y="3328988"/>
          <p14:tracePt t="14663" x="6832600" y="3314700"/>
          <p14:tracePt t="14679" x="6918325" y="3314700"/>
          <p14:tracePt t="14696" x="6975475" y="3286125"/>
          <p14:tracePt t="14698" x="6989763" y="3286125"/>
          <p14:tracePt t="14713" x="7032625" y="3286125"/>
          <p14:tracePt t="14802" x="7018338" y="3286125"/>
          <p14:tracePt t="14808" x="6989763" y="3314700"/>
          <p14:tracePt t="14810" x="6975475" y="3314700"/>
          <p14:tracePt t="14815" x="6932613" y="3343275"/>
          <p14:tracePt t="14830" x="6789738" y="3400425"/>
          <p14:tracePt t="14833" x="6746875" y="3414713"/>
          <p14:tracePt t="14835" x="6718300" y="3429000"/>
          <p14:tracePt t="14838" x="6689725" y="3429000"/>
          <p14:tracePt t="14840" x="6675438" y="3443288"/>
          <p14:tracePt t="14842" x="6632575" y="3443288"/>
          <p14:tracePt t="14844" x="6604000" y="3457575"/>
          <p14:tracePt t="14846" x="6589713" y="3457575"/>
          <p14:tracePt t="14848" x="6561138" y="3457575"/>
          <p14:tracePt t="14851" x="6532563" y="3457575"/>
          <p14:tracePt t="14859" x="6446838" y="3471863"/>
          <p14:tracePt t="14862" x="6432550" y="3471863"/>
          <p14:tracePt t="14864" x="6389688" y="3471863"/>
          <p14:tracePt t="14867" x="6346825" y="3471863"/>
          <p14:tracePt t="14869" x="6303963" y="3471863"/>
          <p14:tracePt t="14872" x="6275388" y="3471863"/>
          <p14:tracePt t="14874" x="6232525" y="3471863"/>
          <p14:tracePt t="14877" x="6203950" y="3471863"/>
          <p14:tracePt t="14880" x="6161088" y="3471863"/>
          <p14:tracePt t="14882" x="6146800" y="3471863"/>
          <p14:tracePt t="14884" x="6103938" y="3457575"/>
          <p14:tracePt t="14886" x="6088063" y="3457575"/>
          <p14:tracePt t="14888" x="6059488" y="3457575"/>
          <p14:tracePt t="14890" x="6030913" y="3443288"/>
          <p14:tracePt t="14892" x="6002338" y="3443288"/>
          <p14:tracePt t="14895" x="5988050" y="3429000"/>
          <p14:tracePt t="14897" x="5959475" y="3429000"/>
          <p14:tracePt t="14900" x="5930900" y="3400425"/>
          <p14:tracePt t="14902" x="5888038" y="3400425"/>
          <p14:tracePt t="14905" x="5845175" y="3386138"/>
          <p14:tracePt t="14907" x="5830888" y="3357563"/>
          <p14:tracePt t="14909" x="5802313" y="3357563"/>
          <p14:tracePt t="14911" x="5788025" y="3343275"/>
          <p14:tracePt t="14914" x="5745163" y="3328988"/>
          <p14:tracePt t="14916" x="5730875" y="3314700"/>
          <p14:tracePt t="14919" x="5702300" y="3286125"/>
          <p14:tracePt t="14921" x="5659438" y="3271838"/>
          <p14:tracePt t="14923" x="5645150" y="3243263"/>
          <p14:tracePt t="14926" x="5616575" y="3214688"/>
          <p14:tracePt t="14928" x="5602288" y="3200400"/>
          <p14:tracePt t="14931" x="5588000" y="3186113"/>
          <p14:tracePt t="14944" x="5516563" y="3086100"/>
          <p14:tracePt t="14946" x="5516563" y="3071813"/>
          <p14:tracePt t="14948" x="5502275" y="3057525"/>
          <p14:tracePt t="14958" x="5502275" y="3014663"/>
          <p14:tracePt t="14963" x="5502275" y="3000375"/>
          <p14:tracePt t="14984" x="5502275" y="2914650"/>
          <p14:tracePt t="14988" x="5502275" y="2900363"/>
          <p14:tracePt t="14992" x="5530850" y="2871788"/>
          <p14:tracePt t="14997" x="5530850" y="2857500"/>
          <p14:tracePt t="15002" x="5559425" y="2828925"/>
          <p14:tracePt t="15006" x="5573713" y="2814638"/>
          <p14:tracePt t="15011" x="5588000" y="2786063"/>
          <p14:tracePt t="15016" x="5616575" y="2771775"/>
          <p14:tracePt t="15021" x="5659438" y="2743200"/>
          <p14:tracePt t="15027" x="5716588" y="2714625"/>
          <p14:tracePt t="15033" x="5759450" y="2700338"/>
          <p14:tracePt t="15039" x="5830888" y="2686050"/>
          <p14:tracePt t="15045" x="5888038" y="2657475"/>
          <p14:tracePt t="15050" x="5945188" y="2643188"/>
          <p14:tracePt t="15056" x="6016625" y="2643188"/>
          <p14:tracePt t="15062" x="6073775" y="2643188"/>
          <p14:tracePt t="15069" x="6161088" y="2643188"/>
          <p14:tracePt t="15076" x="6246813" y="2643188"/>
          <p14:tracePt t="15082" x="6289675" y="2643188"/>
          <p14:tracePt t="15087" x="6346825" y="2643188"/>
          <p14:tracePt t="15091" x="6375400" y="2643188"/>
          <p14:tracePt t="15094" x="6403975" y="2643188"/>
          <p14:tracePt t="15097" x="6432550" y="2643188"/>
          <p14:tracePt t="15100" x="6446838" y="2643188"/>
          <p14:tracePt t="15102" x="6475413" y="2657475"/>
          <p14:tracePt t="15105" x="6489700" y="2657475"/>
          <p14:tracePt t="15113" x="6575425" y="2686050"/>
          <p14:tracePt t="15115" x="6604000" y="2686050"/>
          <p14:tracePt t="15130" x="6732588" y="2757488"/>
          <p14:tracePt t="15132" x="6775450" y="2771775"/>
          <p14:tracePt t="15134" x="6789738" y="2786063"/>
          <p14:tracePt t="15136" x="6804025" y="2800350"/>
          <p14:tracePt t="15137" x="6818313" y="2800350"/>
          <p14:tracePt t="15139" x="6832600" y="2814638"/>
          <p14:tracePt t="15141" x="6846888" y="2828925"/>
          <p14:tracePt t="15143" x="6875463" y="2843213"/>
          <p14:tracePt t="15145" x="6889750" y="2857500"/>
          <p14:tracePt t="15148" x="6904038" y="2871788"/>
          <p14:tracePt t="15150" x="6932613" y="2886075"/>
          <p14:tracePt t="15153" x="6946900" y="2900363"/>
          <p14:tracePt t="15155" x="6961188" y="2914650"/>
          <p14:tracePt t="15157" x="6989763" y="2943225"/>
          <p14:tracePt t="15159" x="7004050" y="2957513"/>
          <p14:tracePt t="15166" x="7032625" y="2986088"/>
          <p14:tracePt t="15183" x="7061200" y="3057525"/>
          <p14:tracePt t="15200" x="7061200" y="3114675"/>
          <p14:tracePt t="15217" x="7061200" y="3171825"/>
          <p14:tracePt t="15222" x="7061200" y="3186113"/>
          <p14:tracePt t="15227" x="7061200" y="3214688"/>
          <p14:tracePt t="15231" x="7061200" y="3228975"/>
          <p14:tracePt t="15236" x="7061200" y="3243263"/>
          <p14:tracePt t="15241" x="7046913" y="3271838"/>
          <p14:tracePt t="15247" x="7046913" y="3286125"/>
          <p14:tracePt t="15252" x="7032625" y="3314700"/>
          <p14:tracePt t="15256" x="7032625" y="3328988"/>
          <p14:tracePt t="15260" x="7018338" y="3357563"/>
          <p14:tracePt t="15269" x="7004050" y="3386138"/>
          <p14:tracePt t="15279" x="7004050" y="3400425"/>
          <p14:tracePt t="15281" x="7004050" y="3414713"/>
          <p14:tracePt t="15327" x="7018338" y="3414713"/>
          <p14:tracePt t="15331" x="7032625" y="3414713"/>
          <p14:tracePt t="15333" x="7046913" y="3414713"/>
          <p14:tracePt t="15335" x="7061200" y="3414713"/>
          <p14:tracePt t="15346" x="7146925" y="3429000"/>
          <p14:tracePt t="15348" x="7161213" y="3429000"/>
          <p14:tracePt t="15351" x="7189788" y="3429000"/>
          <p14:tracePt t="15353" x="7204075" y="3429000"/>
          <p14:tracePt t="15363" x="7318375" y="3443288"/>
          <p14:tracePt t="15379" x="7489825" y="3457575"/>
          <p14:tracePt t="15382" x="7518400" y="3457575"/>
          <p14:tracePt t="15384" x="7546975" y="3457575"/>
          <p14:tracePt t="15396" x="7704138" y="3471863"/>
          <p14:tracePt t="15399" x="7747000" y="3471863"/>
          <p14:tracePt t="15402" x="7789863" y="3471863"/>
          <p14:tracePt t="15405" x="7818438" y="3471863"/>
          <p14:tracePt t="15407" x="7875588" y="3471863"/>
          <p14:tracePt t="15409" x="7904163" y="3471863"/>
          <p14:tracePt t="15416" x="7989888" y="3471863"/>
          <p14:tracePt t="15419" x="8061325" y="3471863"/>
          <p14:tracePt t="15421" x="8104188" y="3471863"/>
          <p14:tracePt t="15423" x="8118475" y="3471863"/>
          <p14:tracePt t="15425" x="8161338" y="3471863"/>
          <p14:tracePt t="15427" x="8175625" y="3471863"/>
          <p14:tracePt t="15430" x="8218488" y="3471863"/>
          <p14:tracePt t="15433" x="8247063" y="3471863"/>
          <p14:tracePt t="15436" x="8304213" y="3471863"/>
          <p14:tracePt t="15438" x="8347075" y="3471863"/>
          <p14:tracePt t="15440" x="8375650" y="3471863"/>
          <p14:tracePt t="15442" x="8404225" y="3471863"/>
          <p14:tracePt t="15444" x="8432800" y="3471863"/>
          <p14:tracePt t="15446" x="8461375" y="3471863"/>
          <p14:tracePt t="15448" x="8489950" y="3471863"/>
          <p14:tracePt t="15450" x="8518525" y="3471863"/>
          <p14:tracePt t="15452" x="8547100" y="3471863"/>
          <p14:tracePt t="15454" x="8575675" y="3471863"/>
          <p14:tracePt t="15456" x="8604250" y="3471863"/>
          <p14:tracePt t="15459" x="8632825" y="3471863"/>
          <p14:tracePt t="15461" x="8661400" y="3471863"/>
          <p14:tracePt t="15463" x="8704263" y="3471863"/>
          <p14:tracePt t="15465" x="8718550" y="3471863"/>
          <p14:tracePt t="15467" x="8747125" y="3471863"/>
          <p14:tracePt t="15469" x="8775700" y="3471863"/>
          <p14:tracePt t="15474" x="8804275" y="3457575"/>
          <p14:tracePt t="15476" x="8832850" y="3457575"/>
          <p14:tracePt t="15485" x="8890000" y="3457575"/>
          <p14:tracePt t="15486" x="8918575" y="3457575"/>
          <p14:tracePt t="15496" x="8990013" y="3457575"/>
          <p14:tracePt t="15498" x="9004300" y="3457575"/>
          <p14:tracePt t="15513" x="9090025" y="3457575"/>
          <p14:tracePt t="15514" x="9104313" y="3457575"/>
          <p14:tracePt t="15516" x="9118600" y="3457575"/>
          <p14:tracePt t="15529" x="9190038" y="3457575"/>
          <p14:tracePt t="15531" x="9204325" y="3457575"/>
          <p14:tracePt t="15533" x="9218613" y="3457575"/>
          <p14:tracePt t="15546" x="9275763" y="3457575"/>
          <p14:tracePt t="15566" x="9332913" y="3457575"/>
          <p14:tracePt t="15722" x="9318625" y="3457575"/>
          <p14:tracePt t="15726" x="9304338" y="3457575"/>
          <p14:tracePt t="15736" x="9261475" y="3457575"/>
          <p14:tracePt t="15740" x="9247188" y="3457575"/>
          <p14:tracePt t="15745" x="9204325" y="3457575"/>
          <p14:tracePt t="15750" x="9161463" y="3457575"/>
          <p14:tracePt t="15757" x="9090025" y="3471863"/>
          <p14:tracePt t="15764" x="8990013" y="3471863"/>
          <p14:tracePt t="15773" x="8747125" y="3529013"/>
          <p14:tracePt t="15781" x="8547100" y="3571875"/>
          <p14:tracePt t="15789" x="8132763" y="3671888"/>
          <p14:tracePt t="15797" x="7904163" y="3743325"/>
          <p14:tracePt t="15805" x="7504113" y="3900488"/>
          <p14:tracePt t="15814" x="7132638" y="4100513"/>
          <p14:tracePt t="15821" x="6818313" y="4343400"/>
          <p14:tracePt t="15829" x="6546850" y="4572000"/>
          <p14:tracePt t="15837" x="6175375" y="4900613"/>
          <p14:tracePt t="15844" x="5945188" y="5100638"/>
          <p14:tracePt t="15852" x="5645150" y="5329238"/>
          <p14:tracePt t="15860" x="5416550" y="5500688"/>
          <p14:tracePt t="15869" x="5216525" y="5643563"/>
          <p14:tracePt t="15876" x="5073650" y="5729288"/>
          <p14:tracePt t="15883" x="4959350" y="5786438"/>
          <p14:tracePt t="15893" x="4816475" y="5829300"/>
          <p14:tracePt t="15900" x="4745038" y="5829300"/>
          <p14:tracePt t="15904" x="4702175" y="5843588"/>
          <p14:tracePt t="15920" x="4659313" y="5843588"/>
          <p14:tracePt t="15929" x="4645025" y="5843588"/>
          <p14:tracePt t="15947" x="4602163" y="5786438"/>
          <p14:tracePt t="15951" x="4573588" y="5757863"/>
          <p14:tracePt t="15955" x="4545013" y="5729288"/>
          <p14:tracePt t="15958" x="4516438" y="5700713"/>
          <p14:tracePt t="15961" x="4487863" y="5686425"/>
          <p14:tracePt t="15966" x="4430713" y="5657850"/>
          <p14:tracePt t="15970" x="4359275" y="5600700"/>
          <p14:tracePt t="15974" x="4302125" y="5557838"/>
          <p14:tracePt t="15978" x="4230688" y="5529263"/>
          <p14:tracePt t="15983" x="4144963" y="5486400"/>
          <p14:tracePt t="15987" x="4073525" y="5457825"/>
          <p14:tracePt t="15989" x="4030663" y="5429250"/>
          <p14:tracePt t="15992" x="3987800" y="5414963"/>
          <p14:tracePt t="15996" x="3944938" y="5386388"/>
          <p14:tracePt t="16000" x="3902075" y="5372100"/>
          <p14:tracePt t="16003" x="3873500" y="5343525"/>
          <p14:tracePt t="16006" x="3859213" y="5343525"/>
          <p14:tracePt t="16009" x="3816350" y="5314950"/>
          <p14:tracePt t="16021" x="3773488" y="5286375"/>
          <p14:tracePt t="16035" x="3773488" y="5272088"/>
          <p14:tracePt t="16063" x="3773488" y="5257800"/>
          <p14:tracePt t="16070" x="3759200" y="5257800"/>
          <p14:tracePt t="16072" x="3744913" y="5257800"/>
          <p14:tracePt t="16082" x="3673475" y="5229225"/>
          <p14:tracePt t="16086" x="3630613" y="5214938"/>
          <p14:tracePt t="16099" x="3516313" y="5186363"/>
          <p14:tracePt t="16104" x="3487738" y="5172075"/>
          <p14:tracePt t="16107" x="3444875" y="5172075"/>
          <p14:tracePt t="16111" x="3416300" y="5157788"/>
          <p14:tracePt t="16115" x="3402013" y="5157788"/>
          <p14:tracePt t="16124" x="3359150" y="5129213"/>
          <p14:tracePt t="16127" x="3344863" y="5129213"/>
          <p14:tracePt t="16138" x="3344863" y="5143500"/>
          <p14:tracePt t="16141" x="3344863" y="5172075"/>
          <p14:tracePt t="16276" x="3344863" y="5157788"/>
          <p14:tracePt t="16282" x="3344863" y="5100638"/>
          <p14:tracePt t="16286" x="3330575" y="5057775"/>
          <p14:tracePt t="16292" x="3316288" y="5043488"/>
          <p14:tracePt t="16298" x="3316288" y="5029200"/>
          <p14:tracePt t="16303" x="3302000" y="5029200"/>
          <p14:tracePt t="16309" x="3287713" y="5029200"/>
          <p14:tracePt t="16315" x="3244850" y="5014913"/>
          <p14:tracePt t="16320" x="3187700" y="5000625"/>
          <p14:tracePt t="16327" x="3159125" y="4986338"/>
          <p14:tracePt t="16334" x="3116263" y="4972050"/>
          <p14:tracePt t="16340" x="3073400" y="4943475"/>
          <p14:tracePt t="16346" x="3030538" y="4929188"/>
          <p14:tracePt t="16354" x="2973388" y="4914900"/>
          <p14:tracePt t="16360" x="2930525" y="4886325"/>
          <p14:tracePt t="16366" x="2901950" y="4872038"/>
          <p14:tracePt t="16373" x="2844800" y="4843463"/>
          <p14:tracePt t="16380" x="2787650" y="4829175"/>
          <p14:tracePt t="16387" x="2716213" y="4800600"/>
          <p14:tracePt t="16394" x="2673350" y="4772025"/>
          <p14:tracePt t="16402" x="2587625" y="4729163"/>
          <p14:tracePt t="16409" x="2501900" y="4686300"/>
          <p14:tracePt t="16416" x="2459038" y="4657725"/>
          <p14:tracePt t="16421" x="2416175" y="4629150"/>
          <p14:tracePt t="16427" x="2373313" y="4614863"/>
          <p14:tracePt t="16431" x="2344738" y="4600575"/>
          <p14:tracePt t="16434" x="2330450" y="4586288"/>
          <p14:tracePt t="16437" x="2301875" y="4572000"/>
          <p14:tracePt t="16440" x="2287588" y="4572000"/>
          <p14:tracePt t="16443" x="2273300" y="4572000"/>
          <p14:tracePt t="16455" x="2244725" y="4529138"/>
          <p14:tracePt t="16466" x="2230438" y="4500563"/>
          <p14:tracePt t="16480" x="2216150" y="4471988"/>
          <p14:tracePt t="16482" x="2201863" y="4457700"/>
          <p14:tracePt t="16484" x="2201863" y="4443413"/>
          <p14:tracePt t="16496" x="2187575" y="4414838"/>
          <p14:tracePt t="16499" x="2173288" y="4414838"/>
          <p14:tracePt t="16501" x="2159000" y="4386263"/>
          <p14:tracePt t="16513" x="2130425" y="4343400"/>
          <p14:tracePt t="16529" x="2058988" y="4271963"/>
          <p14:tracePt t="16531" x="2058988" y="4257675"/>
          <p14:tracePt t="16534" x="2028825" y="4243388"/>
          <p14:tracePt t="16548" x="1928813" y="4157663"/>
          <p14:tracePt t="16552" x="1900238" y="4129088"/>
          <p14:tracePt t="16555" x="1871663" y="4114800"/>
          <p14:tracePt t="16558" x="1843088" y="4086225"/>
          <p14:tracePt t="16562" x="1814513" y="4057650"/>
          <p14:tracePt t="16565" x="1785938" y="4029075"/>
          <p14:tracePt t="16569" x="1757363" y="4000500"/>
          <p14:tracePt t="16572" x="1728788" y="3971925"/>
          <p14:tracePt t="16576" x="1700213" y="3943350"/>
          <p14:tracePt t="16588" x="1657350" y="3900488"/>
          <p14:tracePt t="16597" x="1657350" y="3886200"/>
          <p14:tracePt t="16754" x="1657350" y="3871913"/>
          <p14:tracePt t="16764" x="1643063" y="3871913"/>
          <p14:tracePt t="16769" x="1628775" y="3857625"/>
          <p14:tracePt t="16784" x="1628775" y="3843338"/>
          <p14:tracePt t="16800" x="1614488" y="3829050"/>
          <p14:tracePt t="16890" x="1628775" y="3829050"/>
          <p14:tracePt t="16903" x="1643063" y="3829050"/>
          <p14:tracePt t="16917" x="1657350" y="3829050"/>
          <p14:tracePt t="16934" x="1671638" y="3829050"/>
          <p14:tracePt t="16974" x="1671638" y="3843338"/>
          <p14:tracePt t="16987" x="1685925" y="3857625"/>
          <p14:tracePt t="17001" x="1700213" y="3886200"/>
          <p14:tracePt t="17015" x="1714500" y="3914775"/>
          <p14:tracePt t="17074" x="1728788" y="3914775"/>
          <p14:tracePt t="17085" x="1743075" y="3943350"/>
          <p14:tracePt t="17088" x="1757363" y="3943350"/>
          <p14:tracePt t="17098" x="1785938" y="3971925"/>
          <p14:tracePt t="17113" x="1828800" y="3986213"/>
          <p14:tracePt t="17129" x="1857375" y="4000500"/>
          <p14:tracePt t="17174" x="1871663" y="4000500"/>
          <p14:tracePt t="17258" x="1885950" y="4000500"/>
          <p14:tracePt t="17269" x="1914525" y="4000500"/>
          <p14:tracePt t="17273" x="1943100" y="4000500"/>
          <p14:tracePt t="17278" x="1957388" y="4000500"/>
          <p14:tracePt t="17285" x="2000250" y="4000500"/>
          <p14:tracePt t="17292" x="2058988" y="4000500"/>
          <p14:tracePt t="17299" x="2087563" y="4000500"/>
          <p14:tracePt t="17304" x="2130425" y="4000500"/>
          <p14:tracePt t="17310" x="2159000" y="4000500"/>
          <p14:tracePt t="17317" x="2201863" y="4000500"/>
          <p14:tracePt t="17321" x="2216150" y="4000500"/>
          <p14:tracePt t="17326" x="2230438" y="4000500"/>
          <p14:tracePt t="17331" x="2244725" y="4000500"/>
          <p14:tracePt t="17335" x="2259013" y="4000500"/>
          <p14:tracePt t="17340" x="2273300" y="4000500"/>
          <p14:tracePt t="17360" x="2287588" y="4000500"/>
          <p14:tracePt t="17372" x="2301875" y="4000500"/>
          <p14:tracePt t="17376" x="2316163" y="3986213"/>
          <p14:tracePt t="17390" x="2373313" y="3986213"/>
          <p14:tracePt t="17395" x="2401888" y="3986213"/>
          <p14:tracePt t="17400" x="2430463" y="3986213"/>
          <p14:tracePt t="17406" x="2459038" y="3986213"/>
          <p14:tracePt t="17411" x="2487613" y="3986213"/>
          <p14:tracePt t="17417" x="2530475" y="3986213"/>
          <p14:tracePt t="17423" x="2559050" y="3986213"/>
          <p14:tracePt t="17429" x="2601913" y="3986213"/>
          <p14:tracePt t="17435" x="2630488" y="3986213"/>
          <p14:tracePt t="17447" x="2659063" y="3971925"/>
          <p14:tracePt t="17459" x="2673350" y="3971925"/>
          <p14:tracePt t="17469" x="2687638" y="3971925"/>
          <p14:tracePt t="17489" x="2701925" y="3971925"/>
          <p14:tracePt t="17494" x="2716213" y="3971925"/>
          <p14:tracePt t="17510" x="2787650" y="3971925"/>
          <p14:tracePt t="17516" x="2830513" y="3971925"/>
          <p14:tracePt t="17521" x="2859088" y="3957638"/>
          <p14:tracePt t="17527" x="2887663" y="3957638"/>
          <p14:tracePt t="17532" x="2916238" y="3957638"/>
          <p14:tracePt t="17536" x="2930525" y="3957638"/>
          <p14:tracePt t="17541" x="2944813" y="3957638"/>
          <p14:tracePt t="17545" x="2959100" y="3957638"/>
          <p14:tracePt t="17550" x="2973388" y="3957638"/>
          <p14:tracePt t="17553" x="2987675" y="3957638"/>
          <p14:tracePt t="17557" x="3001963" y="3957638"/>
          <p14:tracePt t="17614" x="3016250" y="3957638"/>
          <p14:tracePt t="17620" x="3030538" y="3957638"/>
          <p14:tracePt t="17630" x="3059113" y="3957638"/>
          <p14:tracePt t="17635" x="3073400" y="3957638"/>
          <p14:tracePt t="17647" x="3116263" y="3957638"/>
          <p14:tracePt t="17667" x="3187700" y="3957638"/>
          <p14:tracePt t="17671" x="3201988" y="3957638"/>
          <p14:tracePt t="17684" x="3230563" y="3943350"/>
          <p14:tracePt t="17700" x="3273425" y="3929063"/>
          <p14:tracePt t="17704" x="3287713" y="3929063"/>
          <p14:tracePt t="17717" x="3330575" y="3929063"/>
          <p14:tracePt t="17733" x="3373438" y="3929063"/>
          <p14:tracePt t="17737" x="3402013" y="3929063"/>
          <p14:tracePt t="17750" x="3473450" y="3929063"/>
          <p14:tracePt t="17756" x="3516313" y="3929063"/>
          <p14:tracePt t="17762" x="3559175" y="3929063"/>
          <p14:tracePt t="17768" x="3602038" y="3929063"/>
          <p14:tracePt t="17774" x="3630613" y="3929063"/>
          <p14:tracePt t="17779" x="3673475" y="3929063"/>
          <p14:tracePt t="17786" x="3716338" y="3929063"/>
          <p14:tracePt t="17792" x="3759200" y="3914775"/>
          <p14:tracePt t="17798" x="3816350" y="3914775"/>
          <p14:tracePt t="17802" x="3844925" y="3914775"/>
          <p14:tracePt t="17807" x="3873500" y="3914775"/>
          <p14:tracePt t="17811" x="3902075" y="3914775"/>
          <p14:tracePt t="17817" x="3944938" y="3914775"/>
          <p14:tracePt t="17821" x="3959225" y="3914775"/>
          <p14:tracePt t="17827" x="3987800" y="3914775"/>
          <p14:tracePt t="17839" x="4002088" y="3914775"/>
          <p14:tracePt t="17889" x="4016375" y="3914775"/>
          <p14:tracePt t="17901" x="4044950" y="3914775"/>
          <p14:tracePt t="17906" x="4073525" y="3914775"/>
          <p14:tracePt t="17911" x="4087813" y="3914775"/>
          <p14:tracePt t="17918" x="4116388" y="3914775"/>
          <p14:tracePt t="17923" x="4130675" y="3914775"/>
          <p14:tracePt t="17929" x="4159250" y="3914775"/>
          <p14:tracePt t="17935" x="4187825" y="3914775"/>
          <p14:tracePt t="17941" x="4216400" y="3914775"/>
          <p14:tracePt t="17957" x="4244975" y="3914775"/>
          <p14:tracePt t="17970" x="4259263" y="3914775"/>
          <p14:tracePt t="17974" x="4273550" y="3914775"/>
          <p14:tracePt t="17988" x="4287838" y="3914775"/>
          <p14:tracePt t="18001" x="4316413" y="3914775"/>
          <p14:tracePt t="18018" x="4359275" y="3914775"/>
          <p14:tracePt t="18023" x="4373563" y="3914775"/>
          <p14:tracePt t="18029" x="4387850" y="3914775"/>
          <p14:tracePt t="18035" x="4416425" y="3914775"/>
          <p14:tracePt t="18041" x="4430713" y="3929063"/>
          <p14:tracePt t="18047" x="4445000" y="3929063"/>
          <p14:tracePt t="18052" x="4459288" y="3929063"/>
          <p14:tracePt t="18058" x="4473575" y="3929063"/>
          <p14:tracePt t="18064" x="4487863" y="3929063"/>
          <p14:tracePt t="18080" x="4516438" y="3929063"/>
          <p14:tracePt t="18086" x="4530725" y="3929063"/>
          <p14:tracePt t="18092" x="4545013" y="3929063"/>
          <p14:tracePt t="18099" x="4559300" y="3929063"/>
          <p14:tracePt t="18104" x="4573588" y="3929063"/>
          <p14:tracePt t="18116" x="4602163" y="3929063"/>
          <p14:tracePt t="18123" x="4616450" y="3929063"/>
          <p14:tracePt t="18127" x="4630738" y="3929063"/>
          <p14:tracePt t="18134" x="4645025" y="3929063"/>
          <p14:tracePt t="18151" x="4673600" y="3929063"/>
          <p14:tracePt t="18157" x="4687888" y="3929063"/>
          <p14:tracePt t="18162" x="4702175" y="3929063"/>
          <p14:tracePt t="18169" x="4716463" y="3929063"/>
          <p14:tracePt t="18175" x="4730750" y="3929063"/>
          <p14:tracePt t="18190" x="4759325" y="3929063"/>
          <p14:tracePt t="18204" x="4787900" y="3929063"/>
          <p14:tracePt t="18315" x="4802188" y="3929063"/>
          <p14:tracePt t="18325" x="4816475" y="3929063"/>
          <p14:tracePt t="18339" x="4845050" y="3914775"/>
          <p14:tracePt t="18344" x="4859338" y="3914775"/>
          <p14:tracePt t="18356" x="4873625" y="3914775"/>
          <p14:tracePt t="18369" x="4887913" y="3914775"/>
          <p14:tracePt t="18414" x="4902200" y="3914775"/>
          <p14:tracePt t="18427" x="4945063" y="3900488"/>
          <p14:tracePt t="18433" x="4973638" y="3900488"/>
          <p14:tracePt t="18438" x="5002213" y="3900488"/>
          <p14:tracePt t="18444" x="5030788" y="3900488"/>
          <p14:tracePt t="18450" x="5059363" y="3886200"/>
          <p14:tracePt t="18456" x="5087938" y="3886200"/>
          <p14:tracePt t="18463" x="5116513" y="3886200"/>
          <p14:tracePt t="18470" x="5159375" y="3886200"/>
          <p14:tracePt t="18476" x="5173663" y="3886200"/>
          <p14:tracePt t="18482" x="5202238" y="3886200"/>
          <p14:tracePt t="18498" x="5230813" y="3886200"/>
          <p14:tracePt t="18521" x="5259388" y="3886200"/>
          <p14:tracePt t="18534" x="5273675" y="3886200"/>
          <p14:tracePt t="18539" x="5287963" y="3886200"/>
          <p14:tracePt t="18545" x="5302250" y="3886200"/>
          <p14:tracePt t="18549" x="5316538" y="3886200"/>
          <p14:tracePt t="18558" x="5330825" y="3886200"/>
          <p14:tracePt t="18565" x="5345113" y="3886200"/>
          <p14:tracePt t="18580" x="5373688" y="3886200"/>
          <p14:tracePt t="18582" x="5387975" y="3886200"/>
          <p14:tracePt t="18584" x="5402263" y="3886200"/>
          <p14:tracePt t="18596" x="5445125" y="3886200"/>
          <p14:tracePt t="18621" x="5559425" y="3900488"/>
          <p14:tracePt t="18629" x="5645150" y="3914775"/>
          <p14:tracePt t="18635" x="5688013" y="3929063"/>
          <p14:tracePt t="18641" x="5730875" y="3929063"/>
          <p14:tracePt t="18648" x="5759450" y="3929063"/>
          <p14:tracePt t="18655" x="5788025" y="3943350"/>
          <p14:tracePt t="18661" x="5802313" y="3943350"/>
          <p14:tracePt t="18666" x="5816600" y="3943350"/>
          <p14:tracePt t="18721" x="5830888" y="3943350"/>
          <p14:tracePt t="18725" x="5845175" y="3943350"/>
          <p14:tracePt t="18730" x="5859463" y="3943350"/>
          <p14:tracePt t="18735" x="5873750" y="3943350"/>
          <p14:tracePt t="18750" x="5902325" y="3943350"/>
          <p14:tracePt t="18755" x="5916613" y="3943350"/>
          <p14:tracePt t="18761" x="5945188" y="3943350"/>
          <p14:tracePt t="18766" x="5959475" y="3943350"/>
          <p14:tracePt t="18779" x="6002338" y="3943350"/>
          <p14:tracePt t="18785" x="6030913" y="3943350"/>
          <p14:tracePt t="18791" x="6045200" y="3943350"/>
          <p14:tracePt t="18796" x="6059488" y="3943350"/>
          <p14:tracePt t="18802" x="6088063" y="3943350"/>
          <p14:tracePt t="18806" x="6118225" y="3943350"/>
          <p14:tracePt t="18812" x="6132513" y="3943350"/>
          <p14:tracePt t="18820" x="6203950" y="3943350"/>
          <p14:tracePt t="18828" x="6246813" y="3943350"/>
          <p14:tracePt t="18836" x="6318250" y="3943350"/>
          <p14:tracePt t="18842" x="6332538" y="3943350"/>
          <p14:tracePt t="18849" x="6389688" y="3943350"/>
          <p14:tracePt t="18855" x="6418263" y="3943350"/>
          <p14:tracePt t="18862" x="6446838" y="3943350"/>
          <p14:tracePt t="18867" x="6461125" y="3943350"/>
          <p14:tracePt t="18871" x="6475413" y="3929063"/>
          <p14:tracePt t="18978" x="6489700" y="3929063"/>
          <p14:tracePt t="18990" x="6518275" y="3914775"/>
          <p14:tracePt t="18995" x="6532563" y="3914775"/>
          <p14:tracePt t="19001" x="6561138" y="3914775"/>
          <p14:tracePt t="19006" x="6575425" y="3914775"/>
          <p14:tracePt t="19012" x="6604000" y="3914775"/>
          <p14:tracePt t="19019" x="6646863" y="3914775"/>
          <p14:tracePt t="19028" x="6704013" y="3914775"/>
          <p14:tracePt t="19035" x="6746875" y="3900488"/>
          <p14:tracePt t="19040" x="6775450" y="3900488"/>
          <p14:tracePt t="19046" x="6804025" y="3900488"/>
          <p14:tracePt t="19053" x="6846888" y="3900488"/>
          <p14:tracePt t="19059" x="6861175" y="3900488"/>
          <p14:tracePt t="19220" x="6875463" y="3900488"/>
          <p14:tracePt t="19232" x="6904038" y="3900488"/>
          <p14:tracePt t="19236" x="6918325" y="3900488"/>
          <p14:tracePt t="19241" x="6932613" y="3900488"/>
          <p14:tracePt t="19255" x="6946900" y="3900488"/>
          <p14:tracePt t="19526" x="6961188" y="3886200"/>
          <p14:tracePt t="19540" x="6975475" y="3886200"/>
          <p14:tracePt t="19912" x="6961188" y="3886200"/>
          <p14:tracePt t="19916" x="6946900" y="3886200"/>
          <p14:tracePt t="19920" x="6918325" y="3886200"/>
          <p14:tracePt t="19925" x="6889750" y="3886200"/>
          <p14:tracePt t="19931" x="6861175" y="3886200"/>
          <p14:tracePt t="19937" x="6818313" y="3886200"/>
          <p14:tracePt t="19944" x="6789738" y="3886200"/>
          <p14:tracePt t="19950" x="6761163" y="3886200"/>
          <p14:tracePt t="19963" x="6732588" y="3886200"/>
          <p14:tracePt t="19968" x="6732588" y="3900488"/>
          <p14:tracePt t="19972" x="6718300" y="3900488"/>
          <p14:tracePt t="20006" x="6704013" y="3900488"/>
          <p14:tracePt t="20701" x="6689725" y="3900488"/>
          <p14:tracePt t="20706" x="6646863" y="3900488"/>
          <p14:tracePt t="20713" x="6604000" y="3914775"/>
          <p14:tracePt t="20719" x="6532563" y="3929063"/>
          <p14:tracePt t="20728" x="6418263" y="3943350"/>
          <p14:tracePt t="20739" x="6218238" y="3971925"/>
          <p14:tracePt t="20746" x="6103938" y="3986213"/>
          <p14:tracePt t="20755" x="5859463" y="4029075"/>
          <p14:tracePt t="20764" x="5616575" y="4086225"/>
          <p14:tracePt t="20772" x="5402263" y="4129088"/>
          <p14:tracePt t="20780" x="5245100" y="4143375"/>
          <p14:tracePt t="20789" x="5073650" y="4171950"/>
          <p14:tracePt t="20796" x="5030788" y="4200525"/>
          <p14:tracePt t="20801" x="4973638" y="4200525"/>
          <p14:tracePt t="20806" x="4945063" y="4214813"/>
          <p14:tracePt t="20824" x="4945063" y="4229100"/>
          <p14:tracePt t="20855" x="4930775" y="4229100"/>
          <p14:tracePt t="20859" x="4916488" y="4229100"/>
          <p14:tracePt t="20869" x="4887913" y="4229100"/>
          <p14:tracePt t="20873" x="4873625" y="4229100"/>
          <p14:tracePt t="20886" x="4830763" y="4229100"/>
          <p14:tracePt t="20890" x="4816475" y="4229100"/>
          <p14:tracePt t="20900" x="4787900" y="4214813"/>
          <p14:tracePt t="20916" x="4745038" y="4200525"/>
          <p14:tracePt t="20932" x="4702175" y="4186238"/>
          <p14:tracePt t="20936" x="4687888" y="4186238"/>
          <p14:tracePt t="20949" x="4659313" y="4186238"/>
          <p14:tracePt t="20965" x="4659313" y="4171950"/>
          <p14:tracePt t="20990" x="4659313" y="4157663"/>
          <p14:tracePt t="21004" x="4687888" y="4143375"/>
          <p14:tracePt t="21008" x="4702175" y="4129088"/>
          <p14:tracePt t="21013" x="4716463" y="4129088"/>
          <p14:tracePt t="21018" x="4730750" y="4114800"/>
          <p14:tracePt t="21023" x="4759325" y="4114800"/>
          <p14:tracePt t="21031" x="4773613" y="4114800"/>
          <p14:tracePt t="21036" x="4787900" y="4114800"/>
          <p14:tracePt t="21078" x="4787900" y="4129088"/>
          <p14:tracePt t="21090" x="4773613" y="4171950"/>
          <p14:tracePt t="21096" x="4759325" y="4200525"/>
          <p14:tracePt t="21102" x="4716463" y="4243388"/>
          <p14:tracePt t="21109" x="4673600" y="4286250"/>
          <p14:tracePt t="21115" x="4645025" y="4329113"/>
          <p14:tracePt t="21122" x="4587875" y="4371975"/>
          <p14:tracePt t="21130" x="4516438" y="4400550"/>
          <p14:tracePt t="21137" x="4459288" y="4429125"/>
          <p14:tracePt t="21145" x="4373563" y="4471988"/>
          <p14:tracePt t="21150" x="4330700" y="4486275"/>
          <p14:tracePt t="21157" x="4259263" y="4486275"/>
          <p14:tracePt t="21162" x="4230688" y="4486275"/>
          <p14:tracePt t="21169" x="4173538" y="4486275"/>
          <p14:tracePt t="21178" x="4116388" y="4486275"/>
          <p14:tracePt t="21184" x="4044950" y="4486275"/>
          <p14:tracePt t="21189" x="3987800" y="4457700"/>
          <p14:tracePt t="21194" x="3959225" y="4443413"/>
          <p14:tracePt t="21200" x="3916363" y="4429125"/>
          <p14:tracePt t="21206" x="3887788" y="4414838"/>
          <p14:tracePt t="21212" x="3873500" y="4400550"/>
          <p14:tracePt t="21218" x="3859213" y="4386263"/>
          <p14:tracePt t="21222" x="3844925" y="4386263"/>
          <p14:tracePt t="21247" x="3830638" y="4314825"/>
          <p14:tracePt t="21251" x="3830638" y="4286250"/>
          <p14:tracePt t="21257" x="3830638" y="4243388"/>
          <p14:tracePt t="21263" x="3830638" y="4214813"/>
          <p14:tracePt t="21270" x="3830638" y="4129088"/>
          <p14:tracePt t="21277" x="3844925" y="4086225"/>
          <p14:tracePt t="21283" x="3873500" y="4029075"/>
          <p14:tracePt t="21289" x="3902075" y="3986213"/>
          <p14:tracePt t="21296" x="3930650" y="3957638"/>
          <p14:tracePt t="21303" x="3987800" y="3929063"/>
          <p14:tracePt t="21308" x="4016375" y="3900488"/>
          <p14:tracePt t="21311" x="4030663" y="3900488"/>
          <p14:tracePt t="21315" x="4059238" y="3886200"/>
          <p14:tracePt t="21318" x="4102100" y="3871913"/>
          <p14:tracePt t="21333" x="4202113" y="3857625"/>
          <p14:tracePt t="21344" x="4302125" y="3843338"/>
          <p14:tracePt t="21346" x="4330700" y="3843338"/>
          <p14:tracePt t="21348" x="4344988" y="3843338"/>
          <p14:tracePt t="21350" x="4359275" y="3843338"/>
          <p14:tracePt t="21352" x="4387850" y="3843338"/>
          <p14:tracePt t="21355" x="4416425" y="3843338"/>
          <p14:tracePt t="21356" x="4430713" y="3843338"/>
          <p14:tracePt t="21358" x="4459288" y="3843338"/>
          <p14:tracePt t="21360" x="4473575" y="3843338"/>
          <p14:tracePt t="21363" x="4502150" y="3843338"/>
          <p14:tracePt t="21365" x="4530725" y="3843338"/>
          <p14:tracePt t="21367" x="4545013" y="3843338"/>
          <p14:tracePt t="21369" x="4559300" y="3857625"/>
          <p14:tracePt t="21370" x="4573588" y="3857625"/>
          <p14:tracePt t="21375" x="4602163" y="3857625"/>
          <p14:tracePt t="21377" x="4616450" y="3857625"/>
          <p14:tracePt t="21379" x="4630738" y="3871913"/>
          <p14:tracePt t="21383" x="4645025" y="3886200"/>
          <p14:tracePt t="21399" x="4659313" y="3914775"/>
          <p14:tracePt t="21403" x="4673600" y="3929063"/>
          <p14:tracePt t="21410" x="4687888" y="3943350"/>
          <p14:tracePt t="21416" x="4687888" y="3986213"/>
          <p14:tracePt t="21423" x="4702175" y="4057650"/>
          <p14:tracePt t="21429" x="4716463" y="4100513"/>
          <p14:tracePt t="21436" x="4730750" y="4186238"/>
          <p14:tracePt t="21443" x="4773613" y="4271963"/>
          <p14:tracePt t="21451" x="4816475" y="4371975"/>
          <p14:tracePt t="21458" x="4845050" y="4414838"/>
          <p14:tracePt t="21463" x="4859338" y="4443413"/>
          <p14:tracePt t="21469" x="4887913" y="4486275"/>
          <p14:tracePt t="21472" x="4887913" y="4500563"/>
          <p14:tracePt t="21478" x="4902200" y="4514850"/>
          <p14:tracePt t="21482" x="4916488" y="4514850"/>
          <p14:tracePt t="21487" x="4916488" y="4529138"/>
          <p14:tracePt t="21491" x="4930775" y="4529138"/>
          <p14:tracePt t="21512" x="4987925" y="4529138"/>
          <p14:tracePt t="21519" x="5059363" y="4529138"/>
          <p14:tracePt t="21529" x="5216525" y="4500563"/>
          <p14:tracePt t="21540" x="5573713" y="4414838"/>
          <p14:tracePt t="21547" x="5759450" y="4386263"/>
          <p14:tracePt t="21554" x="6203950" y="4300538"/>
          <p14:tracePt t="21563" x="6518275" y="4229100"/>
          <p14:tracePt t="21570" x="6946900" y="4143375"/>
          <p14:tracePt t="21579" x="7332663" y="4071938"/>
          <p14:tracePt t="21586" x="7747000" y="4029075"/>
          <p14:tracePt t="21593" x="8047038" y="3971925"/>
          <p14:tracePt t="21601" x="8361363" y="3943350"/>
          <p14:tracePt t="21608" x="8604250" y="3929063"/>
          <p14:tracePt t="21615" x="8789988" y="3900488"/>
          <p14:tracePt t="21622" x="8990013" y="3900488"/>
          <p14:tracePt t="21629" x="9090025" y="3900488"/>
          <p14:tracePt t="21634" x="9190038" y="3900488"/>
          <p14:tracePt t="21637" x="9204325" y="3900488"/>
          <p14:tracePt t="21641" x="9232900" y="3900488"/>
          <p14:tracePt t="21646" x="9247188" y="3900488"/>
          <p14:tracePt t="21713" x="9261475" y="3900488"/>
          <p14:tracePt t="21725" x="9261475" y="3914775"/>
          <p14:tracePt t="21745" x="9261475" y="3929063"/>
          <p14:tracePt t="21757" x="9275763" y="3943350"/>
          <p14:tracePt t="21775" x="9304338" y="4000500"/>
          <p14:tracePt t="21781" x="9318625" y="4029075"/>
          <p14:tracePt t="21786" x="9332913" y="4043363"/>
          <p14:tracePt t="21790" x="9347200" y="4057650"/>
          <p14:tracePt t="21796" x="9347200" y="4071938"/>
          <p14:tracePt t="21801" x="9361488" y="4100513"/>
          <p14:tracePt t="21820" x="9375775" y="4143375"/>
          <p14:tracePt t="21825" x="9375775" y="4171950"/>
          <p14:tracePt t="21831" x="9347200" y="4200525"/>
          <p14:tracePt t="21838" x="9304338" y="4257675"/>
          <p14:tracePt t="21846" x="9261475" y="4300538"/>
          <p14:tracePt t="21853" x="9204325" y="4386263"/>
          <p14:tracePt t="21859" x="9161463" y="4429125"/>
          <p14:tracePt t="21865" x="9118600" y="4471988"/>
          <p14:tracePt t="21870" x="9090025" y="4500563"/>
          <p14:tracePt t="21875" x="9075738" y="4514850"/>
          <p14:tracePt t="21881" x="9061450" y="4529138"/>
          <p14:tracePt t="21886" x="9032875" y="4529138"/>
          <p14:tracePt t="21892" x="9032875" y="4543425"/>
          <p14:tracePt t="21897" x="9018588" y="4543425"/>
          <p14:tracePt t="21923" x="8918575" y="4514850"/>
          <p14:tracePt t="21928" x="8904288" y="4514850"/>
          <p14:tracePt t="21934" x="8861425" y="4486275"/>
          <p14:tracePt t="21941" x="8832850" y="4457700"/>
          <p14:tracePt t="21947" x="8789988" y="4443413"/>
          <p14:tracePt t="21953" x="8761413" y="4414838"/>
          <p14:tracePt t="21961" x="8747125" y="4386263"/>
          <p14:tracePt t="21967" x="8718550" y="4343400"/>
          <p14:tracePt t="21974" x="8689975" y="4286250"/>
          <p14:tracePt t="21981" x="8661400" y="4243388"/>
          <p14:tracePt t="21986" x="8647113" y="4214813"/>
          <p14:tracePt t="21993" x="8647113" y="4171950"/>
          <p14:tracePt t="21999" x="8632825" y="4129088"/>
          <p14:tracePt t="22005" x="8632825" y="4086225"/>
          <p14:tracePt t="22011" x="8632825" y="4043363"/>
          <p14:tracePt t="22016" x="8632825" y="4014788"/>
          <p14:tracePt t="22021" x="8632825" y="3986213"/>
          <p14:tracePt t="22026" x="8661400" y="3957638"/>
          <p14:tracePt t="22033" x="8689975" y="3929063"/>
          <p14:tracePt t="22039" x="8718550" y="3900488"/>
          <p14:tracePt t="22044" x="8747125" y="3886200"/>
          <p14:tracePt t="22051" x="8804275" y="3857625"/>
          <p14:tracePt t="22057" x="8847138" y="3857625"/>
          <p14:tracePt t="22063" x="8890000" y="3843338"/>
          <p14:tracePt t="22069" x="8932863" y="3814763"/>
          <p14:tracePt t="22075" x="8975725" y="3800475"/>
          <p14:tracePt t="22081" x="9018588" y="3800475"/>
          <p14:tracePt t="22086" x="9032875" y="3800475"/>
          <p14:tracePt t="22090" x="9061450" y="3800475"/>
          <p14:tracePt t="22095" x="9075738" y="3800475"/>
          <p14:tracePt t="22100" x="9118600" y="3800475"/>
          <p14:tracePt t="22107" x="9132888" y="3800475"/>
          <p14:tracePt t="22113" x="9147175" y="3800475"/>
          <p14:tracePt t="22117" x="9190038" y="3814763"/>
          <p14:tracePt t="22122" x="9204325" y="3829050"/>
          <p14:tracePt t="22126" x="9218613" y="3843338"/>
          <p14:tracePt t="22133" x="9247188" y="3857625"/>
          <p14:tracePt t="22137" x="9261475" y="3886200"/>
          <p14:tracePt t="22143" x="9275763" y="3914775"/>
          <p14:tracePt t="22150" x="9332913" y="3971925"/>
          <p14:tracePt t="22156" x="9361488" y="4014788"/>
          <p14:tracePt t="22161" x="9375775" y="4057650"/>
          <p14:tracePt t="22164" x="9390063" y="4100513"/>
          <p14:tracePt t="22167" x="9404350" y="4114800"/>
          <p14:tracePt t="22169" x="9404350" y="4143375"/>
          <p14:tracePt t="22171" x="9418638" y="4157663"/>
          <p14:tracePt t="22174" x="9418638" y="4200525"/>
          <p14:tracePt t="22195" x="9432925" y="4371975"/>
          <p14:tracePt t="22198" x="9432925" y="4386263"/>
          <p14:tracePt t="22202" x="9432925" y="4429125"/>
          <p14:tracePt t="22205" x="9432925" y="4457700"/>
          <p14:tracePt t="22208" x="9447213" y="4471988"/>
          <p14:tracePt t="22211" x="9447213" y="4500563"/>
          <p14:tracePt t="22213" x="9447213" y="4529138"/>
          <p14:tracePt t="22215" x="9447213" y="4543425"/>
          <p14:tracePt t="22218" x="9447213" y="4572000"/>
          <p14:tracePt t="22238" x="9475788" y="4700588"/>
          <p14:tracePt t="22245" x="9475788" y="4714875"/>
          <p14:tracePt t="22266" x="9475788" y="4729163"/>
          <p14:tracePt t="22293" x="9461500" y="4729163"/>
          <p14:tracePt t="22299" x="9447213" y="4743450"/>
          <p14:tracePt t="22305" x="9418638" y="4743450"/>
          <p14:tracePt t="22311" x="9390063" y="4743450"/>
          <p14:tracePt t="22315" x="9347200" y="4743450"/>
          <p14:tracePt t="22321" x="9304338" y="4743450"/>
          <p14:tracePt t="22328" x="9261475" y="4743450"/>
          <p14:tracePt t="22335" x="9190038" y="4743450"/>
          <p14:tracePt t="22341" x="9118600" y="4743450"/>
          <p14:tracePt t="22348" x="9075738" y="4743450"/>
          <p14:tracePt t="22353" x="9032875" y="4729163"/>
          <p14:tracePt t="22368" x="8961438" y="4714875"/>
          <p14:tracePt t="22374" x="8918575" y="4714875"/>
          <p14:tracePt t="22379" x="8904288" y="4714875"/>
          <p14:tracePt t="22384" x="8861425" y="4714875"/>
          <p14:tracePt t="22390" x="8847138" y="4700588"/>
          <p14:tracePt t="22402" x="8832850" y="4700588"/>
          <p14:tracePt t="22429" x="8832850" y="4686300"/>
          <p14:tracePt t="22434" x="8875713" y="4657725"/>
          <p14:tracePt t="22438" x="8918575" y="4629150"/>
          <p14:tracePt t="22445" x="8975725" y="4586288"/>
          <p14:tracePt t="22452" x="9061450" y="4529138"/>
          <p14:tracePt t="22459" x="9190038" y="4471988"/>
          <p14:tracePt t="22466" x="9304338" y="4429125"/>
          <p14:tracePt t="22472" x="9432925" y="4386263"/>
          <p14:tracePt t="22479" x="9547225" y="4357688"/>
          <p14:tracePt t="22485" x="9675813" y="4343400"/>
          <p14:tracePt t="22491" x="9790113" y="4343400"/>
          <p14:tracePt t="22499" x="9890125" y="4329113"/>
          <p14:tracePt t="22506" x="10033000" y="4329113"/>
          <p14:tracePt t="22514" x="10163175" y="4343400"/>
          <p14:tracePt t="22521" x="10348913" y="4371975"/>
          <p14:tracePt t="22525" x="10448925" y="4371975"/>
          <p14:tracePt t="22529" x="10534650" y="4371975"/>
          <p14:tracePt t="22532" x="10620375" y="4386263"/>
          <p14:tracePt t="22534" x="10663238" y="4400550"/>
          <p14:tracePt t="22536" x="10706100" y="4400550"/>
          <p14:tracePt t="22539" x="10763250" y="4400550"/>
          <p14:tracePt t="22541" x="10806113" y="4414838"/>
          <p14:tracePt t="22544" x="10877550" y="4414838"/>
          <p14:tracePt t="22547" x="10906125" y="4414838"/>
          <p14:tracePt t="22549" x="10963275" y="4429125"/>
          <p14:tracePt t="22551" x="11006138" y="4429125"/>
          <p14:tracePt t="22552" x="11020425" y="4429125"/>
          <p14:tracePt t="22554" x="11063288" y="4429125"/>
          <p14:tracePt t="22556" x="11106150" y="4429125"/>
          <p14:tracePt t="22558" x="11134725" y="4429125"/>
          <p14:tracePt t="22560" x="11163300" y="4429125"/>
          <p14:tracePt t="22562" x="11220450" y="4429125"/>
          <p14:tracePt t="22570" x="11349038" y="4429125"/>
          <p14:tracePt t="22571" x="11377613" y="4429125"/>
          <p14:tracePt t="22579" x="11463338" y="4429125"/>
          <p14:tracePt t="22581" x="11491913" y="4429125"/>
          <p14:tracePt t="22595" x="11634788" y="4429125"/>
          <p14:tracePt t="22597" x="11649075" y="4429125"/>
          <p14:tracePt t="22599" x="11663363" y="4429125"/>
          <p14:tracePt t="22611" x="11749088" y="4414838"/>
          <p14:tracePt t="22613" x="11763375" y="4414838"/>
          <p14:tracePt t="22632" x="11834813" y="4414838"/>
          <p14:tracePt t="22686" x="11791950" y="4414838"/>
          <p14:tracePt t="22695" x="11706225" y="4414838"/>
          <p14:tracePt t="22706" x="11434763" y="4414838"/>
          <p14:tracePt t="22716" x="11149013" y="4457700"/>
          <p14:tracePt t="22727" x="10677525" y="4457700"/>
          <p14:tracePt t="22739" x="9975850" y="4486275"/>
          <p14:tracePt t="22749" x="9461500" y="4529138"/>
          <p14:tracePt t="22761" x="8761413" y="4543425"/>
          <p14:tracePt t="22772" x="8189913" y="4543425"/>
          <p14:tracePt t="22782" x="7689850" y="4543425"/>
          <p14:tracePt t="22792" x="7261225" y="4543425"/>
          <p14:tracePt t="22803" x="6946900" y="4543425"/>
          <p14:tracePt t="22813" x="6632575" y="4529138"/>
          <p14:tracePt t="22821" x="6418263" y="4529138"/>
          <p14:tracePt t="22829" x="6261100" y="4529138"/>
          <p14:tracePt t="22839" x="6016625" y="4514850"/>
          <p14:tracePt t="22847" x="5902325" y="4514850"/>
          <p14:tracePt t="22856" x="5702300" y="4500563"/>
          <p14:tracePt t="22862" x="5530850" y="4486275"/>
          <p14:tracePt t="22866" x="5416550" y="4457700"/>
          <p14:tracePt t="22869" x="5330825" y="4443413"/>
          <p14:tracePt t="22871" x="5259388" y="4443413"/>
          <p14:tracePt t="22874" x="5145088" y="4429125"/>
          <p14:tracePt t="22877" x="5116513" y="4429125"/>
          <p14:tracePt t="22880" x="4987925" y="4429125"/>
          <p14:tracePt t="22883" x="4902200" y="4429125"/>
          <p14:tracePt t="22886" x="4830763" y="4429125"/>
          <p14:tracePt t="22889" x="4730750" y="4429125"/>
          <p14:tracePt t="22891" x="4602163" y="4429125"/>
          <p14:tracePt t="22895" x="4502150" y="4429125"/>
          <p14:tracePt t="22898" x="4416425" y="4429125"/>
          <p14:tracePt t="22900" x="4302125" y="4429125"/>
          <p14:tracePt t="22903" x="4202113" y="4429125"/>
          <p14:tracePt t="22906" x="4116388" y="4429125"/>
          <p14:tracePt t="22909" x="3987800" y="4429125"/>
          <p14:tracePt t="22913" x="3844925" y="4429125"/>
          <p14:tracePt t="22915" x="3744913" y="4429125"/>
          <p14:tracePt t="22918" x="3630613" y="4457700"/>
          <p14:tracePt t="22921" x="3530600" y="4486275"/>
          <p14:tracePt t="22924" x="3444875" y="4486275"/>
          <p14:tracePt t="22928" x="3344863" y="4514850"/>
          <p14:tracePt t="22930" x="3230563" y="4529138"/>
          <p14:tracePt t="22933" x="3130550" y="4557713"/>
          <p14:tracePt t="22936" x="2987675" y="4586288"/>
          <p14:tracePt t="22939" x="2901950" y="4600575"/>
          <p14:tracePt t="22943" x="2801938" y="4614863"/>
          <p14:tracePt t="22946" x="2687638" y="4643438"/>
          <p14:tracePt t="22949" x="2616200" y="4672013"/>
          <p14:tracePt t="22952" x="2544763" y="4686300"/>
          <p14:tracePt t="22955" x="2473325" y="4700588"/>
          <p14:tracePt t="22957" x="2416175" y="4714875"/>
          <p14:tracePt t="22961" x="2373313" y="4714875"/>
          <p14:tracePt t="22963" x="2273300" y="4743450"/>
          <p14:tracePt t="22967" x="2216150" y="4743450"/>
          <p14:tracePt t="22970" x="2144713" y="4757738"/>
          <p14:tracePt t="22972" x="2087563" y="4757738"/>
          <p14:tracePt t="22976" x="2028825" y="4772025"/>
          <p14:tracePt t="22980" x="1957388" y="4772025"/>
          <p14:tracePt t="22983" x="1900238" y="4772025"/>
          <p14:tracePt t="22985" x="1843088" y="4772025"/>
          <p14:tracePt t="22988" x="1814513" y="4772025"/>
          <p14:tracePt t="22990" x="1757363" y="4772025"/>
          <p14:tracePt t="22994" x="1743075" y="4772025"/>
          <p14:tracePt t="22997" x="1685925" y="4772025"/>
          <p14:tracePt t="22999" x="1614488" y="4772025"/>
          <p14:tracePt t="23002" x="1557338" y="4772025"/>
          <p14:tracePt t="23005" x="1500188" y="4772025"/>
          <p14:tracePt t="23008" x="1443038" y="4772025"/>
          <p14:tracePt t="23012" x="1400175" y="4772025"/>
          <p14:tracePt t="23014" x="1343025" y="4772025"/>
          <p14:tracePt t="23017" x="1285875" y="4772025"/>
          <p14:tracePt t="23020" x="1243013" y="4772025"/>
          <p14:tracePt t="23024" x="1171575" y="4772025"/>
          <p14:tracePt t="23027" x="1143000" y="4772025"/>
          <p14:tracePt t="23030" x="1085850" y="4772025"/>
          <p14:tracePt t="23032" x="1042988" y="4772025"/>
          <p14:tracePt t="23035" x="1000125" y="4772025"/>
          <p14:tracePt t="23038" x="971550" y="4786313"/>
          <p14:tracePt t="23040" x="928688" y="4786313"/>
          <p14:tracePt t="23044" x="900113" y="4786313"/>
          <p14:tracePt t="23048" x="842963" y="4786313"/>
          <p14:tracePt t="23050" x="814388" y="4786313"/>
          <p14:tracePt t="23053" x="800100" y="4786313"/>
          <p14:tracePt t="23055" x="785813" y="4786313"/>
          <p14:tracePt t="23058" x="771525" y="4786313"/>
          <p14:tracePt t="23060" x="757238" y="4786313"/>
          <p14:tracePt t="23063" x="742950" y="4786313"/>
          <p14:tracePt t="23065" x="728663" y="4786313"/>
          <p14:tracePt t="23078" x="700088" y="4786313"/>
          <p14:tracePt t="23124" x="714375" y="4786313"/>
          <p14:tracePt t="23129" x="728663" y="4786313"/>
          <p14:tracePt t="23134" x="757238" y="4786313"/>
          <p14:tracePt t="23140" x="785813" y="4786313"/>
          <p14:tracePt t="23146" x="814388" y="4786313"/>
          <p14:tracePt t="23153" x="857250" y="4772025"/>
          <p14:tracePt t="23160" x="914400" y="4772025"/>
          <p14:tracePt t="23168" x="971550" y="4757738"/>
          <p14:tracePt t="23179" x="1071563" y="4743450"/>
          <p14:tracePt t="23188" x="1214438" y="4743450"/>
          <p14:tracePt t="23196" x="1328738" y="4743450"/>
          <p14:tracePt t="23205" x="1557338" y="4772025"/>
          <p14:tracePt t="23215" x="1785938" y="4786313"/>
          <p14:tracePt t="23223" x="2014538" y="4800600"/>
          <p14:tracePt t="23232" x="2216150" y="4800600"/>
          <p14:tracePt t="23242" x="2459038" y="4800600"/>
          <p14:tracePt t="23250" x="2559050" y="4800600"/>
          <p14:tracePt t="23257" x="2630488" y="4800600"/>
          <p14:tracePt t="23263" x="2659063" y="4800600"/>
          <p14:tracePt t="23268" x="2687638" y="4800600"/>
          <p14:tracePt t="23271" x="2701925" y="4800600"/>
          <p14:tracePt t="23289" x="2744788" y="4800600"/>
          <p14:tracePt t="23298" x="2787650" y="4800600"/>
          <p14:tracePt t="23306" x="2844800" y="4800600"/>
          <p14:tracePt t="23314" x="2930525" y="4800600"/>
          <p14:tracePt t="23322" x="3016250" y="4800600"/>
          <p14:tracePt t="23330" x="3101975" y="4800600"/>
          <p14:tracePt t="23335" x="3216275" y="4800600"/>
          <p14:tracePt t="23339" x="3273425" y="4800600"/>
          <p14:tracePt t="23342" x="3316288" y="4800600"/>
          <p14:tracePt t="23345" x="3359150" y="4800600"/>
          <p14:tracePt t="23348" x="3387725" y="4800600"/>
          <p14:tracePt t="23350" x="3430588" y="4800600"/>
          <p14:tracePt t="23352" x="3444875" y="4800600"/>
          <p14:tracePt t="23354" x="3459163" y="4800600"/>
          <p14:tracePt t="23360" x="3502025" y="4800600"/>
          <p14:tracePt t="23366" x="3544888" y="4800600"/>
          <p14:tracePt t="23368" x="3559175" y="4800600"/>
          <p14:tracePt t="23378" x="3630613" y="4786313"/>
          <p14:tracePt t="23394" x="3716338" y="4772025"/>
          <p14:tracePt t="23396" x="3744913" y="4757738"/>
          <p14:tracePt t="23411" x="3930650" y="4700588"/>
          <p14:tracePt t="23413" x="3959225" y="4700588"/>
          <p14:tracePt t="23416" x="4002088" y="4700588"/>
          <p14:tracePt t="23418" x="4030663" y="4686300"/>
          <p14:tracePt t="23420" x="4073525" y="4672013"/>
          <p14:tracePt t="23428" x="4187825" y="4657725"/>
          <p14:tracePt t="23430" x="4216400" y="4657725"/>
          <p14:tracePt t="23432" x="4259263" y="4643438"/>
          <p14:tracePt t="23434" x="4287838" y="4629150"/>
          <p14:tracePt t="23436" x="4316413" y="4629150"/>
          <p14:tracePt t="23439" x="4344988" y="4614863"/>
          <p14:tracePt t="23441" x="4387850" y="4600575"/>
          <p14:tracePt t="23443" x="4402138" y="4586288"/>
          <p14:tracePt t="23445" x="4445000" y="4586288"/>
          <p14:tracePt t="23454" x="4587875" y="4529138"/>
          <p14:tracePt t="23456" x="4602163" y="4529138"/>
          <p14:tracePt t="23458" x="4630738" y="4529138"/>
          <p14:tracePt t="23462" x="4659313" y="4500563"/>
          <p14:tracePt t="23464" x="4687888" y="4486275"/>
          <p14:tracePt t="23467" x="4716463" y="4471988"/>
          <p14:tracePt t="23469" x="4745038" y="4457700"/>
          <p14:tracePt t="23471" x="4759325" y="4443413"/>
          <p14:tracePt t="23473" x="4773613" y="4429125"/>
          <p14:tracePt t="23475" x="4787900" y="4429125"/>
          <p14:tracePt t="23478" x="4802188" y="4400550"/>
          <p14:tracePt t="23480" x="4830763" y="4386263"/>
          <p14:tracePt t="23483" x="4859338" y="4371975"/>
          <p14:tracePt t="23486" x="4887913" y="4357688"/>
          <p14:tracePt t="23488" x="4902200" y="4357688"/>
          <p14:tracePt t="23491" x="4930775" y="4343400"/>
          <p14:tracePt t="23493" x="4945063" y="4329113"/>
          <p14:tracePt t="23495" x="4987925" y="4314825"/>
          <p14:tracePt t="23498" x="5002213" y="4300538"/>
          <p14:tracePt t="23500" x="5030788" y="4271963"/>
          <p14:tracePt t="23502" x="5059363" y="4257675"/>
          <p14:tracePt t="23504" x="5087938" y="4243388"/>
          <p14:tracePt t="23507" x="5130800" y="4229100"/>
          <p14:tracePt t="23510" x="5145088" y="4214813"/>
          <p14:tracePt t="23512" x="5187950" y="4186238"/>
          <p14:tracePt t="23515" x="5230813" y="4157663"/>
          <p14:tracePt t="23518" x="5302250" y="4129088"/>
          <p14:tracePt t="23520" x="5316538" y="4129088"/>
          <p14:tracePt t="23522" x="5359400" y="4114800"/>
          <p14:tracePt t="23525" x="5387975" y="4100513"/>
          <p14:tracePt t="23527" x="5430838" y="4071938"/>
          <p14:tracePt t="23530" x="5459413" y="4057650"/>
          <p14:tracePt t="23533" x="5516563" y="4043363"/>
          <p14:tracePt t="23535" x="5588000" y="4029075"/>
          <p14:tracePt t="23538" x="5630863" y="4014788"/>
          <p14:tracePt t="23542" x="5688013" y="4000500"/>
          <p14:tracePt t="23544" x="5730875" y="3986213"/>
          <p14:tracePt t="23547" x="5788025" y="3971925"/>
          <p14:tracePt t="23550" x="5816600" y="3971925"/>
          <p14:tracePt t="23552" x="5845175" y="3957638"/>
          <p14:tracePt t="23554" x="5888038" y="3943350"/>
          <p14:tracePt t="23557" x="5916613" y="3943350"/>
          <p14:tracePt t="23560" x="5945188" y="3929063"/>
          <p14:tracePt t="23562" x="5973763" y="3929063"/>
          <p14:tracePt t="23564" x="6002338" y="3929063"/>
          <p14:tracePt t="23567" x="6016625" y="3929063"/>
          <p14:tracePt t="23569" x="6045200" y="3929063"/>
          <p14:tracePt t="23572" x="6073775" y="3929063"/>
          <p14:tracePt t="23574" x="6118225" y="3929063"/>
          <p14:tracePt t="23599" x="6461125" y="3929063"/>
          <p14:tracePt t="23602" x="6532563" y="3929063"/>
          <p14:tracePt t="23605" x="6575425" y="3929063"/>
          <p14:tracePt t="23607" x="6632575" y="3929063"/>
          <p14:tracePt t="23610" x="6704013" y="3929063"/>
          <p14:tracePt t="23613" x="6746875" y="3929063"/>
          <p14:tracePt t="23616" x="6804025" y="3929063"/>
          <p14:tracePt t="23619" x="6904038" y="3929063"/>
          <p14:tracePt t="23621" x="6961188" y="3929063"/>
          <p14:tracePt t="23624" x="7046913" y="3929063"/>
          <p14:tracePt t="23626" x="7061200" y="3929063"/>
          <p14:tracePt t="23629" x="7161213" y="3929063"/>
          <p14:tracePt t="23632" x="7275513" y="3929063"/>
          <p14:tracePt t="23635" x="7346950" y="3929063"/>
          <p14:tracePt t="23638" x="7418388" y="3929063"/>
          <p14:tracePt t="23640" x="7489825" y="3929063"/>
          <p14:tracePt t="23643" x="7532688" y="3929063"/>
          <p14:tracePt t="23646" x="7604125" y="3929063"/>
          <p14:tracePt t="23649" x="7661275" y="3929063"/>
          <p14:tracePt t="23651" x="7732713" y="3929063"/>
          <p14:tracePt t="23654" x="7804150" y="3929063"/>
          <p14:tracePt t="23657" x="7832725" y="3929063"/>
          <p14:tracePt t="23659" x="7889875" y="3929063"/>
          <p14:tracePt t="23662" x="7932738" y="3929063"/>
          <p14:tracePt t="23665" x="7989888" y="3929063"/>
          <p14:tracePt t="23667" x="8018463" y="3929063"/>
          <p14:tracePt t="23670" x="8061325" y="3929063"/>
          <p14:tracePt t="23673" x="8104188" y="3943350"/>
          <p14:tracePt t="23676" x="8132763" y="3943350"/>
          <p14:tracePt t="23679" x="8189913" y="3957638"/>
          <p14:tracePt t="23682" x="8232775" y="3957638"/>
          <p14:tracePt t="23685" x="8261350" y="3971925"/>
          <p14:tracePt t="23687" x="8304213" y="3971925"/>
          <p14:tracePt t="23690" x="8347075" y="3986213"/>
          <p14:tracePt t="23693" x="8389938" y="3986213"/>
          <p14:tracePt t="23695" x="8432800" y="3986213"/>
          <p14:tracePt t="23698" x="8461375" y="3986213"/>
          <p14:tracePt t="23702" x="8518525" y="3986213"/>
          <p14:tracePt t="23705" x="8547100" y="3986213"/>
          <p14:tracePt t="23707" x="8575675" y="3986213"/>
          <p14:tracePt t="23710" x="8604250" y="4000500"/>
          <p14:tracePt t="23712" x="8632825" y="4000500"/>
          <p14:tracePt t="23715" x="8647113" y="4000500"/>
          <p14:tracePt t="23717" x="8661400" y="4000500"/>
          <p14:tracePt t="23720" x="8675688" y="4000500"/>
          <p14:tracePt t="23722" x="8704263" y="4000500"/>
          <p14:tracePt t="23745" x="8732838" y="4000500"/>
          <p14:tracePt t="23771" x="8747125" y="4000500"/>
          <p14:tracePt t="23774" x="8761413" y="4000500"/>
          <p14:tracePt t="23781" x="8818563" y="4000500"/>
          <p14:tracePt t="23783" x="8847138" y="4000500"/>
          <p14:tracePt t="23785" x="8875713" y="4014788"/>
          <p14:tracePt t="23787" x="8890000" y="4014788"/>
          <p14:tracePt t="23789" x="8918575" y="4014788"/>
          <p14:tracePt t="23792" x="8947150" y="4029075"/>
          <p14:tracePt t="23794" x="8990013" y="4029075"/>
          <p14:tracePt t="23797" x="9018588" y="4029075"/>
          <p14:tracePt t="23799" x="9075738" y="4029075"/>
          <p14:tracePt t="23801" x="9090025" y="4029075"/>
          <p14:tracePt t="23803" x="9132888" y="4029075"/>
          <p14:tracePt t="23805" x="9161463" y="4029075"/>
          <p14:tracePt t="23807" x="9190038" y="4043363"/>
          <p14:tracePt t="23810" x="9218613" y="4043363"/>
          <p14:tracePt t="23812" x="9275763" y="4057650"/>
          <p14:tracePt t="23814" x="9290050" y="4057650"/>
          <p14:tracePt t="23816" x="9318625" y="4057650"/>
          <p14:tracePt t="23818" x="9347200" y="4071938"/>
          <p14:tracePt t="23820" x="9375775" y="4071938"/>
          <p14:tracePt t="23822" x="9390063" y="4071938"/>
          <p14:tracePt t="23824" x="9418638" y="4071938"/>
          <p14:tracePt t="23826" x="9432925" y="4071938"/>
          <p14:tracePt t="23828" x="9461500" y="4071938"/>
          <p14:tracePt t="23830" x="9490075" y="4086225"/>
          <p14:tracePt t="23836" x="9532938" y="4100513"/>
          <p14:tracePt t="23838" x="9547225" y="4100513"/>
          <p14:tracePt t="23845" x="9604375" y="4114800"/>
          <p14:tracePt t="23847" x="9618663" y="4114800"/>
          <p14:tracePt t="23849" x="9632950" y="4114800"/>
          <p14:tracePt t="23851" x="9647238" y="4114800"/>
          <p14:tracePt t="23853" x="9661525" y="4129088"/>
          <p14:tracePt t="23855" x="9675813" y="4129088"/>
          <p14:tracePt t="23857" x="9690100" y="4129088"/>
          <p14:tracePt t="23863" x="9718675" y="4143375"/>
          <p14:tracePt t="23865" x="9732963" y="4143375"/>
          <p14:tracePt t="23867" x="9761538" y="4143375"/>
          <p14:tracePt t="23869" x="9775825" y="4143375"/>
          <p14:tracePt t="23871" x="9790113" y="4143375"/>
          <p14:tracePt t="23874" x="9804400" y="4143375"/>
          <p14:tracePt t="23875" x="9818688" y="4143375"/>
          <p14:tracePt t="23877" x="9832975" y="4143375"/>
          <p14:tracePt t="23879" x="9847263" y="4143375"/>
          <p14:tracePt t="23881" x="9875838" y="4143375"/>
          <p14:tracePt t="23883" x="9890125" y="4143375"/>
          <p14:tracePt t="23885" x="9904413" y="4157663"/>
          <p14:tracePt t="23890" x="9932988" y="4157663"/>
          <p14:tracePt t="23892" x="9947275" y="4171950"/>
          <p14:tracePt t="23894" x="9975850" y="4171950"/>
          <p14:tracePt t="23898" x="9990138" y="4171950"/>
          <p14:tracePt t="23899" x="10004425" y="4171950"/>
          <p14:tracePt t="23905" x="10033000" y="4186238"/>
          <p14:tracePt t="23907" x="10047288" y="4200525"/>
          <p14:tracePt t="23909" x="10061575" y="4200525"/>
          <p14:tracePt t="23915" x="10075863" y="4214813"/>
          <p14:tracePt t="23927" x="10118725" y="4243388"/>
          <p14:tracePt t="23946" x="10177463" y="4329113"/>
          <p14:tracePt t="23950" x="10191750" y="4357688"/>
          <p14:tracePt t="23954" x="10206038" y="4386263"/>
          <p14:tracePt t="23957" x="10206038" y="4414838"/>
          <p14:tracePt t="23960" x="10220325" y="4443413"/>
          <p14:tracePt t="23963" x="10220325" y="4457700"/>
          <p14:tracePt t="23966" x="10220325" y="4471988"/>
          <p14:tracePt t="23969" x="10220325" y="4486275"/>
          <p14:tracePt t="23972" x="10234613" y="4514850"/>
          <p14:tracePt t="23975" x="10234613" y="4529138"/>
          <p14:tracePt t="23988" x="10234613" y="4614863"/>
          <p14:tracePt t="23993" x="10220325" y="4643438"/>
          <p14:tracePt t="23996" x="10220325" y="4672013"/>
          <p14:tracePt t="23999" x="10206038" y="4700588"/>
          <p14:tracePt t="24003" x="10191750" y="4743450"/>
          <p14:tracePt t="24007" x="10177463" y="4772025"/>
          <p14:tracePt t="24012" x="10163175" y="4814888"/>
          <p14:tracePt t="24017" x="10118725" y="4886325"/>
          <p14:tracePt t="24020" x="10104438" y="4914900"/>
          <p14:tracePt t="24024" x="10075863" y="4957763"/>
          <p14:tracePt t="24027" x="10061575" y="4972050"/>
          <p14:tracePt t="24031" x="10018713" y="5014913"/>
          <p14:tracePt t="24035" x="9990138" y="5043488"/>
          <p14:tracePt t="24039" x="9932988" y="5072063"/>
          <p14:tracePt t="24044" x="9904413" y="5100638"/>
          <p14:tracePt t="24047" x="9861550" y="5114925"/>
          <p14:tracePt t="24051" x="9832975" y="5129213"/>
          <p14:tracePt t="24054" x="9804400" y="5143500"/>
          <p14:tracePt t="24058" x="9747250" y="5157788"/>
          <p14:tracePt t="24061" x="9704388" y="5172075"/>
          <p14:tracePt t="24066" x="9661525" y="5172075"/>
          <p14:tracePt t="24070" x="9618663" y="5172075"/>
          <p14:tracePt t="24074" x="9575800" y="5186363"/>
          <p14:tracePt t="24078" x="9518650" y="5186363"/>
          <p14:tracePt t="24081" x="9490075" y="5186363"/>
          <p14:tracePt t="24085" x="9447213" y="5186363"/>
          <p14:tracePt t="24089" x="9390063" y="5186363"/>
          <p14:tracePt t="24093" x="9347200" y="5186363"/>
          <p14:tracePt t="24098" x="9290050" y="5172075"/>
          <p14:tracePt t="24102" x="9190038" y="5143500"/>
          <p14:tracePt t="24107" x="9147175" y="5129213"/>
          <p14:tracePt t="24110" x="9090025" y="5086350"/>
          <p14:tracePt t="24115" x="9004300" y="5057775"/>
          <p14:tracePt t="24119" x="8947150" y="5014913"/>
          <p14:tracePt t="24123" x="8890000" y="4986338"/>
          <p14:tracePt t="24127" x="8861425" y="4957763"/>
          <p14:tracePt t="24131" x="8789988" y="4914900"/>
          <p14:tracePt t="24135" x="8775700" y="4886325"/>
          <p14:tracePt t="24139" x="8732838" y="4843463"/>
          <p14:tracePt t="24143" x="8704263" y="4814888"/>
          <p14:tracePt t="24147" x="8675688" y="4786313"/>
          <p14:tracePt t="24150" x="8661400" y="4757738"/>
          <p14:tracePt t="24154" x="8647113" y="4729163"/>
          <p14:tracePt t="24158" x="8632825" y="4700588"/>
          <p14:tracePt t="24161" x="8618538" y="4672013"/>
          <p14:tracePt t="24164" x="8618538" y="4643438"/>
          <p14:tracePt t="24168" x="8618538" y="4614863"/>
          <p14:tracePt t="24171" x="8618538" y="4586288"/>
          <p14:tracePt t="24175" x="8604250" y="4543425"/>
          <p14:tracePt t="24179" x="8604250" y="4500563"/>
          <p14:tracePt t="24183" x="8604250" y="4457700"/>
          <p14:tracePt t="24187" x="8604250" y="4429125"/>
          <p14:tracePt t="24191" x="8604250" y="4400550"/>
          <p14:tracePt t="24194" x="8604250" y="4386263"/>
          <p14:tracePt t="24198" x="8604250" y="4343400"/>
          <p14:tracePt t="24202" x="8604250" y="4314825"/>
          <p14:tracePt t="24206" x="8618538" y="4271963"/>
          <p14:tracePt t="24209" x="8632825" y="4243388"/>
          <p14:tracePt t="24212" x="8632825" y="4214813"/>
          <p14:tracePt t="24216" x="8647113" y="4186238"/>
          <p14:tracePt t="24219" x="8647113" y="4157663"/>
          <p14:tracePt t="24223" x="8675688" y="4129088"/>
          <p14:tracePt t="24228" x="8689975" y="4114800"/>
          <p14:tracePt t="24231" x="8704263" y="4071938"/>
          <p14:tracePt t="24234" x="8732838" y="4057650"/>
          <p14:tracePt t="24237" x="8747125" y="4043363"/>
          <p14:tracePt t="24241" x="8775700" y="4014788"/>
          <p14:tracePt t="24245" x="8804275" y="4000500"/>
          <p14:tracePt t="24249" x="8818563" y="3986213"/>
          <p14:tracePt t="24251" x="8832850" y="3986213"/>
          <p14:tracePt t="24254" x="8875713" y="3957638"/>
          <p14:tracePt t="24258" x="8904288" y="3957638"/>
          <p14:tracePt t="24262" x="8947150" y="3943350"/>
          <p14:tracePt t="24265" x="8975725" y="3943350"/>
          <p14:tracePt t="24269" x="9018588" y="3929063"/>
          <p14:tracePt t="24273" x="9061450" y="3914775"/>
          <p14:tracePt t="24276" x="9090025" y="3914775"/>
          <p14:tracePt t="24280" x="9132888" y="3914775"/>
          <p14:tracePt t="24285" x="9175750" y="3914775"/>
          <p14:tracePt t="24288" x="9204325" y="3914775"/>
          <p14:tracePt t="24293" x="9232900" y="3900488"/>
          <p14:tracePt t="24297" x="9275763" y="3900488"/>
          <p14:tracePt t="24300" x="9290050" y="3900488"/>
          <p14:tracePt t="24303" x="9318625" y="3900488"/>
          <p14:tracePt t="24342" x="9561513" y="3986213"/>
          <p14:tracePt t="24345" x="9590088" y="4000500"/>
          <p14:tracePt t="24348" x="9604375" y="4014788"/>
          <p14:tracePt t="24352" x="9647238" y="4043363"/>
          <p14:tracePt t="24355" x="9675813" y="4057650"/>
          <p14:tracePt t="24359" x="9704388" y="4071938"/>
          <p14:tracePt t="24364" x="9747250" y="4100513"/>
          <p14:tracePt t="24368" x="9790113" y="4129088"/>
          <p14:tracePt t="24372" x="9832975" y="4143375"/>
          <p14:tracePt t="24376" x="9861550" y="4171950"/>
          <p14:tracePt t="24379" x="9890125" y="4186238"/>
          <p14:tracePt t="24383" x="9932988" y="4214813"/>
          <p14:tracePt t="24386" x="9961563" y="4243388"/>
          <p14:tracePt t="24390" x="9990138" y="4271963"/>
          <p14:tracePt t="24394" x="10018713" y="4271963"/>
          <p14:tracePt t="24398" x="10047288" y="4300538"/>
          <p14:tracePt t="24401" x="10061575" y="4314825"/>
          <p14:tracePt t="24404" x="10075863" y="4343400"/>
          <p14:tracePt t="24408" x="10118725" y="4371975"/>
          <p14:tracePt t="24411" x="10133013" y="4386263"/>
          <p14:tracePt t="24415" x="10147300" y="4414838"/>
          <p14:tracePt t="24418" x="10177463" y="4443413"/>
          <p14:tracePt t="24422" x="10206038" y="4471988"/>
          <p14:tracePt t="24425" x="10220325" y="4486275"/>
          <p14:tracePt t="24472" x="10391775" y="4686300"/>
          <p14:tracePt t="24493" x="10448925" y="4786313"/>
          <p14:tracePt t="24504" x="10477500" y="4843463"/>
          <p14:tracePt t="24512" x="10491788" y="4872038"/>
          <p14:tracePt t="24515" x="10491788" y="4886325"/>
          <p14:tracePt t="24519" x="10491788" y="4900613"/>
          <p14:tracePt t="24529" x="10491788" y="4914900"/>
          <p14:tracePt t="24532" x="10491788" y="4929188"/>
          <p14:tracePt t="24535" x="10506075" y="4929188"/>
          <p14:tracePt t="24545" x="10506075" y="4957763"/>
          <p14:tracePt t="24549" x="10520363" y="4957763"/>
          <p14:tracePt t="24562" x="10520363" y="4986338"/>
          <p14:tracePt t="24638" x="10506075" y="5000625"/>
          <p14:tracePt t="24644" x="10477500" y="5014913"/>
          <p14:tracePt t="24651" x="10434638" y="5014913"/>
          <p14:tracePt t="24660" x="10363200" y="5029200"/>
          <p14:tracePt t="24670" x="10248900" y="5043488"/>
          <p14:tracePt t="24681" x="10090150" y="5043488"/>
          <p14:tracePt t="24694" x="9890125" y="5043488"/>
          <p14:tracePt t="24702" x="9675813" y="5029200"/>
          <p14:tracePt t="24712" x="9504363" y="5014913"/>
          <p14:tracePt t="24721" x="9232900" y="4986338"/>
          <p14:tracePt t="24732" x="8861425" y="4943475"/>
          <p14:tracePt t="24744" x="8489950" y="4914900"/>
          <p14:tracePt t="24753" x="8161338" y="4886325"/>
          <p14:tracePt t="24761" x="7875588" y="4872038"/>
          <p14:tracePt t="24772" x="7575550" y="4829175"/>
          <p14:tracePt t="24782" x="7318375" y="4800600"/>
          <p14:tracePt t="24792" x="7146925" y="4786313"/>
          <p14:tracePt t="24801" x="7046913" y="4772025"/>
          <p14:tracePt t="24809" x="6975475" y="4772025"/>
          <p14:tracePt t="24816" x="6918325" y="4757738"/>
          <p14:tracePt t="24822" x="6875463" y="4757738"/>
          <p14:tracePt t="24827" x="6832600" y="4757738"/>
          <p14:tracePt t="24836" x="6718300" y="4743450"/>
          <p14:tracePt t="24845" x="6575425" y="4729163"/>
          <p14:tracePt t="24850" x="6446838" y="4714875"/>
          <p14:tracePt t="24855" x="6289675" y="4700588"/>
          <p14:tracePt t="24858" x="6175375" y="4686300"/>
          <p14:tracePt t="24861" x="6088063" y="4672013"/>
          <p14:tracePt t="24863" x="5988050" y="4672013"/>
          <p14:tracePt t="24866" x="5888038" y="4657725"/>
          <p14:tracePt t="24869" x="5816600" y="4657725"/>
          <p14:tracePt t="24872" x="5716588" y="4657725"/>
          <p14:tracePt t="24874" x="5602288" y="4643438"/>
          <p14:tracePt t="24878" x="5487988" y="4643438"/>
          <p14:tracePt t="24881" x="5373688" y="4643438"/>
          <p14:tracePt t="24884" x="5259388" y="4614863"/>
          <p14:tracePt t="24887" x="5187950" y="4614863"/>
          <p14:tracePt t="24889" x="5087938" y="4614863"/>
          <p14:tracePt t="24892" x="4959350" y="4614863"/>
          <p14:tracePt t="24896" x="4887913" y="4614863"/>
          <p14:tracePt t="24899" x="4787900" y="4614863"/>
          <p14:tracePt t="24902" x="4716463" y="4600575"/>
          <p14:tracePt t="24905" x="4659313" y="4600575"/>
          <p14:tracePt t="24908" x="4573588" y="4600575"/>
          <p14:tracePt t="24912" x="4530725" y="4600575"/>
          <p14:tracePt t="24914" x="4473575" y="4600575"/>
          <p14:tracePt t="24917" x="4445000" y="4600575"/>
          <p14:tracePt t="24919" x="4416425" y="4600575"/>
          <p14:tracePt t="24921" x="4402138" y="4600575"/>
          <p14:tracePt t="24924" x="4387850" y="4600575"/>
          <p14:tracePt t="24927" x="4373563" y="4600575"/>
          <p14:tracePt t="24929" x="4359275" y="4586288"/>
          <p14:tracePt t="24956" x="4359275" y="4572000"/>
          <p14:tracePt t="24983" x="4402138" y="4572000"/>
          <p14:tracePt t="24990" x="4416425" y="4572000"/>
          <p14:tracePt t="25000" x="4459288" y="4572000"/>
          <p14:tracePt t="25013" x="4602163" y="4600575"/>
          <p14:tracePt t="25021" x="4845050" y="4629150"/>
          <p14:tracePt t="25031" x="5002213" y="4643438"/>
          <p14:tracePt t="25043" x="5530850" y="4686300"/>
          <p14:tracePt t="25054" x="6002338" y="4700588"/>
          <p14:tracePt t="25064" x="6446838" y="4714875"/>
          <p14:tracePt t="25074" x="6946900" y="4729163"/>
          <p14:tracePt t="25082" x="7275513" y="4729163"/>
          <p14:tracePt t="25092" x="7718425" y="4757738"/>
          <p14:tracePt t="25098" x="7932738" y="4757738"/>
          <p14:tracePt t="25101" x="8089900" y="4772025"/>
          <p14:tracePt t="25104" x="8218488" y="4772025"/>
          <p14:tracePt t="25107" x="8275638" y="4772025"/>
          <p14:tracePt t="25110" x="8347075" y="4772025"/>
          <p14:tracePt t="25114" x="8475663" y="4772025"/>
          <p14:tracePt t="25117" x="8589963" y="4772025"/>
          <p14:tracePt t="25120" x="8647113" y="4772025"/>
          <p14:tracePt t="25124" x="8747125" y="4772025"/>
          <p14:tracePt t="25127" x="8804275" y="4772025"/>
          <p14:tracePt t="25130" x="8875713" y="4772025"/>
          <p14:tracePt t="25132" x="8947150" y="4772025"/>
          <p14:tracePt t="25135" x="9004300" y="4772025"/>
          <p14:tracePt t="25138" x="9047163" y="4772025"/>
          <p14:tracePt t="25140" x="9104313" y="4772025"/>
          <p14:tracePt t="25144" x="9147175" y="4772025"/>
          <p14:tracePt t="25147" x="9218613" y="4772025"/>
          <p14:tracePt t="25150" x="9290050" y="4772025"/>
          <p14:tracePt t="25153" x="9375775" y="4772025"/>
          <p14:tracePt t="25155" x="9461500" y="4772025"/>
          <p14:tracePt t="25159" x="9532938" y="4772025"/>
          <p14:tracePt t="25162" x="9632950" y="4772025"/>
          <p14:tracePt t="25164" x="9704388" y="4772025"/>
          <p14:tracePt t="25168" x="9804400" y="4772025"/>
          <p14:tracePt t="25171" x="9890125" y="4772025"/>
          <p14:tracePt t="25174" x="10018713" y="4772025"/>
          <p14:tracePt t="25177" x="10133013" y="4772025"/>
          <p14:tracePt t="25180" x="10277475" y="4772025"/>
          <p14:tracePt t="25183" x="10391775" y="4772025"/>
          <p14:tracePt t="25185" x="10520363" y="4772025"/>
          <p14:tracePt t="25188" x="10663238" y="4772025"/>
          <p14:tracePt t="25191" x="10763250" y="4772025"/>
          <p14:tracePt t="25194" x="10948988" y="4772025"/>
          <p14:tracePt t="25198" x="11134725" y="4772025"/>
          <p14:tracePt t="25201" x="11291888" y="4772025"/>
          <p14:tracePt t="25204" x="11477625" y="4786313"/>
          <p14:tracePt t="25207" x="11606213" y="4786313"/>
          <p14:tracePt t="25211" x="11806238" y="4786313"/>
          <p14:tracePt t="25213" x="11949113" y="4786313"/>
          <p14:tracePt t="25216" x="12020550" y="4786313"/>
          <p14:tracePt t="25219" x="12163425" y="4800600"/>
          <p14:tracePt t="25375" x="11363325" y="4843463"/>
          <p14:tracePt t="25384" x="10820400" y="4829175"/>
          <p14:tracePt t="25393" x="10263188" y="4814888"/>
          <p14:tracePt t="25402" x="9732963" y="4772025"/>
          <p14:tracePt t="25411" x="9147175" y="4714875"/>
          <p14:tracePt t="25423" x="8404225" y="4643438"/>
          <p14:tracePt t="25433" x="7818438" y="4572000"/>
          <p14:tracePt t="25440" x="7346950" y="4514850"/>
          <p14:tracePt t="25449" x="6946900" y="4486275"/>
          <p14:tracePt t="25459" x="6503988" y="4457700"/>
          <p14:tracePt t="25468" x="6045200" y="4457700"/>
          <p14:tracePt t="25477" x="5616575" y="4457700"/>
          <p14:tracePt t="25482" x="5316538" y="4457700"/>
          <p14:tracePt t="25486" x="5059363" y="4457700"/>
          <p14:tracePt t="25489" x="4945063" y="4471988"/>
          <p14:tracePt t="25492" x="4787900" y="4471988"/>
          <p14:tracePt t="25495" x="4659313" y="4471988"/>
          <p14:tracePt t="25498" x="4502150" y="4486275"/>
          <p14:tracePt t="25501" x="4273550" y="4486275"/>
          <p14:tracePt t="25505" x="4130675" y="4486275"/>
          <p14:tracePt t="25508" x="4002088" y="4500563"/>
          <p14:tracePt t="25512" x="3830638" y="4500563"/>
          <p14:tracePt t="25515" x="3673475" y="4500563"/>
          <p14:tracePt t="25517" x="3587750" y="4500563"/>
          <p14:tracePt t="25520" x="3444875" y="4514850"/>
          <p14:tracePt t="25522" x="3373438" y="4514850"/>
          <p14:tracePt t="25525" x="3244850" y="4514850"/>
          <p14:tracePt t="25529" x="3016250" y="4543425"/>
          <p14:tracePt t="25533" x="2901950" y="4543425"/>
          <p14:tracePt t="25536" x="2787650" y="4557713"/>
          <p14:tracePt t="25540" x="2644775" y="4572000"/>
          <p14:tracePt t="25543" x="2530475" y="4572000"/>
          <p14:tracePt t="25546" x="2359025" y="4600575"/>
          <p14:tracePt t="25550" x="2244725" y="4629150"/>
          <p14:tracePt t="25553" x="2144713" y="4643438"/>
          <p14:tracePt t="25556" x="2058988" y="4643438"/>
          <p14:tracePt t="25560" x="1957388" y="4657725"/>
          <p14:tracePt t="25564" x="1800225" y="4672013"/>
          <p14:tracePt t="25568" x="1700213" y="4700588"/>
          <p14:tracePt t="25571" x="1585913" y="4714875"/>
          <p14:tracePt t="25575" x="1528763" y="4714875"/>
          <p14:tracePt t="25578" x="1457325" y="4743450"/>
          <p14:tracePt t="25581" x="1371600" y="4743450"/>
          <p14:tracePt t="25584" x="1328738" y="4772025"/>
          <p14:tracePt t="25587" x="1271588" y="4772025"/>
          <p14:tracePt t="25590" x="1214438" y="4786313"/>
          <p14:tracePt t="25594" x="1143000" y="4786313"/>
          <p14:tracePt t="25596" x="1100138" y="4800600"/>
          <p14:tracePt t="25600" x="1042988" y="4814888"/>
          <p14:tracePt t="25603" x="1014413" y="4814888"/>
          <p14:tracePt t="25605" x="985838" y="4814888"/>
          <p14:tracePt t="25608" x="957263" y="4814888"/>
          <p14:tracePt t="25610" x="928688" y="4814888"/>
          <p14:tracePt t="25613" x="900113" y="4814888"/>
          <p14:tracePt t="25617" x="857250" y="4829175"/>
          <p14:tracePt t="25620" x="842963" y="4829175"/>
          <p14:tracePt t="25645" x="585788" y="4857750"/>
          <p14:tracePt t="25647" x="557213" y="4872038"/>
          <p14:tracePt t="25650" x="528638" y="4872038"/>
          <p14:tracePt t="25653" x="500063" y="4886325"/>
          <p14:tracePt t="25655" x="457200" y="4900613"/>
          <p14:tracePt t="25658" x="428625" y="4900613"/>
          <p14:tracePt t="25661" x="385763" y="4900613"/>
          <p14:tracePt t="25663" x="357188" y="4914900"/>
          <p14:tracePt t="25666" x="328613" y="4929188"/>
          <p14:tracePt t="25669" x="300038" y="4929188"/>
          <p14:tracePt t="25671" x="271463" y="4943475"/>
          <p14:tracePt t="25674" x="257175" y="4957763"/>
          <p14:tracePt t="25677" x="228600" y="4957763"/>
          <p14:tracePt t="25680" x="214313" y="4972050"/>
          <p14:tracePt t="25684" x="185738" y="4986338"/>
          <p14:tracePt t="25700" x="171450" y="5014913"/>
          <p14:tracePt t="25712" x="200025" y="5043488"/>
          <p14:tracePt t="25715" x="228600" y="5043488"/>
          <p14:tracePt t="25717" x="257175" y="5057775"/>
          <p14:tracePt t="25729" x="371475" y="5086350"/>
          <p14:tracePt t="25732" x="428625" y="5100638"/>
          <p14:tracePt t="25736" x="471488" y="5100638"/>
          <p14:tracePt t="25738" x="528638" y="5114925"/>
          <p14:tracePt t="25742" x="557213" y="5114925"/>
          <p14:tracePt t="25745" x="614363" y="5114925"/>
          <p14:tracePt t="25748" x="671513" y="5129213"/>
          <p14:tracePt t="25752" x="742950" y="5143500"/>
          <p14:tracePt t="25756" x="814388" y="5143500"/>
          <p14:tracePt t="25758" x="871538" y="5157788"/>
          <p14:tracePt t="25761" x="914400" y="5157788"/>
          <p14:tracePt t="25764" x="971550" y="5157788"/>
          <p14:tracePt t="25768" x="1014413" y="5172075"/>
          <p14:tracePt t="25771" x="1071563" y="5172075"/>
          <p14:tracePt t="25774" x="1114425" y="5172075"/>
          <p14:tracePt t="25777" x="1171575" y="5186363"/>
          <p14:tracePt t="25781" x="1243013" y="5186363"/>
          <p14:tracePt t="25784" x="1285875" y="5186363"/>
          <p14:tracePt t="25787" x="1343025" y="5186363"/>
          <p14:tracePt t="25789" x="1400175" y="5186363"/>
          <p14:tracePt t="25793" x="1443038" y="5200650"/>
          <p14:tracePt t="25796" x="1514475" y="5200650"/>
          <p14:tracePt t="25799" x="1557338" y="5200650"/>
          <p14:tracePt t="25803" x="1628775" y="5200650"/>
          <p14:tracePt t="25806" x="1671638" y="5214938"/>
          <p14:tracePt t="25809" x="1728788" y="5214938"/>
          <p14:tracePt t="25813" x="1785938" y="5214938"/>
          <p14:tracePt t="25816" x="1843088" y="5214938"/>
          <p14:tracePt t="25819" x="1871663" y="5214938"/>
          <p14:tracePt t="25829" x="2014538" y="5214938"/>
          <p14:tracePt t="25832" x="2044700" y="5214938"/>
          <p14:tracePt t="25835" x="2073275" y="5214938"/>
          <p14:tracePt t="25838" x="2087563" y="5214938"/>
          <p14:tracePt t="25841" x="2116138" y="5214938"/>
          <p14:tracePt t="25844" x="2144713" y="5214938"/>
          <p14:tracePt t="25846" x="2159000" y="5214938"/>
          <p14:tracePt t="25855" x="2187575" y="5214938"/>
          <p14:tracePt t="25857" x="2201863" y="5214938"/>
          <p14:tracePt t="25899" x="2201863" y="5200650"/>
          <p14:tracePt t="25916" x="2216150" y="5200650"/>
          <p14:tracePt t="25929" x="2216150" y="5186363"/>
          <p14:tracePt t="25935" x="2230438" y="5172075"/>
          <p14:tracePt t="25950" x="2259013" y="5114925"/>
          <p14:tracePt t="25958" x="2301875" y="5086350"/>
          <p14:tracePt t="25967" x="2344738" y="5043488"/>
          <p14:tracePt t="25975" x="2416175" y="5014913"/>
          <p14:tracePt t="25981" x="2459038" y="5000625"/>
          <p14:tracePt t="25990" x="2601913" y="5014913"/>
          <p14:tracePt t="26000" x="2773363" y="5086350"/>
          <p14:tracePt t="26012" x="3059113" y="5272088"/>
          <p14:tracePt t="26023" x="3444875" y="5614988"/>
          <p14:tracePt t="26033" x="3673475" y="5915025"/>
          <p14:tracePt t="26041" x="3873500" y="6215063"/>
          <p14:tracePt t="26050" x="3987800" y="6443663"/>
          <p14:tracePt t="26059" x="4059238" y="6729413"/>
          <p14:tracePt t="26149" x="3302000" y="6743700"/>
          <p14:tracePt t="26152" x="3216275" y="6657975"/>
          <p14:tracePt t="26155" x="3159125" y="6586538"/>
          <p14:tracePt t="26158" x="3101975" y="6543675"/>
          <p14:tracePt t="26161" x="3016250" y="6486525"/>
          <p14:tracePt t="26165" x="2959100" y="6429375"/>
          <p14:tracePt t="26168" x="2901950" y="6386513"/>
          <p14:tracePt t="26171" x="2830513" y="6315075"/>
          <p14:tracePt t="26174" x="2773363" y="6243638"/>
          <p14:tracePt t="26177" x="2716213" y="6200775"/>
          <p14:tracePt t="26181" x="2673350" y="6157913"/>
          <p14:tracePt t="26184" x="2644775" y="6115050"/>
          <p14:tracePt t="26186" x="2601913" y="6086475"/>
          <p14:tracePt t="26189" x="2573338" y="6057900"/>
          <p14:tracePt t="26193" x="2559050" y="6029325"/>
          <p14:tracePt t="26197" x="2530475" y="5986463"/>
          <p14:tracePt t="26200" x="2516188" y="5957888"/>
          <p14:tracePt t="26202" x="2501900" y="5929313"/>
          <p14:tracePt t="26205" x="2487613" y="5929313"/>
          <p14:tracePt t="26208" x="2487613" y="5900738"/>
          <p14:tracePt t="26225" x="2487613" y="5815013"/>
          <p14:tracePt t="26228" x="2487613" y="5800725"/>
          <p14:tracePt t="26230" x="2487613" y="5786438"/>
          <p14:tracePt t="26233" x="2487613" y="5772150"/>
          <p14:tracePt t="26235" x="2487613" y="5757863"/>
          <p14:tracePt t="26246" x="2516188" y="5715000"/>
          <p14:tracePt t="26266" x="2544763" y="5686425"/>
          <p14:tracePt t="26326" x="2530475" y="5686425"/>
          <p14:tracePt t="26331" x="2516188" y="5686425"/>
          <p14:tracePt t="26335" x="2501900" y="5686425"/>
          <p14:tracePt t="26340" x="2487613" y="5686425"/>
          <p14:tracePt t="26354" x="2459038" y="5686425"/>
          <p14:tracePt t="26447" x="2444750" y="5686425"/>
          <p14:tracePt t="26459" x="2416175" y="5686425"/>
          <p14:tracePt t="26465" x="2401888" y="5657850"/>
          <p14:tracePt t="26471" x="2387600" y="5657850"/>
          <p14:tracePt t="26479" x="2344738" y="5629275"/>
          <p14:tracePt t="26489" x="2244725" y="5600700"/>
          <p14:tracePt t="26498" x="2201863" y="5586413"/>
          <p14:tracePt t="26504" x="2144713" y="5586413"/>
          <p14:tracePt t="26511" x="2116138" y="5586413"/>
          <p14:tracePt t="26518" x="2101850" y="5586413"/>
          <p14:tracePt t="26523" x="2073275" y="5586413"/>
          <p14:tracePt t="26630" x="2058988" y="5586413"/>
          <p14:tracePt t="26638" x="2044700" y="5586413"/>
          <p14:tracePt t="26645" x="2044700" y="5572125"/>
          <p14:tracePt t="26672" x="2044700" y="5557838"/>
          <p14:tracePt t="26683" x="2044700" y="5543550"/>
          <p14:tracePt t="26701" x="2058988" y="5514975"/>
          <p14:tracePt t="26706" x="2058988" y="5500688"/>
          <p14:tracePt t="26711" x="2073275" y="5486400"/>
          <p14:tracePt t="26716" x="2087563" y="5472113"/>
          <p14:tracePt t="26720" x="2101850" y="5457825"/>
          <p14:tracePt t="26725" x="2116138" y="5457825"/>
          <p14:tracePt t="26731" x="2130425" y="5443538"/>
          <p14:tracePt t="26737" x="2159000" y="5414963"/>
          <p14:tracePt t="26744" x="2187575" y="5400675"/>
          <p14:tracePt t="26750" x="2216150" y="5386388"/>
          <p14:tracePt t="26758" x="2244725" y="5372100"/>
          <p14:tracePt t="26767" x="2330450" y="5357813"/>
          <p14:tracePt t="26778" x="2444750" y="5314950"/>
          <p14:tracePt t="26786" x="2573338" y="5272088"/>
          <p14:tracePt t="26795" x="2687638" y="5243513"/>
          <p14:tracePt t="26807" x="2830513" y="5200650"/>
          <p14:tracePt t="26815" x="2901950" y="5200650"/>
          <p14:tracePt t="26821" x="2959100" y="5186363"/>
          <p14:tracePt t="26828" x="3001963" y="5172075"/>
          <p14:tracePt t="26836" x="3059113" y="5172075"/>
          <p14:tracePt t="26843" x="3101975" y="5172075"/>
          <p14:tracePt t="26850" x="3159125" y="5172075"/>
          <p14:tracePt t="26856" x="3216275" y="5157788"/>
          <p14:tracePt t="26861" x="3259138" y="5157788"/>
          <p14:tracePt t="26865" x="3302000" y="5157788"/>
          <p14:tracePt t="26869" x="3330575" y="5157788"/>
          <p14:tracePt t="26872" x="3373438" y="5143500"/>
          <p14:tracePt t="26875" x="3387725" y="5143500"/>
          <p14:tracePt t="26877" x="3430588" y="5143500"/>
          <p14:tracePt t="26880" x="3459163" y="5129213"/>
          <p14:tracePt t="26882" x="3487738" y="5129213"/>
          <p14:tracePt t="26895" x="3630613" y="5129213"/>
          <p14:tracePt t="26897" x="3644900" y="5129213"/>
          <p14:tracePt t="26899" x="3673475" y="5129213"/>
          <p14:tracePt t="26902" x="3687763" y="5129213"/>
          <p14:tracePt t="26904" x="3702050" y="5129213"/>
          <p14:tracePt t="26906" x="3716338" y="5129213"/>
          <p14:tracePt t="26919" x="3816350" y="5143500"/>
          <p14:tracePt t="26921" x="3830638" y="5143500"/>
          <p14:tracePt t="26923" x="3844925" y="5157788"/>
          <p14:tracePt t="26930" x="3873500" y="5172075"/>
          <p14:tracePt t="26933" x="3902075" y="5172075"/>
          <p14:tracePt t="26935" x="3916363" y="5186363"/>
          <p14:tracePt t="26938" x="3916363" y="5200650"/>
          <p14:tracePt t="26946" x="3959225" y="5214938"/>
          <p14:tracePt t="26949" x="3973513" y="5229225"/>
          <p14:tracePt t="26951" x="3987800" y="5229225"/>
          <p14:tracePt t="26961" x="4030663" y="5257800"/>
          <p14:tracePt t="26963" x="4044950" y="5257800"/>
          <p14:tracePt t="26977" x="4102100" y="5272088"/>
          <p14:tracePt t="26994" x="4144963" y="5286375"/>
          <p14:tracePt t="26997" x="4144963" y="5300663"/>
          <p14:tracePt t="27011" x="4144963" y="5343525"/>
          <p14:tracePt t="27014" x="4144963" y="5357813"/>
          <p14:tracePt t="27017" x="4144963" y="5372100"/>
          <p14:tracePt t="27028" x="4130675" y="5429250"/>
          <p14:tracePt t="27044" x="4102100" y="5529263"/>
          <p14:tracePt t="27047" x="4087813" y="5543550"/>
          <p14:tracePt t="27049" x="4073525" y="5557838"/>
          <p14:tracePt t="27060" x="4016375" y="5586413"/>
          <p14:tracePt t="27062" x="3987800" y="5600700"/>
          <p14:tracePt t="27064" x="3973513" y="5600700"/>
          <p14:tracePt t="27066" x="3959225" y="5614988"/>
          <p14:tracePt t="27068" x="3944938" y="5614988"/>
          <p14:tracePt t="27070" x="3916363" y="5629275"/>
          <p14:tracePt t="27072" x="3902075" y="5643563"/>
          <p14:tracePt t="27075" x="3873500" y="5643563"/>
          <p14:tracePt t="27077" x="3830638" y="5657850"/>
          <p14:tracePt t="27079" x="3802063" y="5657850"/>
          <p14:tracePt t="27081" x="3787775" y="5672138"/>
          <p14:tracePt t="27083" x="3759200" y="5672138"/>
          <p14:tracePt t="27085" x="3730625" y="5686425"/>
          <p14:tracePt t="27087" x="3702050" y="5700713"/>
          <p14:tracePt t="27089" x="3659188" y="5700713"/>
          <p14:tracePt t="27091" x="3630613" y="5700713"/>
          <p14:tracePt t="27093" x="3602038" y="5700713"/>
          <p14:tracePt t="27096" x="3573463" y="5700713"/>
          <p14:tracePt t="27099" x="3544888" y="5700713"/>
          <p14:tracePt t="27101" x="3502025" y="5700713"/>
          <p14:tracePt t="27103" x="3459163" y="5700713"/>
          <p14:tracePt t="27105" x="3430588" y="5700713"/>
          <p14:tracePt t="27107" x="3402013" y="5715000"/>
          <p14:tracePt t="27109" x="3359150" y="5715000"/>
          <p14:tracePt t="27112" x="3316288" y="5715000"/>
          <p14:tracePt t="27114" x="3287713" y="5715000"/>
          <p14:tracePt t="27116" x="3259138" y="5715000"/>
          <p14:tracePt t="27117" x="3244850" y="5715000"/>
          <p14:tracePt t="27127" x="3116263" y="5700713"/>
          <p14:tracePt t="27129" x="3087688" y="5700713"/>
          <p14:tracePt t="27131" x="3073400" y="5686425"/>
          <p14:tracePt t="27133" x="3044825" y="5686425"/>
          <p14:tracePt t="27135" x="3030538" y="5672138"/>
          <p14:tracePt t="27137" x="3001963" y="5672138"/>
          <p14:tracePt t="27146" x="2944813" y="5629275"/>
          <p14:tracePt t="27149" x="2930525" y="5629275"/>
          <p14:tracePt t="27150" x="2916238" y="5629275"/>
          <p14:tracePt t="27160" x="2859088" y="5614988"/>
          <p14:tracePt t="27162" x="2844800" y="5600700"/>
          <p14:tracePt t="27177" x="2787650" y="5600700"/>
          <p14:tracePt t="27194" x="2701925" y="5586413"/>
          <p14:tracePt t="27196" x="2687638" y="5572125"/>
          <p14:tracePt t="27198" x="2673350" y="5572125"/>
          <p14:tracePt t="27200" x="2659063" y="5572125"/>
          <p14:tracePt t="27202" x="2644775" y="5557838"/>
          <p14:tracePt t="27203" x="2630488" y="5557838"/>
          <p14:tracePt t="27210" x="2601913" y="5543550"/>
          <p14:tracePt t="27211" x="2587625" y="5543550"/>
          <p14:tracePt t="27213" x="2573338" y="5543550"/>
          <p14:tracePt t="27231" x="2530475" y="5514975"/>
          <p14:tracePt t="27234" x="2530475" y="5500688"/>
          <p14:tracePt t="27248" x="2530475" y="5486400"/>
          <p14:tracePt t="27268" x="2530475" y="5472113"/>
          <p14:tracePt t="27280" x="2530475" y="5457825"/>
          <p14:tracePt t="27284" x="2530475" y="5443538"/>
          <p14:tracePt t="27298" x="2530475" y="5414963"/>
          <p14:tracePt t="27303" x="2530475" y="5400675"/>
          <p14:tracePt t="27309" x="2559050" y="5386388"/>
          <p14:tracePt t="27314" x="2559050" y="5372100"/>
          <p14:tracePt t="27320" x="2573338" y="5343525"/>
          <p14:tracePt t="27325" x="2587625" y="5343525"/>
          <p14:tracePt t="27330" x="2601913" y="5329238"/>
          <p14:tracePt t="27335" x="2616200" y="5329238"/>
          <p14:tracePt t="27340" x="2630488" y="5314950"/>
          <p14:tracePt t="27346" x="2644775" y="5314950"/>
          <p14:tracePt t="27351" x="2673350" y="5300663"/>
          <p14:tracePt t="27356" x="2687638" y="5300663"/>
          <p14:tracePt t="27362" x="2716213" y="5300663"/>
          <p14:tracePt t="27369" x="2787650" y="5286375"/>
          <p14:tracePt t="27375" x="2859088" y="5286375"/>
          <p14:tracePt t="27383" x="2959100" y="5286375"/>
          <p14:tracePt t="27392" x="3116263" y="5300663"/>
          <p14:tracePt t="27400" x="3244850" y="5329238"/>
          <p14:tracePt t="27408" x="3359150" y="5357813"/>
          <p14:tracePt t="27415" x="3430588" y="5372100"/>
          <p14:tracePt t="27421" x="3473450" y="5386388"/>
          <p14:tracePt t="27425" x="3502025" y="5400675"/>
          <p14:tracePt t="27432" x="3530600" y="5400675"/>
          <p14:tracePt t="27480" x="3544888" y="5414963"/>
          <p14:tracePt t="27483" x="3559175" y="5414963"/>
          <p14:tracePt t="27489" x="3587750" y="5429250"/>
          <p14:tracePt t="27494" x="3602038" y="5443538"/>
          <p14:tracePt t="27499" x="3630613" y="5457825"/>
          <p14:tracePt t="27504" x="3644900" y="5472113"/>
          <p14:tracePt t="27510" x="3673475" y="5472113"/>
          <p14:tracePt t="27516" x="3687763" y="5486400"/>
          <p14:tracePt t="27519" x="3702050" y="5486400"/>
          <p14:tracePt t="27525" x="3730625" y="5486400"/>
          <p14:tracePt t="27529" x="3730625" y="5500688"/>
          <p14:tracePt t="27571" x="3744913" y="5500688"/>
          <p14:tracePt t="27585" x="3787775" y="5514975"/>
          <p14:tracePt t="27590" x="3802063" y="5529263"/>
          <p14:tracePt t="27598" x="3844925" y="5529263"/>
          <p14:tracePt t="27605" x="3887788" y="5557838"/>
          <p14:tracePt t="27611" x="3902075" y="5557838"/>
          <p14:tracePt t="27616" x="3944938" y="5557838"/>
          <p14:tracePt t="27620" x="3959225" y="5557838"/>
          <p14:tracePt t="27625" x="3987800" y="5557838"/>
          <p14:tracePt t="27630" x="4002088" y="5557838"/>
          <p14:tracePt t="27636" x="4030663" y="5557838"/>
          <p14:tracePt t="27640" x="4044950" y="5557838"/>
          <p14:tracePt t="27654" x="4087813" y="5557838"/>
          <p14:tracePt t="27659" x="4116388" y="5557838"/>
          <p14:tracePt t="27664" x="4130675" y="5543550"/>
          <p14:tracePt t="27670" x="4144963" y="5543550"/>
          <p14:tracePt t="27675" x="4159250" y="5543550"/>
          <p14:tracePt t="27680" x="4173538" y="5543550"/>
          <p14:tracePt t="27684" x="4187825" y="5543550"/>
          <p14:tracePt t="27689" x="4202113" y="5543550"/>
          <p14:tracePt t="27704" x="4230688" y="5543550"/>
          <p14:tracePt t="27710" x="4244975" y="5543550"/>
          <p14:tracePt t="27713" x="4273550" y="5543550"/>
          <p14:tracePt t="27717" x="4287838" y="5543550"/>
          <p14:tracePt t="27720" x="4302125" y="5543550"/>
          <p14:tracePt t="27723" x="4316413" y="5529263"/>
          <p14:tracePt t="27726" x="4330700" y="5529263"/>
          <p14:tracePt t="27729" x="4344988" y="5529263"/>
          <p14:tracePt t="27732" x="4359275" y="5529263"/>
          <p14:tracePt t="27735" x="4387850" y="5529263"/>
          <p14:tracePt t="27739" x="4430713" y="5529263"/>
          <p14:tracePt t="27743" x="4445000" y="5529263"/>
          <p14:tracePt t="27746" x="4487863" y="5529263"/>
          <p14:tracePt t="27749" x="4516438" y="5529263"/>
          <p14:tracePt t="27752" x="4545013" y="5529263"/>
          <p14:tracePt t="27755" x="4573588" y="5529263"/>
          <p14:tracePt t="27758" x="4616450" y="5529263"/>
          <p14:tracePt t="27762" x="4630738" y="5529263"/>
          <p14:tracePt t="27765" x="4659313" y="5529263"/>
          <p14:tracePt t="27768" x="4687888" y="5529263"/>
          <p14:tracePt t="27771" x="4730750" y="5529263"/>
          <p14:tracePt t="27774" x="4745038" y="5529263"/>
          <p14:tracePt t="27778" x="4787900" y="5529263"/>
          <p14:tracePt t="27782" x="4816475" y="5529263"/>
          <p14:tracePt t="27785" x="4830763" y="5529263"/>
          <p14:tracePt t="27787" x="4845050" y="5529263"/>
          <p14:tracePt t="27790" x="4859338" y="5529263"/>
          <p14:tracePt t="27794" x="4873625" y="5529263"/>
          <p14:tracePt t="27797" x="4887913" y="5529263"/>
          <p14:tracePt t="27800" x="4902200" y="5529263"/>
          <p14:tracePt t="27875" x="4916488" y="5529263"/>
          <p14:tracePt t="27885" x="4930775" y="5529263"/>
          <p14:tracePt t="27898" x="4959350" y="5529263"/>
          <p14:tracePt t="27914" x="5016500" y="5529263"/>
          <p14:tracePt t="27918" x="5030788" y="5529263"/>
          <p14:tracePt t="27924" x="5059363" y="5529263"/>
          <p14:tracePt t="27929" x="5087938" y="5529263"/>
          <p14:tracePt t="27935" x="5116513" y="5529263"/>
          <p14:tracePt t="27941" x="5145088" y="5529263"/>
          <p14:tracePt t="27946" x="5173663" y="5529263"/>
          <p14:tracePt t="27952" x="5202238" y="5529263"/>
          <p14:tracePt t="27957" x="5245100" y="5529263"/>
          <p14:tracePt t="27962" x="5273675" y="5529263"/>
          <p14:tracePt t="27967" x="5302250" y="5529263"/>
          <p14:tracePt t="27971" x="5316538" y="5529263"/>
          <p14:tracePt t="27976" x="5330825" y="5529263"/>
          <p14:tracePt t="27980" x="5345113" y="5529263"/>
          <p14:tracePt t="27990" x="5359400" y="5529263"/>
          <p14:tracePt t="28040" x="5387975" y="5529263"/>
          <p14:tracePt t="28045" x="5402263" y="5529263"/>
          <p14:tracePt t="28050" x="5430838" y="5529263"/>
          <p14:tracePt t="28055" x="5459413" y="5529263"/>
          <p14:tracePt t="28060" x="5473700" y="5529263"/>
          <p14:tracePt t="28067" x="5530850" y="5529263"/>
          <p14:tracePt t="28073" x="5573713" y="5529263"/>
          <p14:tracePt t="28080" x="5616575" y="5543550"/>
          <p14:tracePt t="28085" x="5659438" y="5543550"/>
          <p14:tracePt t="28090" x="5702300" y="5543550"/>
          <p14:tracePt t="28095" x="5716588" y="5543550"/>
          <p14:tracePt t="28100" x="5745163" y="5543550"/>
          <p14:tracePt t="28106" x="5773738" y="5543550"/>
          <p14:tracePt t="28111" x="5788025" y="5543550"/>
          <p14:tracePt t="28116" x="5802313" y="5543550"/>
          <p14:tracePt t="28122" x="5816600" y="5543550"/>
          <p14:tracePt t="28127" x="5830888" y="5543550"/>
          <p14:tracePt t="28133" x="5859463" y="5543550"/>
          <p14:tracePt t="28138" x="5873750" y="5543550"/>
          <p14:tracePt t="28151" x="5916613" y="5543550"/>
          <p14:tracePt t="28156" x="5930900" y="5543550"/>
          <p14:tracePt t="28162" x="5973763" y="5543550"/>
          <p14:tracePt t="28168" x="6002338" y="5543550"/>
          <p14:tracePt t="28175" x="6045200" y="5543550"/>
          <p14:tracePt t="28181" x="6103938" y="5543550"/>
          <p14:tracePt t="28187" x="6146800" y="5557838"/>
          <p14:tracePt t="28194" x="6189663" y="5557838"/>
          <p14:tracePt t="28202" x="6261100" y="5557838"/>
          <p14:tracePt t="28209" x="6318250" y="5557838"/>
          <p14:tracePt t="28216" x="6375400" y="5572125"/>
          <p14:tracePt t="28221" x="6418263" y="5572125"/>
          <p14:tracePt t="28228" x="6446838" y="5572125"/>
          <p14:tracePt t="28233" x="6489700" y="5586413"/>
          <p14:tracePt t="28238" x="6518275" y="5586413"/>
          <p14:tracePt t="28245" x="6546850" y="5600700"/>
          <p14:tracePt t="28250" x="6575425" y="5600700"/>
          <p14:tracePt t="28266" x="6632575" y="5600700"/>
          <p14:tracePt t="28282" x="6689725" y="5600700"/>
          <p14:tracePt t="28287" x="6718300" y="5600700"/>
          <p14:tracePt t="28293" x="6732588" y="5600700"/>
          <p14:tracePt t="28298" x="6746875" y="5600700"/>
          <p14:tracePt t="28303" x="6775450" y="5600700"/>
          <p14:tracePt t="28308" x="6789738" y="5600700"/>
          <p14:tracePt t="28313" x="6818313" y="5600700"/>
          <p14:tracePt t="28329" x="6832600" y="5600700"/>
          <p14:tracePt t="28334" x="6846888" y="5600700"/>
          <p14:tracePt t="28363" x="6861175" y="5600700"/>
          <p14:tracePt t="28367" x="6875463" y="5600700"/>
          <p14:tracePt t="28372" x="6904038" y="5600700"/>
          <p14:tracePt t="28378" x="6946900" y="5600700"/>
          <p14:tracePt t="28384" x="6989763" y="5600700"/>
          <p14:tracePt t="28390" x="7032625" y="5600700"/>
          <p14:tracePt t="28396" x="7075488" y="5600700"/>
          <p14:tracePt t="28402" x="7132638" y="5600700"/>
          <p14:tracePt t="28409" x="7175500" y="5600700"/>
          <p14:tracePt t="28415" x="7204075" y="5600700"/>
          <p14:tracePt t="28419" x="7218363" y="5600700"/>
          <p14:tracePt t="28423" x="7246938" y="5614988"/>
          <p14:tracePt t="28428" x="7261225" y="5614988"/>
          <p14:tracePt t="28433" x="7275513" y="5614988"/>
          <p14:tracePt t="28446" x="7275513" y="5629275"/>
          <p14:tracePt t="28471" x="7289800" y="5629275"/>
          <p14:tracePt t="28480" x="7318375" y="5629275"/>
          <p14:tracePt t="28483" x="7332663" y="5629275"/>
          <p14:tracePt t="28497" x="7375525" y="5614988"/>
          <p14:tracePt t="28503" x="7404100" y="5600700"/>
          <p14:tracePt t="28508" x="7418388" y="5600700"/>
          <p14:tracePt t="28521" x="7446963" y="5600700"/>
          <p14:tracePt t="28534" x="7461250" y="5600700"/>
          <p14:tracePt t="28983" x="7475538" y="5600700"/>
          <p14:tracePt t="28993" x="7475538" y="5586413"/>
          <p14:tracePt t="28998" x="7489825" y="5586413"/>
          <p14:tracePt t="29013" x="7504113" y="5586413"/>
          <p14:tracePt t="29032" x="7504113" y="5572125"/>
          <p14:tracePt t="29289" x="7489825" y="5572125"/>
          <p14:tracePt t="29294" x="7461250" y="5572125"/>
          <p14:tracePt t="29300" x="7418388" y="5557838"/>
          <p14:tracePt t="29306" x="7389813" y="5557838"/>
          <p14:tracePt t="29313" x="7375525" y="5543550"/>
          <p14:tracePt t="29319" x="7346950" y="5543550"/>
          <p14:tracePt t="29384" x="7389813" y="5543550"/>
          <p14:tracePt t="29392" x="7489825" y="5572125"/>
          <p14:tracePt t="29399" x="7546975" y="5572125"/>
          <p14:tracePt t="29403" x="7575550" y="5572125"/>
          <p14:tracePt t="29421" x="7604125" y="5572125"/>
          <p14:tracePt t="29429" x="7632700" y="5572125"/>
          <p14:tracePt t="29436" x="7661275" y="5572125"/>
          <p14:tracePt t="29442" x="7675563" y="5572125"/>
          <p14:tracePt t="29448" x="7689850" y="5557838"/>
          <p14:tracePt t="29463" x="7718425" y="5557838"/>
          <p14:tracePt t="29470" x="7747000" y="5557838"/>
          <p14:tracePt t="29477" x="7761288" y="5557838"/>
          <p14:tracePt t="29484" x="7804150" y="5557838"/>
          <p14:tracePt t="29490" x="7832725" y="5557838"/>
          <p14:tracePt t="29496" x="7861300" y="5557838"/>
          <p14:tracePt t="29502" x="7889875" y="5557838"/>
          <p14:tracePt t="29507" x="7918450" y="5557838"/>
          <p14:tracePt t="29514" x="7947025" y="5557838"/>
          <p14:tracePt t="29519" x="7989888" y="5557838"/>
          <p14:tracePt t="29526" x="8004175" y="5557838"/>
          <p14:tracePt t="29532" x="8032750" y="5557838"/>
          <p14:tracePt t="29537" x="8061325" y="5557838"/>
          <p14:tracePt t="29543" x="8089900" y="5557838"/>
          <p14:tracePt t="29549" x="8118475" y="5557838"/>
          <p14:tracePt t="29555" x="8147050" y="5557838"/>
          <p14:tracePt t="29562" x="8175625" y="5557838"/>
          <p14:tracePt t="29567" x="8189913" y="5557838"/>
          <p14:tracePt t="29572" x="8204200" y="5557838"/>
          <p14:tracePt t="29578" x="8218488" y="5557838"/>
          <p14:tracePt t="29584" x="8247063" y="5557838"/>
          <p14:tracePt t="29590" x="8275638" y="5557838"/>
          <p14:tracePt t="29596" x="8289925" y="5557838"/>
          <p14:tracePt t="29601" x="8318500" y="5557838"/>
          <p14:tracePt t="29606" x="8332788" y="5557838"/>
          <p14:tracePt t="29621" x="8375650" y="5543550"/>
          <p14:tracePt t="29627" x="8389938" y="5543550"/>
          <p14:tracePt t="29632" x="8404225" y="5543550"/>
          <p14:tracePt t="29637" x="8418513" y="5543550"/>
          <p14:tracePt t="29643" x="8432800" y="5543550"/>
          <p14:tracePt t="29648" x="8447088" y="5543550"/>
          <p14:tracePt t="29653" x="8461375" y="5543550"/>
          <p14:tracePt t="29659" x="8489950" y="5543550"/>
          <p14:tracePt t="29664" x="8518525" y="5529263"/>
          <p14:tracePt t="29670" x="8532813" y="5529263"/>
          <p14:tracePt t="29675" x="8547100" y="5529263"/>
          <p14:tracePt t="29681" x="8575675" y="5529263"/>
          <p14:tracePt t="29686" x="8604250" y="5529263"/>
          <p14:tracePt t="29692" x="8618538" y="5529263"/>
          <p14:tracePt t="29697" x="8632825" y="5529263"/>
          <p14:tracePt t="29701" x="8661400" y="5529263"/>
          <p14:tracePt t="29706" x="8675688" y="5529263"/>
          <p14:tracePt t="29711" x="8689975" y="5529263"/>
          <p14:tracePt t="29717" x="8718550" y="5529263"/>
          <p14:tracePt t="29728" x="8732838" y="5529263"/>
          <p14:tracePt t="29732" x="8747125" y="5529263"/>
          <p14:tracePt t="29748" x="8761413" y="5529263"/>
          <p14:tracePt t="29763" x="8775700" y="5529263"/>
          <p14:tracePt t="29778" x="8804275" y="5529263"/>
          <p14:tracePt t="29783" x="8818563" y="5529263"/>
          <p14:tracePt t="29788" x="8832850" y="5529263"/>
          <p14:tracePt t="29802" x="8890000" y="5529263"/>
          <p14:tracePt t="29808" x="8918575" y="5529263"/>
          <p14:tracePt t="29814" x="8932863" y="5529263"/>
          <p14:tracePt t="29820" x="8961438" y="5529263"/>
          <p14:tracePt t="29825" x="8975725" y="5543550"/>
          <p14:tracePt t="29828" x="8990013" y="5543550"/>
          <p14:tracePt t="29831" x="9004300" y="5543550"/>
          <p14:tracePt t="29837" x="9018588" y="5543550"/>
          <p14:tracePt t="29843" x="9032875" y="5543550"/>
          <p14:tracePt t="29923" x="9047163" y="5543550"/>
          <p14:tracePt t="29936" x="9061450" y="5543550"/>
          <p14:tracePt t="29948" x="9075738" y="5543550"/>
          <p14:tracePt t="30211" x="9090025" y="5529263"/>
          <p14:tracePt t="30219" x="9118600" y="5514975"/>
          <p14:tracePt t="30224" x="9132888" y="5500688"/>
          <p14:tracePt t="30230" x="9147175" y="5472113"/>
          <p14:tracePt t="30237" x="9175750" y="5472113"/>
          <p14:tracePt t="30243" x="9190038" y="5457825"/>
          <p14:tracePt t="30263" x="9204325" y="5443538"/>
          <p14:tracePt t="30284" x="9190038" y="5443538"/>
          <p14:tracePt t="30290" x="9161463" y="5443538"/>
          <p14:tracePt t="30298" x="9118600" y="5457825"/>
          <p14:tracePt t="30309" x="8947150" y="5486400"/>
          <p14:tracePt t="30317" x="8775700" y="5529263"/>
          <p14:tracePt t="30323" x="8561388" y="5557838"/>
          <p14:tracePt t="30328" x="8404225" y="5572125"/>
          <p14:tracePt t="30332" x="8261350" y="5600700"/>
          <p14:tracePt t="30336" x="8118475" y="5614988"/>
          <p14:tracePt t="30339" x="8004175" y="5614988"/>
          <p14:tracePt t="30343" x="7832725" y="5614988"/>
          <p14:tracePt t="30346" x="7675563" y="5614988"/>
          <p14:tracePt t="30349" x="7532688" y="5614988"/>
          <p14:tracePt t="30351" x="7418388" y="5614988"/>
          <p14:tracePt t="30354" x="7289800" y="5614988"/>
          <p14:tracePt t="30357" x="7132638" y="5614988"/>
          <p14:tracePt t="30360" x="7004050" y="5614988"/>
          <p14:tracePt t="30363" x="6918325" y="5614988"/>
          <p14:tracePt t="30365" x="6804025" y="5614988"/>
          <p14:tracePt t="30368" x="6704013" y="5614988"/>
          <p14:tracePt t="30371" x="6489700" y="5614988"/>
          <p14:tracePt t="30374" x="6403975" y="5614988"/>
          <p14:tracePt t="30376" x="6275388" y="5614988"/>
          <p14:tracePt t="30379" x="6175375" y="5614988"/>
          <p14:tracePt t="30382" x="6016625" y="5586413"/>
          <p14:tracePt t="30385" x="5859463" y="5572125"/>
          <p14:tracePt t="30388" x="5730875" y="5572125"/>
          <p14:tracePt t="30391" x="5616575" y="5557838"/>
          <p14:tracePt t="30394" x="5473700" y="5557838"/>
          <p14:tracePt t="30397" x="5316538" y="5543550"/>
          <p14:tracePt t="30401" x="5202238" y="5543550"/>
          <p14:tracePt t="30404" x="5073650" y="5543550"/>
          <p14:tracePt t="30406" x="4959350" y="5543550"/>
          <p14:tracePt t="30409" x="4930775" y="5543550"/>
          <p14:tracePt t="30412" x="4802188" y="5529263"/>
          <p14:tracePt t="30414" x="4687888" y="5529263"/>
          <p14:tracePt t="30417" x="4616450" y="5529263"/>
          <p14:tracePt t="30420" x="4502150" y="5529263"/>
          <p14:tracePt t="30423" x="4416425" y="5529263"/>
          <p14:tracePt t="30426" x="4316413" y="5529263"/>
          <p14:tracePt t="30429" x="4230688" y="5529263"/>
          <p14:tracePt t="30432" x="4130675" y="5529263"/>
          <p14:tracePt t="30435" x="4059238" y="5529263"/>
          <p14:tracePt t="30438" x="3987800" y="5529263"/>
          <p14:tracePt t="30441" x="3916363" y="5529263"/>
          <p14:tracePt t="30443" x="3844925" y="5529263"/>
          <p14:tracePt t="30446" x="3773488" y="5529263"/>
          <p14:tracePt t="30449" x="3744913" y="5543550"/>
          <p14:tracePt t="30451" x="3687763" y="5543550"/>
          <p14:tracePt t="30453" x="3616325" y="5543550"/>
          <p14:tracePt t="30456" x="3559175" y="5543550"/>
          <p14:tracePt t="30459" x="3502025" y="5543550"/>
          <p14:tracePt t="30461" x="3459163" y="5543550"/>
          <p14:tracePt t="30463" x="3416300" y="5543550"/>
          <p14:tracePt t="30465" x="3387725" y="5543550"/>
          <p14:tracePt t="30467" x="3344863" y="5543550"/>
          <p14:tracePt t="30470" x="3287713" y="5543550"/>
          <p14:tracePt t="30472" x="3244850" y="5557838"/>
          <p14:tracePt t="30474" x="3201988" y="5557838"/>
          <p14:tracePt t="30477" x="3173413" y="5557838"/>
          <p14:tracePt t="30479" x="3101975" y="5557838"/>
          <p14:tracePt t="30482" x="3059113" y="5557838"/>
          <p14:tracePt t="30484" x="3001963" y="5557838"/>
          <p14:tracePt t="30486" x="2959100" y="5557838"/>
          <p14:tracePt t="30488" x="2930525" y="5557838"/>
          <p14:tracePt t="30490" x="2887663" y="5557838"/>
          <p14:tracePt t="30492" x="2859088" y="5557838"/>
          <p14:tracePt t="30494" x="2816225" y="5557838"/>
          <p14:tracePt t="30496" x="2787650" y="5557838"/>
          <p14:tracePt t="30498" x="2744788" y="5557838"/>
          <p14:tracePt t="30500" x="2716213" y="5557838"/>
          <p14:tracePt t="30503" x="2673350" y="5557838"/>
          <p14:tracePt t="30505" x="2616200" y="5557838"/>
          <p14:tracePt t="30507" x="2587625" y="5557838"/>
          <p14:tracePt t="30510" x="2559050" y="5557838"/>
          <p14:tracePt t="30511" x="2516188" y="5557838"/>
          <p14:tracePt t="30513" x="2473325" y="5557838"/>
          <p14:tracePt t="30515" x="2444750" y="5557838"/>
          <p14:tracePt t="30517" x="2401888" y="5557838"/>
          <p14:tracePt t="30519" x="2373313" y="5557838"/>
          <p14:tracePt t="30521" x="2330450" y="5557838"/>
          <p14:tracePt t="30523" x="2287588" y="5557838"/>
          <p14:tracePt t="30526" x="2259013" y="5557838"/>
          <p14:tracePt t="30528" x="2201863" y="5543550"/>
          <p14:tracePt t="30531" x="2159000" y="5543550"/>
          <p14:tracePt t="30533" x="2130425" y="5543550"/>
          <p14:tracePt t="30535" x="2101850" y="5529263"/>
          <p14:tracePt t="30537" x="2044700" y="5529263"/>
          <p14:tracePt t="30539" x="2014538" y="5529263"/>
          <p14:tracePt t="30542" x="1971675" y="5529263"/>
          <p14:tracePt t="30544" x="1928813" y="5529263"/>
          <p14:tracePt t="30546" x="1885950" y="5529263"/>
          <p14:tracePt t="30548" x="1857375" y="5529263"/>
          <p14:tracePt t="30550" x="1828800" y="5529263"/>
          <p14:tracePt t="30552" x="1800225" y="5529263"/>
          <p14:tracePt t="30554" x="1757363" y="5529263"/>
          <p14:tracePt t="30556" x="1728788" y="5529263"/>
          <p14:tracePt t="30558" x="1714500" y="5529263"/>
          <p14:tracePt t="30560" x="1671638" y="5529263"/>
          <p14:tracePt t="30562" x="1657350" y="5529263"/>
          <p14:tracePt t="30564" x="1628775" y="5529263"/>
          <p14:tracePt t="30574" x="1514475" y="5529263"/>
          <p14:tracePt t="30576" x="1485900" y="5529263"/>
          <p14:tracePt t="30579" x="1457325" y="5529263"/>
          <p14:tracePt t="30583" x="1428750" y="5529263"/>
          <p14:tracePt t="30584" x="1414463" y="5529263"/>
          <p14:tracePt t="30593" x="1371600" y="5543550"/>
          <p14:tracePt t="30609" x="1357313" y="5543550"/>
          <p14:tracePt t="30643" x="1357313" y="5557838"/>
          <p14:tracePt t="30681" x="1343025" y="5557838"/>
          <p14:tracePt t="30693" x="1328738" y="5557838"/>
          <p14:tracePt t="30699" x="1314450" y="5557838"/>
          <p14:tracePt t="30704" x="1300163" y="5557838"/>
          <p14:tracePt t="30717" x="1271588" y="5557838"/>
          <p14:tracePt t="30730" x="1257300" y="5557838"/>
          <p14:tracePt t="30770" x="1257300" y="5543550"/>
          <p14:tracePt t="30782" x="1257300" y="5514975"/>
          <p14:tracePt t="30787" x="1257300" y="5486400"/>
          <p14:tracePt t="30793" x="1257300" y="5472113"/>
          <p14:tracePt t="30799" x="1257300" y="5443538"/>
          <p14:tracePt t="30804" x="1257300" y="5429250"/>
          <p14:tracePt t="30810" x="1257300" y="5400675"/>
          <p14:tracePt t="30816" x="1257300" y="5372100"/>
          <p14:tracePt t="30821" x="1257300" y="5343525"/>
          <p14:tracePt t="30826" x="1257300" y="5329238"/>
          <p14:tracePt t="30833" x="1257300" y="5314950"/>
          <p14:tracePt t="30839" x="1257300" y="5286375"/>
          <p14:tracePt t="30846" x="1257300" y="5257800"/>
          <p14:tracePt t="30852" x="1257300" y="5243513"/>
          <p14:tracePt t="30858" x="1257300" y="5214938"/>
          <p14:tracePt t="30864" x="1271588" y="5200650"/>
          <p14:tracePt t="30871" x="1271588" y="5172075"/>
          <p14:tracePt t="30877" x="1271588" y="5157788"/>
          <p14:tracePt t="30884" x="1285875" y="5157788"/>
          <p14:tracePt t="30899" x="1300163" y="5129213"/>
          <p14:tracePt t="30904" x="1314450" y="5114925"/>
          <p14:tracePt t="30910" x="1328738" y="5086350"/>
          <p14:tracePt t="30918" x="1357313" y="5057775"/>
          <p14:tracePt t="30925" x="1371600" y="5014913"/>
          <p14:tracePt t="30933" x="1414463" y="4986338"/>
          <p14:tracePt t="30939" x="1457325" y="4943475"/>
          <p14:tracePt t="30944" x="1485900" y="4943475"/>
          <p14:tracePt t="30948" x="1514475" y="4929188"/>
          <p14:tracePt t="30950" x="1528763" y="4929188"/>
          <p14:tracePt t="30961" x="1585913" y="4914900"/>
          <p14:tracePt t="30963" x="1600200" y="4914900"/>
          <p14:tracePt t="30966" x="1614488" y="4914900"/>
          <p14:tracePt t="30975" x="1643063" y="4900613"/>
          <p14:tracePt t="30978" x="1671638" y="4900613"/>
          <p14:tracePt t="30986" x="1685925" y="4900613"/>
          <p14:tracePt t="30993" x="1700213" y="4900613"/>
          <p14:tracePt t="31016" x="1757363" y="4900613"/>
          <p14:tracePt t="31022" x="1771650" y="4900613"/>
          <p14:tracePt t="31037" x="1828800" y="4900613"/>
          <p14:tracePt t="31044" x="1871663" y="4914900"/>
          <p14:tracePt t="31051" x="1928813" y="4943475"/>
          <p14:tracePt t="31060" x="1985963" y="4972050"/>
          <p14:tracePt t="31066" x="2014538" y="4972050"/>
          <p14:tracePt t="31071" x="2044700" y="4972050"/>
          <p14:tracePt t="31077" x="2044700" y="4986338"/>
          <p14:tracePt t="31082" x="2073275" y="4986338"/>
          <p14:tracePt t="31103" x="2087563" y="5000625"/>
          <p14:tracePt t="31109" x="2101850" y="5000625"/>
          <p14:tracePt t="31114" x="2101850" y="5014913"/>
          <p14:tracePt t="31119" x="2130425" y="5043488"/>
          <p14:tracePt t="31125" x="2130425" y="5057775"/>
          <p14:tracePt t="31133" x="2173288" y="5086350"/>
          <p14:tracePt t="31139" x="2201863" y="5114925"/>
          <p14:tracePt t="31146" x="2216150" y="5129213"/>
          <p14:tracePt t="31153" x="2244725" y="5157788"/>
          <p14:tracePt t="31160" x="2259013" y="5186363"/>
          <p14:tracePt t="31165" x="2259013" y="5200650"/>
          <p14:tracePt t="31170" x="2273300" y="5214938"/>
          <p14:tracePt t="31176" x="2273300" y="5229225"/>
          <p14:tracePt t="31181" x="2273300" y="5243513"/>
          <p14:tracePt t="31186" x="2273300" y="5272088"/>
          <p14:tracePt t="31192" x="2273300" y="5286375"/>
          <p14:tracePt t="31198" x="2259013" y="5329238"/>
          <p14:tracePt t="31204" x="2244725" y="5357813"/>
          <p14:tracePt t="31211" x="2230438" y="5386388"/>
          <p14:tracePt t="31217" x="2216150" y="5429250"/>
          <p14:tracePt t="31222" x="2187575" y="5457825"/>
          <p14:tracePt t="31229" x="2159000" y="5486400"/>
          <p14:tracePt t="31236" x="2130425" y="5514975"/>
          <p14:tracePt t="31243" x="2087563" y="5543550"/>
          <p14:tracePt t="31251" x="2014538" y="5557838"/>
          <p14:tracePt t="31258" x="1957388" y="5572125"/>
          <p14:tracePt t="31265" x="1900238" y="5600700"/>
          <p14:tracePt t="31271" x="1843088" y="5614988"/>
          <p14:tracePt t="31276" x="1800225" y="5629275"/>
          <p14:tracePt t="31279" x="1785938" y="5629275"/>
          <p14:tracePt t="31299" x="1671638" y="5657850"/>
          <p14:tracePt t="31302" x="1657350" y="5657850"/>
          <p14:tracePt t="31305" x="1643063" y="5657850"/>
          <p14:tracePt t="31309" x="1628775" y="5657850"/>
          <p14:tracePt t="31312" x="1614488" y="5657850"/>
          <p14:tracePt t="31330" x="1557338" y="5657850"/>
          <p14:tracePt t="31333" x="1543050" y="5657850"/>
          <p14:tracePt t="31338" x="1528763" y="5643563"/>
          <p14:tracePt t="31348" x="1485900" y="5614988"/>
          <p14:tracePt t="31352" x="1457325" y="5600700"/>
          <p14:tracePt t="31356" x="1443038" y="5586413"/>
          <p14:tracePt t="31360" x="1414463" y="5572125"/>
          <p14:tracePt t="31364" x="1400175" y="5572125"/>
          <p14:tracePt t="31369" x="1371600" y="5543550"/>
          <p14:tracePt t="31372" x="1371600" y="5529263"/>
          <p14:tracePt t="31376" x="1371600" y="5514975"/>
          <p14:tracePt t="31380" x="1357313" y="5500688"/>
          <p14:tracePt t="31383" x="1357313" y="5486400"/>
          <p14:tracePt t="31386" x="1343025" y="5472113"/>
          <p14:tracePt t="31398" x="1328738" y="5443538"/>
          <p14:tracePt t="31401" x="1328738" y="5414963"/>
          <p14:tracePt t="31412" x="1328738" y="5386388"/>
          <p14:tracePt t="31416" x="1328738" y="5372100"/>
          <p14:tracePt t="31420" x="1328738" y="5343525"/>
          <p14:tracePt t="31429" x="1328738" y="5314950"/>
          <p14:tracePt t="31433" x="1328738" y="5286375"/>
          <p14:tracePt t="31446" x="1314450" y="5229225"/>
          <p14:tracePt t="31450" x="1314450" y="5200650"/>
          <p14:tracePt t="31454" x="1300163" y="5186363"/>
          <p14:tracePt t="31457" x="1300163" y="5172075"/>
          <p14:tracePt t="31461" x="1285875" y="5157788"/>
          <p14:tracePt t="31465" x="1285875" y="5143500"/>
          <p14:tracePt t="31468" x="1285875" y="5129213"/>
          <p14:tracePt t="31479" x="1285875" y="5086350"/>
          <p14:tracePt t="31494" x="1285875" y="5057775"/>
          <p14:tracePt t="31497" x="1285875" y="5043488"/>
          <p14:tracePt t="31501" x="1285875" y="5029200"/>
          <p14:tracePt t="31505" x="1285875" y="5014913"/>
          <p14:tracePt t="31509" x="1285875" y="5000625"/>
          <p14:tracePt t="31513" x="1285875" y="4972050"/>
          <p14:tracePt t="31521" x="1285875" y="4943475"/>
          <p14:tracePt t="31528" x="1285875" y="4929188"/>
          <p14:tracePt t="31532" x="1285875" y="4914900"/>
          <p14:tracePt t="31548" x="1314450" y="4886325"/>
          <p14:tracePt t="31566" x="1357313" y="4872038"/>
          <p14:tracePt t="31571" x="1357313" y="4857750"/>
          <p14:tracePt t="31576" x="1371600" y="4843463"/>
          <p14:tracePt t="31582" x="1400175" y="4843463"/>
          <p14:tracePt t="31587" x="1428750" y="4843463"/>
          <p14:tracePt t="31593" x="1443038" y="4829175"/>
          <p14:tracePt t="31598" x="1471613" y="4814888"/>
          <p14:tracePt t="31604" x="1500188" y="4814888"/>
          <p14:tracePt t="31612" x="1528763" y="4814888"/>
          <p14:tracePt t="31619" x="1585913" y="4814888"/>
          <p14:tracePt t="31624" x="1628775" y="4814888"/>
          <p14:tracePt t="31631" x="1657350" y="4814888"/>
          <p14:tracePt t="31637" x="1700213" y="4814888"/>
          <p14:tracePt t="31643" x="1728788" y="4814888"/>
          <p14:tracePt t="31650" x="1757363" y="4814888"/>
          <p14:tracePt t="31655" x="1771650" y="4814888"/>
          <p14:tracePt t="31673" x="1843088" y="4843463"/>
          <p14:tracePt t="31679" x="1871663" y="4857750"/>
          <p14:tracePt t="31686" x="1914525" y="4886325"/>
          <p14:tracePt t="31694" x="1971675" y="4900613"/>
          <p14:tracePt t="31701" x="2028825" y="4943475"/>
          <p14:tracePt t="31707" x="2058988" y="4957763"/>
          <p14:tracePt t="31714" x="2116138" y="4986338"/>
          <p14:tracePt t="31719" x="2130425" y="5000625"/>
          <p14:tracePt t="31725" x="2144713" y="5014913"/>
          <p14:tracePt t="31731" x="2159000" y="5029200"/>
          <p14:tracePt t="31735" x="2159000" y="5043488"/>
          <p14:tracePt t="31740" x="2173288" y="5043488"/>
          <p14:tracePt t="31745" x="2173288" y="5057775"/>
          <p14:tracePt t="31750" x="2173288" y="5072063"/>
          <p14:tracePt t="31775" x="2187575" y="5143500"/>
          <p14:tracePt t="31796" x="2187575" y="5186363"/>
          <p14:tracePt t="31800" x="2187575" y="5214938"/>
          <p14:tracePt t="31805" x="2187575" y="5229225"/>
          <p14:tracePt t="31810" x="2187575" y="5243513"/>
          <p14:tracePt t="31816" x="2187575" y="5272088"/>
          <p14:tracePt t="31822" x="2187575" y="5286375"/>
          <p14:tracePt t="31828" x="2187575" y="5300663"/>
          <p14:tracePt t="31833" x="2187575" y="5329238"/>
          <p14:tracePt t="31845" x="2187575" y="5357813"/>
          <p14:tracePt t="31850" x="2187575" y="5372100"/>
          <p14:tracePt t="31867" x="2187575" y="5400675"/>
          <p14:tracePt t="31873" x="2187575" y="5429250"/>
          <p14:tracePt t="31879" x="2187575" y="5457825"/>
          <p14:tracePt t="31885" x="2187575" y="5486400"/>
          <p14:tracePt t="31895" x="2187575" y="5514975"/>
          <p14:tracePt t="31910" x="2159000" y="5557838"/>
          <p14:tracePt t="31927" x="2159000" y="5586413"/>
          <p14:tracePt t="31929" x="2159000" y="5600700"/>
          <p14:tracePt t="31943" x="2144713" y="5629275"/>
          <p14:tracePt t="31945" x="2130425" y="5629275"/>
          <p14:tracePt t="31959" x="2116138" y="5629275"/>
          <p14:tracePt t="31978" x="2087563" y="5643563"/>
          <p14:tracePt t="31994" x="2073275" y="5643563"/>
          <p14:tracePt t="32010" x="2058988" y="5643563"/>
          <p14:tracePt t="32027" x="2044700" y="5643563"/>
          <p14:tracePt t="32044" x="1985963" y="5643563"/>
          <p14:tracePt t="32062" x="1943100" y="5643563"/>
          <p14:tracePt t="32080" x="1914525" y="5629275"/>
          <p14:tracePt t="32084" x="1900238" y="5629275"/>
          <p14:tracePt t="32099" x="1885950" y="5629275"/>
          <p14:tracePt t="32115" x="1871663" y="5614988"/>
          <p14:tracePt t="32120" x="1857375" y="5614988"/>
          <p14:tracePt t="32131" x="1828800" y="5600700"/>
          <p14:tracePt t="32135" x="1814513" y="5600700"/>
          <p14:tracePt t="32139" x="1785938" y="5600700"/>
          <p14:tracePt t="32155" x="1757363" y="5600700"/>
          <p14:tracePt t="32161" x="1743075" y="5586413"/>
          <p14:tracePt t="32165" x="1728788" y="5586413"/>
          <p14:tracePt t="32178" x="1700213" y="5586413"/>
          <p14:tracePt t="32190" x="1685925" y="5572125"/>
          <p14:tracePt t="32194" x="1671638" y="5572125"/>
          <p14:tracePt t="32206" x="1657350" y="5572125"/>
          <p14:tracePt t="32245" x="1671638" y="5557838"/>
          <p14:tracePt t="32256" x="1728788" y="5557838"/>
          <p14:tracePt t="32261" x="1743075" y="5557838"/>
          <p14:tracePt t="32269" x="1843088" y="5557838"/>
          <p14:tracePt t="32276" x="1928813" y="5586413"/>
          <p14:tracePt t="32286" x="2028825" y="5629275"/>
          <p14:tracePt t="32293" x="2087563" y="5657850"/>
          <p14:tracePt t="32299" x="2116138" y="5686425"/>
          <p14:tracePt t="32305" x="2144713" y="5700713"/>
          <p14:tracePt t="32310" x="2144713" y="5715000"/>
          <p14:tracePt t="32314" x="2144713" y="5729288"/>
          <p14:tracePt t="32319" x="2144713" y="5757863"/>
          <p14:tracePt t="32335" x="2144713" y="5815013"/>
          <p14:tracePt t="32341" x="2144713" y="5843588"/>
          <p14:tracePt t="32346" x="2144713" y="5872163"/>
          <p14:tracePt t="32353" x="2130425" y="5900738"/>
          <p14:tracePt t="32359" x="2116138" y="5943600"/>
          <p14:tracePt t="32365" x="2101850" y="5972175"/>
          <p14:tracePt t="32369" x="2087563" y="5986463"/>
          <p14:tracePt t="32375" x="2087563" y="6015038"/>
          <p14:tracePt t="32381" x="2058988" y="6043613"/>
          <p14:tracePt t="32388" x="2028825" y="6057900"/>
          <p14:tracePt t="32394" x="2014538" y="6086475"/>
          <p14:tracePt t="32399" x="2000250" y="6100763"/>
          <p14:tracePt t="32404" x="1971675" y="6115050"/>
          <p14:tracePt t="32429" x="1900238" y="6172200"/>
          <p14:tracePt t="32434" x="1885950" y="6186488"/>
          <p14:tracePt t="32438" x="1871663" y="6200775"/>
          <p14:tracePt t="32458" x="1857375" y="6200775"/>
          <p14:tracePt t="32530" x="1871663" y="6200775"/>
          <p14:tracePt t="32540" x="1900238" y="6200775"/>
          <p14:tracePt t="32551" x="1928813" y="6200775"/>
          <p14:tracePt t="32554" x="1943100" y="6200775"/>
          <p14:tracePt t="32560" x="1957388" y="6186488"/>
          <p14:tracePt t="32614" x="1971675" y="6200775"/>
          <p14:tracePt t="32625" x="1971675" y="6215063"/>
          <p14:tracePt t="32681" x="1971675" y="6229350"/>
          <p14:tracePt t="32694" x="1957388" y="6243638"/>
          <p14:tracePt t="32700" x="1943100" y="6257925"/>
          <p14:tracePt t="32708" x="1928813" y="6257925"/>
          <p14:tracePt t="32713" x="1900238" y="6257925"/>
          <p14:tracePt t="32719" x="1885950" y="6257925"/>
          <p14:tracePt t="32724" x="1871663" y="6257925"/>
          <p14:tracePt t="32729" x="1843088" y="6257925"/>
          <p14:tracePt t="32735" x="1814513" y="6257925"/>
          <p14:tracePt t="32743" x="1785938" y="6257925"/>
          <p14:tracePt t="32749" x="1771650" y="6257925"/>
          <p14:tracePt t="32754" x="1757363" y="6257925"/>
          <p14:tracePt t="32760" x="1743075" y="6257925"/>
          <p14:tracePt t="32766" x="1700213" y="6257925"/>
          <p14:tracePt t="32771" x="1685925" y="6257925"/>
          <p14:tracePt t="32778" x="1657350" y="6257925"/>
          <p14:tracePt t="32785" x="1614488" y="6243638"/>
          <p14:tracePt t="32790" x="1600200" y="6229350"/>
          <p14:tracePt t="32796" x="1571625" y="6215063"/>
          <p14:tracePt t="32800" x="1557338" y="6200775"/>
          <p14:tracePt t="32805" x="1543050" y="6186488"/>
          <p14:tracePt t="32812" x="1528763" y="6157913"/>
          <p14:tracePt t="32818" x="1514475" y="6115050"/>
          <p14:tracePt t="32825" x="1500188" y="6086475"/>
          <p14:tracePt t="32830" x="1500188" y="6072188"/>
          <p14:tracePt t="32833" x="1500188" y="6057900"/>
          <p14:tracePt t="32838" x="1500188" y="6043613"/>
          <p14:tracePt t="32860" x="1514475" y="6015038"/>
          <p14:tracePt t="32867" x="1528763" y="5986463"/>
          <p14:tracePt t="32893" x="1585913" y="5900738"/>
          <p14:tracePt t="32900" x="1614488" y="5872163"/>
          <p14:tracePt t="32908" x="1643063" y="5843588"/>
          <p14:tracePt t="32915" x="1671638" y="5815013"/>
          <p14:tracePt t="32920" x="1685925" y="5800725"/>
          <p14:tracePt t="32927" x="1714500" y="5786438"/>
          <p14:tracePt t="32933" x="1728788" y="5772150"/>
          <p14:tracePt t="32938" x="1757363" y="5772150"/>
          <p14:tracePt t="32957" x="1800225" y="5757863"/>
          <p14:tracePt t="32963" x="1814513" y="5743575"/>
          <p14:tracePt t="32980" x="1843088" y="5729288"/>
          <p14:tracePt t="32998" x="1857375" y="5729288"/>
          <p14:tracePt t="33014" x="1885950" y="5729288"/>
          <p14:tracePt t="33029" x="1971675" y="5729288"/>
          <p14:tracePt t="33033" x="2000250" y="5757863"/>
          <p14:tracePt t="33037" x="2028825" y="5757863"/>
          <p14:tracePt t="33039" x="2058988" y="5757863"/>
          <p14:tracePt t="33041" x="2073275" y="5757863"/>
          <p14:tracePt t="33044" x="2087563" y="5772150"/>
          <p14:tracePt t="33046" x="2101850" y="5772150"/>
          <p14:tracePt t="33048" x="2130425" y="5772150"/>
          <p14:tracePt t="33050" x="2144713" y="5786438"/>
          <p14:tracePt t="33055" x="2173288" y="5786438"/>
          <p14:tracePt t="33061" x="2201863" y="5786438"/>
          <p14:tracePt t="33076" x="2244725" y="5786438"/>
          <p14:tracePt t="33121" x="2259013" y="5786438"/>
          <p14:tracePt t="33134" x="2273300" y="5786438"/>
          <p14:tracePt t="33149" x="2301875" y="5786438"/>
          <p14:tracePt t="33202" x="2301875" y="5800725"/>
          <p14:tracePt t="33209" x="2301875" y="5829300"/>
          <p14:tracePt t="33214" x="2301875" y="5857875"/>
          <p14:tracePt t="33219" x="2301875" y="5872163"/>
          <p14:tracePt t="33226" x="2301875" y="5900738"/>
          <p14:tracePt t="33233" x="2316163" y="5929313"/>
          <p14:tracePt t="33240" x="2330450" y="5957888"/>
          <p14:tracePt t="33246" x="2344738" y="5972175"/>
          <p14:tracePt t="33262" x="2359025" y="5986463"/>
          <p14:tracePt t="33280" x="2359025" y="6000750"/>
          <p14:tracePt t="33283" x="2359025" y="6015038"/>
          <p14:tracePt t="33297" x="2359025" y="6029325"/>
          <p14:tracePt t="33302" x="2359025" y="6043613"/>
          <p14:tracePt t="33315" x="2359025" y="6057900"/>
          <p14:tracePt t="33331" x="2330450" y="6072188"/>
          <p14:tracePt t="33348" x="2287588" y="6072188"/>
          <p14:tracePt t="33353" x="2273300" y="6086475"/>
          <p14:tracePt t="33365" x="2259013" y="6100763"/>
          <p14:tracePt t="33430" x="2244725" y="6100763"/>
          <p14:tracePt t="33443" x="2230438" y="6100763"/>
          <p14:tracePt t="33457" x="2216150" y="6115050"/>
          <p14:tracePt t="33474" x="2201863" y="6129338"/>
          <p14:tracePt t="33565" x="2216150" y="6129338"/>
          <p14:tracePt t="33572" x="2259013" y="6129338"/>
          <p14:tracePt t="33579" x="2287588" y="6129338"/>
          <p14:tracePt t="33586" x="2316163" y="6129338"/>
          <p14:tracePt t="33593" x="2359025" y="6129338"/>
          <p14:tracePt t="33601" x="2401888" y="6129338"/>
          <p14:tracePt t="33609" x="2430463" y="6143625"/>
          <p14:tracePt t="33616" x="2459038" y="6143625"/>
          <p14:tracePt t="33625" x="2487613" y="6143625"/>
          <p14:tracePt t="33631" x="2501900" y="6143625"/>
          <p14:tracePt t="33636" x="2516188" y="6143625"/>
          <p14:tracePt t="33642" x="2530475" y="6143625"/>
          <p14:tracePt t="33659" x="2573338" y="6129338"/>
          <p14:tracePt t="33663" x="2587625" y="6129338"/>
          <p14:tracePt t="33673" x="2601913" y="6115050"/>
          <p14:tracePt t="33680" x="2616200" y="6115050"/>
          <p14:tracePt t="33771" x="2630488" y="6100763"/>
          <p14:tracePt t="33840" x="2644775" y="6100763"/>
          <p14:tracePt t="33843" x="2659063" y="6100763"/>
          <p14:tracePt t="33846" x="2673350" y="6100763"/>
          <p14:tracePt t="33849" x="2687638" y="6100763"/>
          <p14:tracePt t="33852" x="2701925" y="6100763"/>
          <p14:tracePt t="33855" x="2730500" y="6100763"/>
          <p14:tracePt t="33859" x="2759075" y="6100763"/>
          <p14:tracePt t="33863" x="2773363" y="6100763"/>
          <p14:tracePt t="33866" x="2816225" y="6100763"/>
          <p14:tracePt t="33869" x="2844800" y="6100763"/>
          <p14:tracePt t="33873" x="2873375" y="6100763"/>
          <p14:tracePt t="33877" x="2901950" y="6100763"/>
          <p14:tracePt t="33881" x="2944813" y="6100763"/>
          <p14:tracePt t="33885" x="2987675" y="6100763"/>
          <p14:tracePt t="33888" x="3016250" y="6100763"/>
          <p14:tracePt t="33892" x="3030538" y="6100763"/>
          <p14:tracePt t="33896" x="3073400" y="6115050"/>
          <p14:tracePt t="33900" x="3101975" y="6115050"/>
          <p14:tracePt t="33904" x="3130550" y="6115050"/>
          <p14:tracePt t="33908" x="3159125" y="6115050"/>
          <p14:tracePt t="33911" x="3201988" y="6129338"/>
          <p14:tracePt t="33914" x="3230563" y="6129338"/>
          <p14:tracePt t="33918" x="3273425" y="6129338"/>
          <p14:tracePt t="33921" x="3302000" y="6129338"/>
          <p14:tracePt t="33925" x="3330575" y="6129338"/>
          <p14:tracePt t="33928" x="3344863" y="6129338"/>
          <p14:tracePt t="33932" x="3387725" y="6129338"/>
          <p14:tracePt t="33935" x="3416300" y="6129338"/>
          <p14:tracePt t="33938" x="3430588" y="6129338"/>
          <p14:tracePt t="33941" x="3444875" y="6129338"/>
          <p14:tracePt t="33944" x="3459163" y="6129338"/>
          <p14:tracePt t="33951" x="3487738" y="6129338"/>
          <p14:tracePt t="33960" x="3516313" y="6129338"/>
          <p14:tracePt t="33963" x="3530600" y="6129338"/>
          <p14:tracePt t="33966" x="3544888" y="6129338"/>
          <p14:tracePt t="33982" x="3587750" y="6129338"/>
          <p14:tracePt t="33986" x="3602038" y="6129338"/>
          <p14:tracePt t="33992" x="3630613" y="6129338"/>
          <p14:tracePt t="33998" x="3659188" y="6129338"/>
          <p14:tracePt t="34003" x="3687763" y="6129338"/>
          <p14:tracePt t="34010" x="3730625" y="6129338"/>
          <p14:tracePt t="34016" x="3773488" y="6129338"/>
          <p14:tracePt t="34023" x="3830638" y="6129338"/>
          <p14:tracePt t="34030" x="3859213" y="6129338"/>
          <p14:tracePt t="34035" x="3873500" y="6129338"/>
          <p14:tracePt t="34048" x="3916363" y="6129338"/>
          <p14:tracePt t="34053" x="3930650" y="6129338"/>
          <p14:tracePt t="34067" x="3944938" y="6129338"/>
          <p14:tracePt t="34081" x="3959225" y="6129338"/>
          <p14:tracePt t="34098" x="3987800" y="6129338"/>
          <p14:tracePt t="34104" x="4002088" y="6129338"/>
          <p14:tracePt t="34115" x="4030663" y="6129338"/>
          <p14:tracePt t="34128" x="4073525" y="6129338"/>
          <p14:tracePt t="34133" x="4087813" y="6129338"/>
          <p14:tracePt t="34137" x="4102100" y="6129338"/>
          <p14:tracePt t="34145" x="4116388" y="6129338"/>
          <p14:tracePt t="34149" x="4130675" y="6143625"/>
          <p14:tracePt t="34151" x="4144963" y="6143625"/>
          <p14:tracePt t="34163" x="4173538" y="6157913"/>
          <p14:tracePt t="34180" x="4202113" y="6157913"/>
          <p14:tracePt t="34200" x="4216400" y="6157913"/>
          <p14:tracePt t="34272" x="4230688" y="6157913"/>
          <p14:tracePt t="34284" x="4273550" y="6157913"/>
          <p14:tracePt t="34289" x="4287838" y="6157913"/>
          <p14:tracePt t="34305" x="4316413" y="6157913"/>
          <p14:tracePt t="34310" x="4330700" y="6157913"/>
          <p14:tracePt t="34315" x="4359275" y="6157913"/>
          <p14:tracePt t="34327" x="4373563" y="6157913"/>
          <p14:tracePt t="34332" x="4387850" y="6157913"/>
          <p14:tracePt t="34345" x="4402138" y="6157913"/>
          <p14:tracePt t="34349" x="4416425" y="6157913"/>
          <p14:tracePt t="34366" x="4430713" y="6157913"/>
          <p14:tracePt t="34376" x="4445000" y="6157913"/>
          <p14:tracePt t="34381" x="4459288" y="6157913"/>
          <p14:tracePt t="34394" x="4473575" y="6157913"/>
          <p14:tracePt t="34442" x="4487863" y="6157913"/>
          <p14:tracePt t="34456" x="4516438" y="6157913"/>
          <p14:tracePt t="34463" x="4545013" y="6157913"/>
          <p14:tracePt t="34469" x="4573588" y="6157913"/>
          <p14:tracePt t="34476" x="4602163" y="6157913"/>
          <p14:tracePt t="34482" x="4645025" y="6157913"/>
          <p14:tracePt t="34490" x="4673600" y="6157913"/>
          <p14:tracePt t="34495" x="4687888" y="6157913"/>
          <p14:tracePt t="34501" x="4702175" y="6157913"/>
          <p14:tracePt t="34516" x="4716463" y="6157913"/>
          <p14:tracePt t="34570" x="4730750" y="6143625"/>
          <p14:tracePt t="34575" x="4745038" y="6143625"/>
          <p14:tracePt t="34581" x="4773613" y="6143625"/>
          <p14:tracePt t="34588" x="4802188" y="6143625"/>
          <p14:tracePt t="34594" x="4816475" y="6129338"/>
          <p14:tracePt t="34601" x="4859338" y="6129338"/>
          <p14:tracePt t="34608" x="4873625" y="6129338"/>
          <p14:tracePt t="34615" x="4887913" y="6129338"/>
          <p14:tracePt t="34619" x="4902200" y="6129338"/>
          <p14:tracePt t="34827" x="4916488" y="6129338"/>
          <p14:tracePt t="34838" x="4930775" y="6129338"/>
          <p14:tracePt t="34843" x="4945063" y="6129338"/>
          <p14:tracePt t="34848" x="4973638" y="6129338"/>
          <p14:tracePt t="34854" x="5002213" y="6129338"/>
          <p14:tracePt t="34861" x="5030788" y="6129338"/>
          <p14:tracePt t="34866" x="5073650" y="6129338"/>
          <p14:tracePt t="34871" x="5102225" y="6129338"/>
          <p14:tracePt t="34877" x="5116513" y="6129338"/>
          <p14:tracePt t="34882" x="5130800" y="6129338"/>
          <p14:tracePt t="34888" x="5159375" y="6129338"/>
          <p14:tracePt t="34897" x="5173663" y="6115050"/>
          <p14:tracePt t="34902" x="5202238" y="6115050"/>
          <p14:tracePt t="34917" x="5230813" y="6115050"/>
          <p14:tracePt t="34936" x="5273675" y="6115050"/>
          <p14:tracePt t="34942" x="5287963" y="6115050"/>
          <p14:tracePt t="34948" x="5316538" y="6115050"/>
          <p14:tracePt t="34952" x="5330825" y="6115050"/>
          <p14:tracePt t="34957" x="5345113" y="6115050"/>
          <p14:tracePt t="34964" x="5373688" y="6115050"/>
          <p14:tracePt t="34970" x="5402263" y="6115050"/>
          <p14:tracePt t="34976" x="5416550" y="6115050"/>
          <p14:tracePt t="34981" x="5445125" y="6115050"/>
          <p14:tracePt t="34997" x="5473700" y="6115050"/>
          <p14:tracePt t="35001" x="5487988" y="6100763"/>
          <p14:tracePt t="35008" x="5502275" y="6100763"/>
          <p14:tracePt t="35020" x="5530850" y="6100763"/>
          <p14:tracePt t="35034" x="5559425" y="6100763"/>
          <p14:tracePt t="35047" x="5588000" y="6100763"/>
          <p14:tracePt t="35053" x="5602288" y="6086475"/>
          <p14:tracePt t="35067" x="5630863" y="6086475"/>
          <p14:tracePt t="35182" x="5645150" y="6086475"/>
          <p14:tracePt t="35186" x="5645150" y="6072188"/>
          <p14:tracePt t="35197" x="5659438" y="6072188"/>
          <p14:tracePt t="35213" x="5688013" y="6072188"/>
          <p14:tracePt t="35245" x="5702300" y="6072188"/>
          <p14:tracePt t="35255" x="5716588" y="6072188"/>
          <p14:tracePt t="35266" x="5730875" y="6072188"/>
          <p14:tracePt t="35272" x="5745163" y="6072188"/>
          <p14:tracePt t="35278" x="5773738" y="6072188"/>
          <p14:tracePt t="35283" x="5788025" y="6072188"/>
          <p14:tracePt t="35289" x="5816600" y="6072188"/>
          <p14:tracePt t="35295" x="5830888" y="6072188"/>
          <p14:tracePt t="35300" x="5845175" y="6072188"/>
          <p14:tracePt t="35306" x="5873750" y="6072188"/>
          <p14:tracePt t="35312" x="5902325" y="6072188"/>
          <p14:tracePt t="35317" x="5916613" y="6072188"/>
          <p14:tracePt t="35329" x="5945188" y="6072188"/>
          <p14:tracePt t="35345" x="5959475" y="6072188"/>
          <p14:tracePt t="35367" x="5973763" y="6072188"/>
          <p14:tracePt t="35392" x="5988050" y="6072188"/>
          <p14:tracePt t="35405" x="6016625" y="6072188"/>
          <p14:tracePt t="35417" x="6045200" y="6072188"/>
          <p14:tracePt t="35423" x="6059488" y="6072188"/>
          <p14:tracePt t="35438" x="6073775" y="6072188"/>
          <p14:tracePt t="35453" x="6088063" y="6072188"/>
          <p14:tracePt t="35467" x="6118225" y="6072188"/>
          <p14:tracePt t="35472" x="6132513" y="6072188"/>
          <p14:tracePt t="35478" x="6146800" y="6072188"/>
          <p14:tracePt t="35485" x="6189663" y="6072188"/>
          <p14:tracePt t="35490" x="6218238" y="6072188"/>
          <p14:tracePt t="35496" x="6232525" y="6072188"/>
          <p14:tracePt t="35501" x="6261100" y="6072188"/>
          <p14:tracePt t="35506" x="6275388" y="6072188"/>
          <p14:tracePt t="35521" x="6318250" y="6072188"/>
          <p14:tracePt t="35537" x="6346825" y="6072188"/>
          <p14:tracePt t="35550" x="6375400" y="6072188"/>
          <p14:tracePt t="35564" x="6389688" y="6086475"/>
          <p14:tracePt t="35580" x="6418263" y="6086475"/>
          <p14:tracePt t="35584" x="6432550" y="6086475"/>
          <p14:tracePt t="35597" x="6446838" y="6100763"/>
          <p14:tracePt t="35602" x="6461125" y="6100763"/>
          <p14:tracePt t="35616" x="6489700" y="6100763"/>
          <p14:tracePt t="35621" x="6503988" y="6100763"/>
          <p14:tracePt t="35628" x="6518275" y="6100763"/>
          <p14:tracePt t="35634" x="6561138" y="6100763"/>
          <p14:tracePt t="35641" x="6604000" y="6100763"/>
          <p14:tracePt t="35648" x="6646863" y="6115050"/>
          <p14:tracePt t="35651" x="6661150" y="6115050"/>
          <p14:tracePt t="35653" x="6675438" y="6115050"/>
          <p14:tracePt t="35657" x="6689725" y="6115050"/>
          <p14:tracePt t="35659" x="6704013" y="6115050"/>
          <p14:tracePt t="35661" x="6718300" y="6129338"/>
          <p14:tracePt t="35663" x="6732588" y="6129338"/>
          <p14:tracePt t="35671" x="6761163" y="6129338"/>
          <p14:tracePt t="35678" x="6775450" y="6129338"/>
          <p14:tracePt t="35694" x="6789738" y="6129338"/>
          <p14:tracePt t="35833" x="6804025" y="6129338"/>
          <p14:tracePt t="35845" x="6832600" y="6143625"/>
          <p14:tracePt t="35851" x="6861175" y="6143625"/>
          <p14:tracePt t="35856" x="6889750" y="6143625"/>
          <p14:tracePt t="35862" x="6904038" y="6143625"/>
          <p14:tracePt t="35868" x="6932613" y="6143625"/>
          <p14:tracePt t="35875" x="6961188" y="6143625"/>
          <p14:tracePt t="35881" x="6989763" y="6143625"/>
          <p14:tracePt t="35895" x="7004050" y="6143625"/>
          <p14:tracePt t="35900" x="7018338" y="6143625"/>
          <p14:tracePt t="35913" x="7032625" y="6143625"/>
          <p14:tracePt t="35924" x="7046913" y="6143625"/>
          <p14:tracePt t="35936" x="7061200" y="6143625"/>
          <p14:tracePt t="35948" x="7075488" y="6143625"/>
          <p14:tracePt t="35952" x="7089775" y="6143625"/>
          <p14:tracePt t="35965" x="7104063" y="6143625"/>
          <p14:tracePt t="35980" x="7118350" y="6143625"/>
          <p14:tracePt t="36005" x="7132638" y="6143625"/>
          <p14:tracePt t="36016" x="7146925" y="6143625"/>
          <p14:tracePt t="36021" x="7161213" y="6143625"/>
          <p14:tracePt t="36031" x="7175500" y="6143625"/>
          <p14:tracePt t="36046" x="7204075" y="6143625"/>
          <p14:tracePt t="36051" x="7218363" y="6143625"/>
          <p14:tracePt t="36066" x="7232650" y="6143625"/>
          <p14:tracePt t="36080" x="7246938" y="6143625"/>
          <p14:tracePt t="36085" x="7275513" y="6129338"/>
          <p14:tracePt t="36091" x="7289800" y="6129338"/>
          <p14:tracePt t="36097" x="7304088" y="6129338"/>
          <p14:tracePt t="36103" x="7332663" y="6129338"/>
          <p14:tracePt t="36109" x="7361238" y="6129338"/>
          <p14:tracePt t="36116" x="7389813" y="6129338"/>
          <p14:tracePt t="36120" x="7404100" y="6129338"/>
          <p14:tracePt t="36126" x="7432675" y="6115050"/>
          <p14:tracePt t="36134" x="7475538" y="6115050"/>
          <p14:tracePt t="36141" x="7504113" y="6115050"/>
          <p14:tracePt t="36147" x="7518400" y="6115050"/>
          <p14:tracePt t="36152" x="7546975" y="6115050"/>
          <p14:tracePt t="36157" x="7561263" y="6115050"/>
          <p14:tracePt t="36169" x="7604125" y="6115050"/>
          <p14:tracePt t="36184" x="7618413" y="6115050"/>
          <p14:tracePt t="36197" x="7646988" y="6115050"/>
          <p14:tracePt t="36202" x="7646988" y="6100763"/>
          <p14:tracePt t="36214" x="7661275" y="6100763"/>
          <p14:tracePt t="36227" x="7689850" y="6100763"/>
          <p14:tracePt t="36244" x="7732713" y="6086475"/>
          <p14:tracePt t="36246" x="7747000" y="6086475"/>
          <p14:tracePt t="36250" x="7761288" y="6086475"/>
          <p14:tracePt t="36252" x="7775575" y="6086475"/>
          <p14:tracePt t="36260" x="7804150" y="6086475"/>
          <p14:tracePt t="36263" x="7818438" y="6086475"/>
          <p14:tracePt t="36266" x="7832725" y="6086475"/>
          <p14:tracePt t="36277" x="7861300" y="6086475"/>
          <p14:tracePt t="36293" x="7889875" y="6086475"/>
          <p14:tracePt t="36297" x="7904163" y="6086475"/>
          <p14:tracePt t="36310" x="7918450" y="6086475"/>
          <p14:tracePt t="36328" x="7932738" y="6086475"/>
          <p14:tracePt t="36343" x="7975600" y="6086475"/>
          <p14:tracePt t="36360" x="8004175" y="6086475"/>
          <p14:tracePt t="36377" x="8061325" y="6086475"/>
          <p14:tracePt t="36379" x="8075613" y="6086475"/>
          <p14:tracePt t="36393" x="8089900" y="6086475"/>
          <p14:tracePt t="36410" x="8104188" y="6086475"/>
          <p14:tracePt t="36498" x="8118475" y="6086475"/>
          <p14:tracePt t="36509" x="8132763" y="6086475"/>
          <p14:tracePt t="36513" x="8147050" y="6086475"/>
          <p14:tracePt t="36526" x="8175625" y="6086475"/>
          <p14:tracePt t="36530" x="8189913" y="6086475"/>
          <p14:tracePt t="36535" x="8218488" y="6086475"/>
          <p14:tracePt t="36540" x="8232775" y="6086475"/>
          <p14:tracePt t="36546" x="8261350" y="6086475"/>
          <p14:tracePt t="36550" x="8289925" y="6086475"/>
          <p14:tracePt t="36555" x="8304213" y="6086475"/>
          <p14:tracePt t="36560" x="8332788" y="6086475"/>
          <p14:tracePt t="36565" x="8347075" y="6086475"/>
          <p14:tracePt t="36570" x="8375650" y="6086475"/>
          <p14:tracePt t="36576" x="8404225" y="6086475"/>
          <p14:tracePt t="36581" x="8447088" y="6086475"/>
          <p14:tracePt t="36587" x="8475663" y="6100763"/>
          <p14:tracePt t="36592" x="8489950" y="6100763"/>
          <p14:tracePt t="36597" x="8518525" y="6100763"/>
          <p14:tracePt t="36601" x="8547100" y="6100763"/>
          <p14:tracePt t="36606" x="8575675" y="6100763"/>
          <p14:tracePt t="36620" x="8618538" y="6115050"/>
          <p14:tracePt t="36632" x="8647113" y="6115050"/>
          <p14:tracePt t="36646" x="8661400" y="6115050"/>
          <p14:tracePt t="36651" x="8675688" y="6115050"/>
          <p14:tracePt t="36663" x="8689975" y="6115050"/>
          <p14:tracePt t="36668" x="8718550" y="6115050"/>
          <p14:tracePt t="36674" x="8732838" y="6115050"/>
          <p14:tracePt t="36679" x="8747125" y="6115050"/>
          <p14:tracePt t="36684" x="8775700" y="6115050"/>
          <p14:tracePt t="36690" x="8789988" y="6115050"/>
          <p14:tracePt t="36695" x="8832850" y="6115050"/>
          <p14:tracePt t="36701" x="8861425" y="6115050"/>
          <p14:tracePt t="36706" x="8875713" y="6115050"/>
          <p14:tracePt t="36711" x="8904288" y="6115050"/>
          <p14:tracePt t="36716" x="8918575" y="6115050"/>
          <p14:tracePt t="36720" x="8947150" y="6115050"/>
          <p14:tracePt t="36726" x="8975725" y="6115050"/>
          <p14:tracePt t="36731" x="9004300" y="6115050"/>
          <p14:tracePt t="36735" x="9018588" y="6115050"/>
          <p14:tracePt t="36748" x="9061450" y="6115050"/>
          <p14:tracePt t="36752" x="9075738" y="6115050"/>
          <p14:tracePt t="36765" x="9090025" y="6115050"/>
          <p14:tracePt t="36770" x="9104313" y="6115050"/>
          <p14:tracePt t="36783" x="9132888" y="6115050"/>
          <p14:tracePt t="36789" x="9161463" y="6115050"/>
          <p14:tracePt t="36795" x="9175750" y="6115050"/>
          <p14:tracePt t="36801" x="9204325" y="6115050"/>
          <p14:tracePt t="36807" x="9232900" y="6115050"/>
          <p14:tracePt t="36814" x="9275763" y="6115050"/>
          <p14:tracePt t="36820" x="9304338" y="6115050"/>
          <p14:tracePt t="36826" x="9332913" y="6115050"/>
          <p14:tracePt t="36831" x="9347200" y="6115050"/>
          <p14:tracePt t="36835" x="9375775" y="6115050"/>
          <p14:tracePt t="36844" x="9418638" y="6115050"/>
          <p14:tracePt t="36847" x="9432925" y="6115050"/>
          <p14:tracePt t="36858" x="9461500" y="6115050"/>
          <p14:tracePt t="36860" x="9475788" y="6115050"/>
          <p14:tracePt t="36864" x="9490075" y="6115050"/>
          <p14:tracePt t="36871" x="9504363" y="6115050"/>
          <p14:tracePt t="36876" x="9518650" y="6115050"/>
          <p14:tracePt t="36892" x="9547225" y="6115050"/>
          <p14:tracePt t="36908" x="9561513" y="6115050"/>
          <p14:tracePt t="37054" x="9547225" y="6115050"/>
          <p14:tracePt t="37527" x="9561513" y="6115050"/>
          <p14:tracePt t="37531" x="9590088" y="6100763"/>
          <p14:tracePt t="37536" x="9618663" y="6100763"/>
          <p14:tracePt t="37541" x="9661525" y="6100763"/>
          <p14:tracePt t="37547" x="9704388" y="6100763"/>
          <p14:tracePt t="37553" x="9747250" y="6100763"/>
          <p14:tracePt t="37559" x="9775825" y="6100763"/>
          <p14:tracePt t="37566" x="9818688" y="6100763"/>
          <p14:tracePt t="37571" x="9847263" y="6100763"/>
          <p14:tracePt t="37577" x="9875838" y="6100763"/>
          <p14:tracePt t="37581" x="9890125" y="6100763"/>
          <p14:tracePt t="37586" x="9904413" y="6100763"/>
          <p14:tracePt t="37590" x="9918700" y="6100763"/>
          <p14:tracePt t="37690" x="9904413" y="6100763"/>
          <p14:tracePt t="37695" x="9875838" y="6100763"/>
          <p14:tracePt t="37700" x="9847263" y="6100763"/>
          <p14:tracePt t="37705" x="9832975" y="6100763"/>
          <p14:tracePt t="37717" x="9818688" y="6115050"/>
          <p14:tracePt t="37896" x="9804400" y="6115050"/>
          <p14:tracePt t="37907" x="9775825" y="6129338"/>
          <p14:tracePt t="37913" x="9732963" y="6143625"/>
          <p14:tracePt t="37920" x="9675813" y="6143625"/>
          <p14:tracePt t="37928" x="9561513" y="6157913"/>
          <p14:tracePt t="37938" x="9418638" y="6200775"/>
          <p14:tracePt t="37944" x="9347200" y="6215063"/>
          <p14:tracePt t="37956" x="9132888" y="6243638"/>
          <p14:tracePt t="37966" x="8961438" y="6243638"/>
          <p14:tracePt t="37975" x="8761413" y="6272213"/>
          <p14:tracePt t="37985" x="8589963" y="6272213"/>
          <p14:tracePt t="37995" x="8418513" y="6272213"/>
          <p14:tracePt t="38006" x="8189913" y="6272213"/>
          <p14:tracePt t="38014" x="7975600" y="6272213"/>
          <p14:tracePt t="38024" x="7675563" y="6272213"/>
          <p14:tracePt t="38031" x="7361238" y="6272213"/>
          <p14:tracePt t="38040" x="7018338" y="6272213"/>
          <p14:tracePt t="38050" x="6604000" y="6272213"/>
          <p14:tracePt t="38060" x="6246813" y="6272213"/>
          <p14:tracePt t="38071" x="5859463" y="6272213"/>
          <p14:tracePt t="38079" x="5630863" y="6286500"/>
          <p14:tracePt t="38088" x="5402263" y="6300788"/>
          <p14:tracePt t="38097" x="5273675" y="6329363"/>
          <p14:tracePt t="38106" x="5159375" y="6343650"/>
          <p14:tracePt t="38114" x="5059363" y="6357938"/>
          <p14:tracePt t="38122" x="4930775" y="6357938"/>
          <p14:tracePt t="38126" x="4873625" y="6357938"/>
          <p14:tracePt t="38129" x="4802188" y="6372225"/>
          <p14:tracePt t="38132" x="4759325" y="6386513"/>
          <p14:tracePt t="38135" x="4716463" y="6386513"/>
          <p14:tracePt t="38138" x="4659313" y="6386513"/>
          <p14:tracePt t="38141" x="4630738" y="6386513"/>
          <p14:tracePt t="38144" x="4545013" y="6386513"/>
          <p14:tracePt t="38147" x="4487863" y="6386513"/>
          <p14:tracePt t="38151" x="4402138" y="6400800"/>
          <p14:tracePt t="38153" x="4344988" y="6415088"/>
          <p14:tracePt t="38156" x="4302125" y="6429375"/>
          <p14:tracePt t="38159" x="4244975" y="6429375"/>
          <p14:tracePt t="38162" x="4202113" y="6429375"/>
          <p14:tracePt t="38165" x="4144963" y="6457950"/>
          <p14:tracePt t="38168" x="4130675" y="6472238"/>
          <p14:tracePt t="38170" x="4073525" y="6472238"/>
          <p14:tracePt t="38173" x="4059238" y="6472238"/>
          <p14:tracePt t="38178" x="3987800" y="6486525"/>
          <p14:tracePt t="38181" x="3959225" y="6500813"/>
          <p14:tracePt t="38183" x="3930650" y="6500813"/>
          <p14:tracePt t="38186" x="3916363" y="6515100"/>
          <p14:tracePt t="38188" x="3887788" y="6515100"/>
          <p14:tracePt t="38204" x="3787775" y="6543675"/>
          <p14:tracePt t="38207" x="3759200" y="6543675"/>
          <p14:tracePt t="38210" x="3744913" y="6543675"/>
          <p14:tracePt t="38213" x="3702050" y="6557963"/>
          <p14:tracePt t="38216" x="3659188" y="6572250"/>
          <p14:tracePt t="38219" x="3630613" y="6572250"/>
          <p14:tracePt t="38221" x="3602038" y="6572250"/>
          <p14:tracePt t="38224" x="3587750" y="6572250"/>
          <p14:tracePt t="38228" x="3530600" y="6586538"/>
          <p14:tracePt t="38231" x="3487738" y="6586538"/>
          <p14:tracePt t="38234" x="3416300" y="6600825"/>
          <p14:tracePt t="38237" x="3373438" y="6615113"/>
          <p14:tracePt t="38240" x="3330575" y="6615113"/>
          <p14:tracePt t="38243" x="3273425" y="6629400"/>
          <p14:tracePt t="38246" x="3244850" y="6643688"/>
          <p14:tracePt t="38249" x="3201988" y="6643688"/>
          <p14:tracePt t="38251" x="3144838" y="6657975"/>
          <p14:tracePt t="38255" x="3116263" y="6672263"/>
          <p14:tracePt t="38258" x="3073400" y="6686550"/>
          <p14:tracePt t="38262" x="3016250" y="6700838"/>
          <p14:tracePt t="38264" x="2987675" y="6715125"/>
          <p14:tracePt t="38267" x="2944813" y="6729413"/>
          <p14:tracePt t="38269" x="2930525" y="6729413"/>
          <p14:tracePt t="38271" x="2901950" y="6729413"/>
          <p14:tracePt t="38274" x="2887663" y="6729413"/>
          <p14:tracePt t="38277" x="2859088" y="6743700"/>
          <p14:tracePt t="38296" x="2744788" y="6757988"/>
          <p14:tracePt t="38309" x="2716213" y="6757988"/>
          <p14:tracePt t="38325" x="2659063" y="6757988"/>
          <p14:tracePt t="38342" x="2601913" y="6757988"/>
          <p14:tracePt t="38362" x="2544763" y="6757988"/>
          <p14:tracePt t="38433" x="2559050" y="6757988"/>
          <p14:tracePt t="38444" x="2587625" y="6757988"/>
          <p14:tracePt t="38449" x="2601913" y="6757988"/>
          <p14:tracePt t="38454" x="2616200" y="6757988"/>
          <p14:tracePt t="38470" x="2673350" y="6757988"/>
          <p14:tracePt t="38476" x="2687638" y="6757988"/>
          <p14:tracePt t="38482" x="2730500" y="6743700"/>
          <p14:tracePt t="38488" x="2744788" y="6729413"/>
          <p14:tracePt t="38496" x="2773363" y="6715125"/>
          <p14:tracePt t="38501" x="2801938" y="6700838"/>
          <p14:tracePt t="38509" x="2816225" y="6700838"/>
          <p14:tracePt t="38515" x="2830513" y="6686550"/>
          <p14:tracePt t="38520" x="2830513" y="6672263"/>
          <p14:tracePt t="38525" x="2844800" y="6672263"/>
          <p14:tracePt t="38530" x="2859088" y="6672263"/>
          <p14:tracePt t="38536" x="2873375" y="6672263"/>
          <p14:tracePt t="38556" x="2916238" y="6643688"/>
          <p14:tracePt t="38566" x="2930525" y="6643688"/>
          <p14:tracePt t="38584" x="2973388" y="6643688"/>
          <p14:tracePt t="38591" x="2987675" y="6643688"/>
          <p14:tracePt t="38596" x="3001963" y="6643688"/>
          <p14:tracePt t="38609" x="3030538" y="6643688"/>
          <p14:tracePt t="38625" x="3059113" y="6643688"/>
          <p14:tracePt t="38631" x="3073400" y="6629400"/>
          <p14:tracePt t="38635" x="3101975" y="6629400"/>
          <p14:tracePt t="38638" x="3116263" y="6629400"/>
          <p14:tracePt t="38646" x="3144838" y="6615113"/>
          <p14:tracePt t="38659" x="3201988" y="6615113"/>
          <p14:tracePt t="38661" x="3216275" y="6615113"/>
          <p14:tracePt t="38675" x="3287713" y="6615113"/>
          <p14:tracePt t="38678" x="3302000" y="6615113"/>
          <p14:tracePt t="38693" x="3373438" y="6615113"/>
          <p14:tracePt t="38696" x="3387725" y="6615113"/>
          <p14:tracePt t="38713" x="3430588" y="6615113"/>
          <p14:tracePt t="38719" x="3459163" y="6615113"/>
          <p14:tracePt t="38733" x="3473450" y="6615113"/>
          <p14:tracePt t="38738" x="3487738" y="6615113"/>
          <p14:tracePt t="38749" x="3502025" y="6615113"/>
          <p14:tracePt t="38753" x="3516313" y="6615113"/>
          <p14:tracePt t="38767" x="3544888" y="6615113"/>
          <p14:tracePt t="38772" x="3573463" y="6615113"/>
          <p14:tracePt t="38778" x="3587750" y="6615113"/>
          <p14:tracePt t="38783" x="3602038" y="6615113"/>
          <p14:tracePt t="38788" x="3616325" y="6615113"/>
          <p14:tracePt t="38794" x="3644900" y="6615113"/>
          <p14:tracePt t="38801" x="3673475" y="6615113"/>
          <p14:tracePt t="38809" x="3730625" y="6629400"/>
          <p14:tracePt t="38815" x="3787775" y="6629400"/>
          <p14:tracePt t="38821" x="3844925" y="6629400"/>
          <p14:tracePt t="38828" x="3887788" y="6643688"/>
          <p14:tracePt t="38833" x="3944938" y="6643688"/>
          <p14:tracePt t="38841" x="4016375" y="6643688"/>
          <p14:tracePt t="38848" x="4087813" y="6643688"/>
          <p14:tracePt t="38856" x="4173538" y="6657975"/>
          <p14:tracePt t="38862" x="4216400" y="6657975"/>
          <p14:tracePt t="38868" x="4273550" y="6657975"/>
          <p14:tracePt t="38875" x="4316413" y="6657975"/>
          <p14:tracePt t="38881" x="4359275" y="6657975"/>
          <p14:tracePt t="38889" x="4402138" y="6657975"/>
          <p14:tracePt t="38895" x="4430713" y="6657975"/>
          <p14:tracePt t="38901" x="4459288" y="6657975"/>
          <p14:tracePt t="38908" x="4516438" y="6657975"/>
          <p14:tracePt t="38914" x="4559300" y="6657975"/>
          <p14:tracePt t="38919" x="4602163" y="6657975"/>
          <p14:tracePt t="38926" x="4630738" y="6657975"/>
          <p14:tracePt t="38934" x="4702175" y="6672263"/>
          <p14:tracePt t="38940" x="4716463" y="6672263"/>
          <p14:tracePt t="38949" x="4773613" y="6672263"/>
          <p14:tracePt t="38954" x="4802188" y="6686550"/>
          <p14:tracePt t="38971" x="4845050" y="6686550"/>
          <p14:tracePt t="38975" x="4859338" y="6686550"/>
          <p14:tracePt t="38978" x="4873625" y="6686550"/>
          <p14:tracePt t="38981" x="4887913" y="6686550"/>
          <p14:tracePt t="38983" x="4902200" y="6686550"/>
          <p14:tracePt t="38991" x="4945063" y="6686550"/>
          <p14:tracePt t="38993" x="4959350" y="6686550"/>
          <p14:tracePt t="38994" x="4973638" y="6686550"/>
          <p14:tracePt t="39000" x="5016500" y="6686550"/>
          <p14:tracePt t="39002" x="5030788" y="6686550"/>
          <p14:tracePt t="39004" x="5045075" y="6686550"/>
          <p14:tracePt t="39006" x="5073650" y="6686550"/>
          <p14:tracePt t="39008" x="5087938" y="6686550"/>
          <p14:tracePt t="39010" x="5102225" y="6686550"/>
          <p14:tracePt t="39013" x="5130800" y="6686550"/>
          <p14:tracePt t="39014" x="5145088" y="6686550"/>
          <p14:tracePt t="39016" x="5173663" y="6686550"/>
          <p14:tracePt t="39018" x="5187950" y="6672263"/>
          <p14:tracePt t="39020" x="5202238" y="6672263"/>
          <p14:tracePt t="39022" x="5230813" y="6672263"/>
          <p14:tracePt t="39024" x="5245100" y="6672263"/>
          <p14:tracePt t="39030" x="5287963" y="6672263"/>
          <p14:tracePt t="39032" x="5302250" y="6672263"/>
          <p14:tracePt t="39048" x="5402263" y="6672263"/>
          <p14:tracePt t="39053" x="5459413" y="6672263"/>
          <p14:tracePt t="39060" x="5473700" y="6672263"/>
          <p14:tracePt t="39066" x="5516563" y="6672263"/>
          <p14:tracePt t="39071" x="5545138" y="6672263"/>
          <p14:tracePt t="39077" x="5559425" y="6657975"/>
          <p14:tracePt t="39082" x="5588000" y="6657975"/>
          <p14:tracePt t="39087" x="5602288" y="6643688"/>
          <p14:tracePt t="39093" x="5616575" y="6643688"/>
          <p14:tracePt t="39099" x="5645150" y="6643688"/>
          <p14:tracePt t="39112" x="5702300" y="6643688"/>
          <p14:tracePt t="39118" x="5716588" y="6643688"/>
          <p14:tracePt t="39124" x="5759450" y="6643688"/>
          <p14:tracePt t="39129" x="5788025" y="6643688"/>
          <p14:tracePt t="39132" x="5816600" y="6643688"/>
          <p14:tracePt t="39136" x="5845175" y="6643688"/>
          <p14:tracePt t="39139" x="5859463" y="6643688"/>
          <p14:tracePt t="39143" x="5888038" y="6657975"/>
          <p14:tracePt t="39146" x="5916613" y="6657975"/>
          <p14:tracePt t="39149" x="5930900" y="6657975"/>
          <p14:tracePt t="39152" x="5945188" y="6657975"/>
          <p14:tracePt t="39156" x="5959475" y="6657975"/>
          <p14:tracePt t="39165" x="5988050" y="6672263"/>
          <p14:tracePt t="39774" x="6002338" y="6672263"/>
          <p14:tracePt t="39779" x="6030913" y="6672263"/>
          <p14:tracePt t="39785" x="6059488" y="6672263"/>
          <p14:tracePt t="39792" x="6103938" y="6672263"/>
          <p14:tracePt t="39799" x="6132513" y="6672263"/>
          <p14:tracePt t="39807" x="6189663" y="6672263"/>
          <p14:tracePt t="39813" x="6232525" y="6672263"/>
          <p14:tracePt t="39818" x="6275388" y="6672263"/>
          <p14:tracePt t="39824" x="6303963" y="6672263"/>
          <p14:tracePt t="39830" x="6332538" y="6672263"/>
          <p14:tracePt t="39836" x="6375400" y="6700838"/>
          <p14:tracePt t="39844" x="6403975" y="6715125"/>
          <p14:tracePt t="39854" x="6503988" y="6757988"/>
          <p14:tracePt t="39861" x="6546850" y="6772275"/>
          <p14:tracePt t="39867" x="6561138" y="6772275"/>
          <p14:tracePt t="39916" x="6561138" y="6786563"/>
          <p14:tracePt t="39931" x="6532563" y="6786563"/>
          <p14:tracePt t="39935" x="6532563" y="6800850"/>
          <p14:tracePt t="39948" x="6503988" y="6800850"/>
          <p14:tracePt t="39971" x="6489700" y="6800850"/>
          <p14:tracePt t="39986" x="6461125" y="6800850"/>
          <p14:tracePt t="39993" x="6446838" y="6786563"/>
          <p14:tracePt t="39998" x="6418263" y="6786563"/>
          <p14:tracePt t="40012" x="6389688" y="6786563"/>
          <p14:tracePt t="40026" x="6375400" y="6786563"/>
          <p14:tracePt t="40047" x="6361113" y="6786563"/>
          <p14:tracePt t="40056" x="6332538" y="6786563"/>
          <p14:tracePt t="40064" x="6289675" y="6757988"/>
          <p14:tracePt t="40073" x="6232525" y="6715125"/>
          <p14:tracePt t="40082" x="6175375" y="6686550"/>
          <p14:tracePt t="40090" x="6146800" y="6657975"/>
          <p14:tracePt t="40098" x="6088063" y="6657975"/>
          <p14:tracePt t="40106" x="6073775" y="6657975"/>
          <p14:tracePt t="40112" x="6059488" y="6657975"/>
          <p14:tracePt t="40134" x="6059488" y="6643688"/>
          <p14:tracePt t="40142" x="6059488" y="6615113"/>
          <p14:tracePt t="40144" x="6059488" y="6600825"/>
          <p14:tracePt t="40158" x="6030913" y="6572250"/>
          <p14:tracePt t="40187" x="6030913" y="6557963"/>
          <p14:tracePt t="40197" x="6030913" y="6543675"/>
          <p14:tracePt t="40208" x="6059488" y="6500813"/>
          <p14:tracePt t="40211" x="6073775" y="6500813"/>
          <p14:tracePt t="40213" x="6073775" y="6486525"/>
          <p14:tracePt t="40225" x="6132513" y="6415088"/>
          <p14:tracePt t="40227" x="6146800" y="6400800"/>
          <p14:tracePt t="40230" x="6146800" y="6386513"/>
          <p14:tracePt t="40232" x="6161088" y="6386513"/>
          <p14:tracePt t="40234" x="6175375" y="6372225"/>
          <p14:tracePt t="40236" x="6189663" y="6372225"/>
          <p14:tracePt t="40239" x="6218238" y="6343650"/>
          <p14:tracePt t="40241" x="6232525" y="6329363"/>
          <p14:tracePt t="40244" x="6246813" y="6315075"/>
          <p14:tracePt t="40247" x="6289675" y="6300788"/>
          <p14:tracePt t="40250" x="6318250" y="6286500"/>
          <p14:tracePt t="40253" x="6346825" y="6272213"/>
          <p14:tracePt t="40265" x="6461125" y="6257925"/>
          <p14:tracePt t="40268" x="6489700" y="6243638"/>
          <p14:tracePt t="40270" x="6532563" y="6243638"/>
          <p14:tracePt t="40273" x="6561138" y="6243638"/>
          <p14:tracePt t="40275" x="6575425" y="6243638"/>
          <p14:tracePt t="40278" x="6618288" y="6243638"/>
          <p14:tracePt t="40282" x="6661150" y="6243638"/>
          <p14:tracePt t="40285" x="6689725" y="6243638"/>
          <p14:tracePt t="40287" x="6732588" y="6243638"/>
          <p14:tracePt t="40290" x="6761163" y="6243638"/>
          <p14:tracePt t="40293" x="6818313" y="6243638"/>
          <p14:tracePt t="40295" x="6846888" y="6243638"/>
          <p14:tracePt t="40297" x="6861175" y="6243638"/>
          <p14:tracePt t="40305" x="6975475" y="6243638"/>
          <p14:tracePt t="40308" x="7004050" y="6243638"/>
          <p14:tracePt t="40310" x="7032625" y="6243638"/>
          <p14:tracePt t="40315" x="7075488" y="6243638"/>
          <p14:tracePt t="40324" x="7161213" y="6243638"/>
          <p14:tracePt t="40327" x="7189788" y="6243638"/>
          <p14:tracePt t="40341" x="7289800" y="6257925"/>
          <p14:tracePt t="40343" x="7304088" y="6257925"/>
          <p14:tracePt t="40358" x="7404100" y="6315075"/>
          <p14:tracePt t="40360" x="7418388" y="6329363"/>
          <p14:tracePt t="40374" x="7489825" y="6386513"/>
          <p14:tracePt t="40391" x="7518400" y="6415088"/>
          <p14:tracePt t="40430" x="7518400" y="6429375"/>
          <p14:tracePt t="40437" x="7518400" y="6457950"/>
          <p14:tracePt t="40440" x="7518400" y="6486525"/>
          <p14:tracePt t="40443" x="7518400" y="6515100"/>
          <p14:tracePt t="40448" x="7518400" y="6543675"/>
          <p14:tracePt t="40451" x="7518400" y="6557963"/>
          <p14:tracePt t="40455" x="7518400" y="6586538"/>
          <p14:tracePt t="40458" x="7504113" y="6600825"/>
          <p14:tracePt t="40461" x="7504113" y="6615113"/>
          <p14:tracePt t="40464" x="7489825" y="6643688"/>
          <p14:tracePt t="40468" x="7489825" y="6657975"/>
          <p14:tracePt t="40471" x="7475538" y="6672263"/>
          <p14:tracePt t="40482" x="7461250" y="6686550"/>
          <p14:tracePt t="40492" x="7446963" y="6700838"/>
          <p14:tracePt t="40510" x="7404100" y="6700838"/>
          <p14:tracePt t="40526" x="7346950" y="6700838"/>
          <p14:tracePt t="40542" x="7304088" y="6700838"/>
          <p14:tracePt t="40561" x="7289800" y="6700838"/>
          <p14:tracePt t="40564" x="7275513" y="6700838"/>
          <p14:tracePt t="40730" x="7289800" y="6700838"/>
          <p14:tracePt t="40735" x="7318375" y="6700838"/>
          <p14:tracePt t="40740" x="7332663" y="6700838"/>
          <p14:tracePt t="40745" x="7361238" y="6700838"/>
          <p14:tracePt t="40749" x="7375525" y="6700838"/>
          <p14:tracePt t="40754" x="7404100" y="6700838"/>
          <p14:tracePt t="40760" x="7418388" y="6700838"/>
          <p14:tracePt t="40765" x="7446963" y="6700838"/>
          <p14:tracePt t="40776" x="7489825" y="6700838"/>
          <p14:tracePt t="40781" x="7504113" y="6700838"/>
          <p14:tracePt t="40794" x="7546975" y="6700838"/>
          <p14:tracePt t="40800" x="7575550" y="6700838"/>
          <p14:tracePt t="40807" x="7604125" y="6686550"/>
          <p14:tracePt t="40811" x="7618413" y="6686550"/>
          <p14:tracePt t="40816" x="7646988" y="6686550"/>
          <p14:tracePt t="40820" x="7661275" y="6686550"/>
          <p14:tracePt t="40825" x="7675563" y="6686550"/>
          <p14:tracePt t="40830" x="7704138" y="6686550"/>
          <p14:tracePt t="40836" x="7718425" y="6686550"/>
          <p14:tracePt t="40849" x="7732713" y="6686550"/>
          <p14:tracePt t="40870" x="7747000" y="6686550"/>
          <p14:tracePt t="40881" x="7761288" y="6686550"/>
          <p14:tracePt t="40885" x="7775575" y="6686550"/>
          <p14:tracePt t="40897" x="7804150" y="6686550"/>
          <p14:tracePt t="40902" x="7832725" y="6686550"/>
          <p14:tracePt t="40907" x="7832725" y="6672263"/>
          <p14:tracePt t="40911" x="7847013" y="6672263"/>
          <p14:tracePt t="40925" x="7861300" y="6672263"/>
          <p14:tracePt t="40937" x="7875588" y="6672263"/>
          <p14:tracePt t="40941" x="7889875" y="6672263"/>
          <p14:tracePt t="40945" x="7904163" y="6672263"/>
          <p14:tracePt t="40950" x="7947025" y="6672263"/>
          <p14:tracePt t="40958" x="7989888" y="6672263"/>
          <p14:tracePt t="40964" x="8047038" y="6672263"/>
          <p14:tracePt t="40971" x="8118475" y="6672263"/>
          <p14:tracePt t="40977" x="8175625" y="6672263"/>
          <p14:tracePt t="40983" x="8247063" y="6672263"/>
          <p14:tracePt t="40991" x="8304213" y="6672263"/>
          <p14:tracePt t="40999" x="8389938" y="6657975"/>
          <p14:tracePt t="41006" x="8447088" y="6657975"/>
          <p14:tracePt t="41010" x="8475663" y="6657975"/>
          <p14:tracePt t="41015" x="8504238" y="6657975"/>
          <p14:tracePt t="41020" x="8532813" y="6657975"/>
          <p14:tracePt t="41026" x="8561388" y="6657975"/>
          <p14:tracePt t="41032" x="8575675" y="6657975"/>
          <p14:tracePt t="41037" x="8589963" y="6657975"/>
          <p14:tracePt t="41041" x="8604250" y="6657975"/>
          <p14:tracePt t="41045" x="8618538" y="6657975"/>
          <p14:tracePt t="41050" x="8632825" y="6657975"/>
          <p14:tracePt t="41055" x="8647113" y="6657975"/>
          <p14:tracePt t="41060" x="8675688" y="6657975"/>
          <p14:tracePt t="41067" x="8732838" y="6657975"/>
          <p14:tracePt t="41073" x="8761413" y="6657975"/>
          <p14:tracePt t="41080" x="8804275" y="6657975"/>
          <p14:tracePt t="41086" x="8861425" y="6657975"/>
          <p14:tracePt t="41092" x="8904288" y="6657975"/>
          <p14:tracePt t="41099" x="8975725" y="6657975"/>
          <p14:tracePt t="41105" x="9032875" y="6657975"/>
          <p14:tracePt t="41111" x="9090025" y="6657975"/>
          <p14:tracePt t="41117" x="9147175" y="6657975"/>
          <p14:tracePt t="41123" x="9175750" y="6643688"/>
          <p14:tracePt t="41128" x="9204325" y="6643688"/>
          <p14:tracePt t="41133" x="9232900" y="6643688"/>
          <p14:tracePt t="41139" x="9261475" y="6629400"/>
          <p14:tracePt t="41144" x="9304338" y="6629400"/>
          <p14:tracePt t="41148" x="9332913" y="6629400"/>
          <p14:tracePt t="41152" x="9347200" y="6629400"/>
          <p14:tracePt t="41158" x="9361488" y="6615113"/>
          <p14:tracePt t="41163" x="9404350" y="6615113"/>
          <p14:tracePt t="41166" x="9418638" y="6615113"/>
          <p14:tracePt t="41172" x="9447213" y="6615113"/>
          <p14:tracePt t="41177" x="9475788" y="6615113"/>
          <p14:tracePt t="41183" x="9518650" y="6615113"/>
          <p14:tracePt t="41189" x="9547225" y="6615113"/>
          <p14:tracePt t="41193" x="9561513" y="6615113"/>
          <p14:tracePt t="41200" x="9590088" y="6615113"/>
          <p14:tracePt t="41206" x="9604375" y="6615113"/>
          <p14:tracePt t="41221" x="9618663" y="6615113"/>
          <p14:tracePt t="41273" x="9632950" y="6615113"/>
          <p14:tracePt t="41281" x="9661525" y="6615113"/>
          <p14:tracePt t="41293" x="9718675" y="6586538"/>
          <p14:tracePt t="41309" x="9818688" y="6543675"/>
          <p14:tracePt t="41312" x="9847263" y="6529388"/>
          <p14:tracePt t="41315" x="9861550" y="6515100"/>
          <p14:tracePt t="41319" x="9890125" y="6500813"/>
          <p14:tracePt t="41322" x="9904413" y="6486525"/>
          <p14:tracePt t="41325" x="9918700" y="6457950"/>
          <p14:tracePt t="41328" x="9932988" y="6429375"/>
          <p14:tracePt t="41331" x="9947275" y="6415088"/>
          <p14:tracePt t="41333" x="9961563" y="6386513"/>
          <p14:tracePt t="41336" x="9975850" y="6372225"/>
          <p14:tracePt t="41339" x="9975850" y="6343650"/>
          <p14:tracePt t="41341" x="9990138" y="6315075"/>
          <p14:tracePt t="41344" x="10004425" y="6272213"/>
          <p14:tracePt t="41346" x="10004425" y="6243638"/>
          <p14:tracePt t="41348" x="10004425" y="6215063"/>
          <p14:tracePt t="41351" x="10004425" y="6186488"/>
          <p14:tracePt t="41359" x="10018713" y="6057900"/>
          <p14:tracePt t="41361" x="10018713" y="6029325"/>
          <p14:tracePt t="41363" x="10018713" y="6000750"/>
          <p14:tracePt t="41365" x="10018713" y="5972175"/>
          <p14:tracePt t="41374" x="10018713" y="5815013"/>
          <p14:tracePt t="41376" x="10018713" y="5786438"/>
          <p14:tracePt t="41379" x="10018713" y="5729288"/>
          <p14:tracePt t="41381" x="10018713" y="5700713"/>
          <p14:tracePt t="41391" x="10018713" y="5514975"/>
          <p14:tracePt t="41394" x="10018713" y="5472113"/>
          <p14:tracePt t="41396" x="10018713" y="5443538"/>
          <p14:tracePt t="41398" x="10018713" y="5414963"/>
          <p14:tracePt t="41401" x="10018713" y="5372100"/>
          <p14:tracePt t="41403" x="10018713" y="5314950"/>
          <p14:tracePt t="41405" x="10018713" y="5286375"/>
          <p14:tracePt t="41407" x="10004425" y="5257800"/>
          <p14:tracePt t="41409" x="10004425" y="5214938"/>
          <p14:tracePt t="41411" x="10004425" y="5186363"/>
          <p14:tracePt t="41413" x="10004425" y="5157788"/>
          <p14:tracePt t="41415" x="10004425" y="5114925"/>
          <p14:tracePt t="41417" x="10004425" y="5100638"/>
          <p14:tracePt t="41419" x="10004425" y="5057775"/>
          <p14:tracePt t="41422" x="10004425" y="5029200"/>
          <p14:tracePt t="41425" x="10004425" y="4986338"/>
          <p14:tracePt t="41427" x="10004425" y="4943475"/>
          <p14:tracePt t="41429" x="10004425" y="4914900"/>
          <p14:tracePt t="41431" x="10004425" y="4886325"/>
          <p14:tracePt t="41436" x="10004425" y="4843463"/>
          <p14:tracePt t="41438" x="10004425" y="4829175"/>
          <p14:tracePt t="41440" x="10004425" y="4800600"/>
          <p14:tracePt t="41442" x="10004425" y="4786313"/>
          <p14:tracePt t="41445" x="10004425" y="4757738"/>
          <p14:tracePt t="41447" x="10004425" y="4729163"/>
          <p14:tracePt t="41450" x="10004425" y="4714875"/>
          <p14:tracePt t="41452" x="10004425" y="4700588"/>
          <p14:tracePt t="41454" x="10004425" y="4672013"/>
          <p14:tracePt t="41461" x="9990138" y="4643438"/>
          <p14:tracePt t="41462" x="9990138" y="4629150"/>
          <p14:tracePt t="41464" x="9990138" y="4614863"/>
          <p14:tracePt t="41474" x="9975850" y="4586288"/>
          <p14:tracePt t="41476" x="9961563" y="4572000"/>
          <p14:tracePt t="41478" x="9961563" y="4557713"/>
          <p14:tracePt t="41491" x="9932988" y="4529138"/>
          <p14:tracePt t="41493" x="9932988" y="4514850"/>
          <p14:tracePt t="41495" x="9918700" y="4514850"/>
          <p14:tracePt t="41508" x="9861550" y="4486275"/>
          <p14:tracePt t="41510" x="9847263" y="4486275"/>
          <p14:tracePt t="41512" x="9818688" y="4471988"/>
          <p14:tracePt t="41514" x="9804400" y="4471988"/>
          <p14:tracePt t="41516" x="9790113" y="4471988"/>
          <p14:tracePt t="41518" x="9761538" y="4457700"/>
          <p14:tracePt t="41521" x="9732963" y="4443413"/>
          <p14:tracePt t="41523" x="9704388" y="4443413"/>
          <p14:tracePt t="41526" x="9661525" y="4429125"/>
          <p14:tracePt t="41528" x="9618663" y="4414838"/>
          <p14:tracePt t="41531" x="9590088" y="4414838"/>
          <p14:tracePt t="41533" x="9561513" y="4400550"/>
          <p14:tracePt t="41535" x="9532938" y="4400550"/>
          <p14:tracePt t="41537" x="9504363" y="4400550"/>
          <p14:tracePt t="41539" x="9504363" y="4386263"/>
          <p14:tracePt t="41542" x="9461500" y="4386263"/>
          <p14:tracePt t="41544" x="9432925" y="4371975"/>
          <p14:tracePt t="41546" x="9404350" y="4371975"/>
          <p14:tracePt t="41548" x="9390063" y="4371975"/>
          <p14:tracePt t="41550" x="9375775" y="4357688"/>
          <p14:tracePt t="41557" x="9290050" y="4343400"/>
          <p14:tracePt t="41560" x="9275763" y="4329113"/>
          <p14:tracePt t="41562" x="9232900" y="4314825"/>
          <p14:tracePt t="41565" x="9204325" y="4300538"/>
          <p14:tracePt t="41567" x="9161463" y="4286250"/>
          <p14:tracePt t="41569" x="9118600" y="4271963"/>
          <p14:tracePt t="41571" x="9090025" y="4257675"/>
          <p14:tracePt t="41581" x="8904288" y="4171950"/>
          <p14:tracePt t="41583" x="8861425" y="4143375"/>
          <p14:tracePt t="41585" x="8818563" y="4114800"/>
          <p14:tracePt t="41587" x="8761413" y="4086225"/>
          <p14:tracePt t="41589" x="8689975" y="4029075"/>
          <p14:tracePt t="41592" x="8575675" y="3957638"/>
          <p14:tracePt t="41595" x="8475663" y="3871913"/>
          <p14:tracePt t="41597" x="8389938" y="3800475"/>
          <p14:tracePt t="41599" x="8318500" y="3729038"/>
          <p14:tracePt t="41601" x="8261350" y="3686175"/>
          <p14:tracePt t="41603" x="8204200" y="3629025"/>
          <p14:tracePt t="41605" x="8161338" y="3600450"/>
          <p14:tracePt t="41607" x="8089900" y="3543300"/>
          <p14:tracePt t="41609" x="8061325" y="3500438"/>
          <p14:tracePt t="41611" x="8032750" y="3457575"/>
          <p14:tracePt t="41613" x="8004175" y="3400425"/>
          <p14:tracePt t="41614" x="7989888" y="3371850"/>
          <p14:tracePt t="41628" x="7775575" y="2900363"/>
          <p14:tracePt t="41630" x="7718425" y="2771775"/>
          <p14:tracePt t="41633" x="7689850" y="2671763"/>
          <p14:tracePt t="41635" x="7632700" y="2514600"/>
          <p14:tracePt t="41637" x="7589838" y="2428875"/>
          <p14:tracePt t="41640" x="7546975" y="2257425"/>
          <p14:tracePt t="41643" x="7489825" y="2100263"/>
          <p14:tracePt t="41645" x="7446963" y="1971675"/>
          <p14:tracePt t="41647" x="7389813" y="1843088"/>
          <p14:tracePt t="41650" x="7346950" y="1685925"/>
          <p14:tracePt t="41652" x="7304088" y="1557338"/>
          <p14:tracePt t="41654" x="7289800" y="1471613"/>
          <p14:tracePt t="41656" x="7275513" y="1414463"/>
          <p14:tracePt t="41659" x="7218363" y="1214438"/>
          <p14:tracePt t="41661" x="7175500" y="1028700"/>
          <p14:tracePt t="41663" x="7146925" y="885825"/>
          <p14:tracePt t="41666" x="7118350" y="757238"/>
          <p14:tracePt t="41668" x="7089775" y="571500"/>
          <p14:tracePt t="41670" x="7061200" y="442913"/>
          <p14:tracePt t="41672" x="7032625" y="342900"/>
          <p14:tracePt t="41675" x="7018338" y="242888"/>
          <p14:tracePt t="41677" x="6975475" y="114300"/>
          <p14:tracePt t="42448" x="12063413" y="100013"/>
          <p14:tracePt t="42448" x="12006263" y="114300"/>
          <p14:tracePt t="42448" x="11963400" y="142875"/>
          <p14:tracePt t="42448" x="11891963" y="171450"/>
          <p14:tracePt t="42448" x="11849100" y="214313"/>
          <p14:tracePt t="42448" x="11820525" y="257175"/>
          <p14:tracePt t="42448" x="11791950" y="300038"/>
          <p14:tracePt t="42448" x="11777663" y="328613"/>
          <p14:tracePt t="42448" x="11791950" y="328613"/>
          <p14:tracePt t="42448" x="11834813" y="314325"/>
          <p14:tracePt t="42448" x="11849100" y="300038"/>
          <p14:tracePt t="42448" x="11877675" y="300038"/>
          <p14:tracePt t="42448" x="11906250" y="285750"/>
          <p14:tracePt t="42448" x="11920538" y="285750"/>
          <p14:tracePt t="42448" x="11949113" y="285750"/>
          <p14:tracePt t="42448" x="11963400" y="271463"/>
          <p14:tracePt t="42448" x="12006263" y="271463"/>
          <p14:tracePt t="42448" x="12020550" y="271463"/>
          <p14:tracePt t="42448" x="12049125" y="271463"/>
          <p14:tracePt t="42448" x="12077700" y="271463"/>
          <p14:tracePt t="42448" x="12091988" y="271463"/>
          <p14:tracePt t="42448" x="12163425" y="271463"/>
          <p14:tracePt t="42448" x="11991975" y="42863"/>
          <p14:tracePt t="42448" x="11906250" y="0"/>
          <p14:tracePt t="42448" x="6446838" y="542925"/>
          <p14:tracePt t="42448" x="6375400" y="742950"/>
          <p14:tracePt t="42448" x="6361113" y="828675"/>
          <p14:tracePt t="42448" x="6303963" y="1085850"/>
          <p14:tracePt t="42448" x="6246813" y="1300163"/>
          <p14:tracePt t="42448" x="6161088" y="1485900"/>
          <p14:tracePt t="42448" x="6118225" y="1671638"/>
          <p14:tracePt t="42448" x="6059488" y="1828800"/>
          <p14:tracePt t="42448" x="5930900" y="2128838"/>
          <p14:tracePt t="42448" x="5845175" y="2343150"/>
          <p14:tracePt t="42448" x="5773738" y="2528888"/>
          <p14:tracePt t="42448" x="5645150" y="2743200"/>
          <p14:tracePt t="42448" x="5573713" y="2900363"/>
          <p14:tracePt t="42448" x="5430838" y="3157538"/>
          <p14:tracePt t="42448" x="5330825" y="3300413"/>
          <p14:tracePt t="42448" x="5259388" y="3429000"/>
          <p14:tracePt t="42448" x="5087938" y="3686175"/>
          <p14:tracePt t="42448" x="4987925" y="3814763"/>
          <p14:tracePt t="42448" x="4887913" y="3971925"/>
          <p14:tracePt t="42448" x="4787900" y="4114800"/>
          <p14:tracePt t="42448" x="4687888" y="4229100"/>
          <p14:tracePt t="42448" x="4545013" y="4414838"/>
          <p14:tracePt t="42448" x="4459288" y="4500563"/>
          <p14:tracePt t="42448" x="4387850" y="4643438"/>
          <p14:tracePt t="42448" x="4216400" y="4814888"/>
          <p14:tracePt t="42448" x="4116388" y="4900613"/>
          <p14:tracePt t="42448" x="4002088" y="5043488"/>
          <p14:tracePt t="42448" x="3887788" y="5143500"/>
          <p14:tracePt t="42448" x="3759200" y="5286375"/>
          <p14:tracePt t="42448" x="3673475" y="5357813"/>
          <p14:tracePt t="42448" x="3573463" y="5429250"/>
          <p14:tracePt t="42448" x="3430588" y="5514975"/>
          <p14:tracePt t="42448" x="3344863" y="5586413"/>
          <p14:tracePt t="42448" x="3259138" y="5614988"/>
          <p14:tracePt t="42448" x="3159125" y="5672138"/>
          <p14:tracePt t="42448" x="3101975" y="5686425"/>
          <p14:tracePt t="42448" x="3030538" y="5700713"/>
          <p14:tracePt t="42448" x="2944813" y="5715000"/>
          <p14:tracePt t="42448" x="2873375" y="5729288"/>
          <p14:tracePt t="42448" x="2816225" y="5729288"/>
          <p14:tracePt t="42448" x="2787650" y="5729288"/>
          <p14:tracePt t="42448" x="2744788" y="5729288"/>
          <p14:tracePt t="42448" x="2701925" y="5729288"/>
          <p14:tracePt t="42448" x="2673350" y="5700713"/>
          <p14:tracePt t="42448" x="2616200" y="5314950"/>
          <p14:tracePt t="42448" x="2616200" y="5214938"/>
          <p14:tracePt t="42448" x="2616200" y="5100638"/>
          <p14:tracePt t="42448" x="2616200" y="5000625"/>
          <p14:tracePt t="42448" x="2616200" y="4914900"/>
          <p14:tracePt t="42448" x="2601913" y="4814888"/>
          <p14:tracePt t="42448" x="2601913" y="4672013"/>
          <p14:tracePt t="42448" x="2601913" y="4471988"/>
          <p14:tracePt t="42448" x="2601913" y="4343400"/>
          <p14:tracePt t="42448" x="2601913" y="4243388"/>
          <p14:tracePt t="42448" x="2616200" y="4086225"/>
          <p14:tracePt t="42448" x="2616200" y="4029075"/>
          <p14:tracePt t="42448" x="2644775" y="3800475"/>
          <p14:tracePt t="42448" x="2687638" y="3557588"/>
          <p14:tracePt t="42448" x="2687638" y="3457575"/>
          <p14:tracePt t="42448" x="2701925" y="3257550"/>
          <p14:tracePt t="42448" x="2716213" y="3157538"/>
          <p14:tracePt t="42448" x="2716213" y="3100388"/>
          <p14:tracePt t="42448" x="2730500" y="2971800"/>
          <p14:tracePt t="42448" x="2759075" y="2771775"/>
          <p14:tracePt t="42448" x="2773363" y="2600325"/>
          <p14:tracePt t="42448" x="2773363" y="2500313"/>
          <p14:tracePt t="42448" x="2830513" y="1785938"/>
          <p14:tracePt t="42448" x="2830513" y="1585913"/>
          <p14:tracePt t="42448" x="2830513" y="1500188"/>
          <p14:tracePt t="42448" x="2830513" y="1414463"/>
          <p14:tracePt t="42448" x="2830513" y="1357313"/>
          <p14:tracePt t="42448" x="2830513" y="1271588"/>
          <p14:tracePt t="42448" x="2830513" y="1214438"/>
          <p14:tracePt t="42448" x="2830513" y="1100138"/>
          <p14:tracePt t="42448" x="2830513" y="1042988"/>
          <p14:tracePt t="42448" x="2830513" y="971550"/>
          <p14:tracePt t="42448" x="2830513" y="885825"/>
          <p14:tracePt t="42448" x="2830513" y="814388"/>
          <p14:tracePt t="42448" x="2844800" y="214313"/>
          <p14:tracePt t="42448" x="2844800" y="171450"/>
          <p14:tracePt t="42448" x="2844800" y="128588"/>
          <p14:tracePt t="42448" x="2859088" y="57150"/>
          <p14:tracePt t="42448" x="6030913" y="228600"/>
          <p14:tracePt t="42448" x="5988050" y="342900"/>
          <p14:tracePt t="42448" x="5973763" y="428625"/>
          <p14:tracePt t="42448" x="5945188" y="557213"/>
          <p14:tracePt t="42448" x="5902325" y="657225"/>
          <p14:tracePt t="42448" x="5873750" y="771525"/>
          <p14:tracePt t="42448" x="5845175" y="842963"/>
          <p14:tracePt t="42448" x="5802313" y="928688"/>
          <p14:tracePt t="42448" x="5788025" y="1000125"/>
          <p14:tracePt t="42448" x="5759450" y="1071563"/>
          <p14:tracePt t="42448" x="5702300" y="1171575"/>
          <p14:tracePt t="42448" x="5673725" y="1257300"/>
          <p14:tracePt t="42448" x="5645150" y="1328738"/>
          <p14:tracePt t="42448" x="5588000" y="1414463"/>
          <p14:tracePt t="42448" x="5559425" y="1471613"/>
          <p14:tracePt t="42448" x="5530850" y="1528763"/>
          <p14:tracePt t="42448" x="5487988" y="1614488"/>
          <p14:tracePt t="42448" x="5445125" y="1671638"/>
          <p14:tracePt t="42448" x="5373688" y="1728788"/>
          <p14:tracePt t="42448" x="5359400" y="1757363"/>
          <p14:tracePt t="42448" x="5316538" y="1800225"/>
          <p14:tracePt t="42448" x="5259388" y="1857375"/>
          <p14:tracePt t="42448" x="5230813" y="1885950"/>
          <p14:tracePt t="42448" x="5173663" y="1928813"/>
          <p14:tracePt t="42448" x="5130800" y="1971675"/>
          <p14:tracePt t="42448" x="5073650" y="2028825"/>
          <p14:tracePt t="42448" x="5030788" y="2071688"/>
          <p14:tracePt t="42448" x="4987925" y="2100263"/>
          <p14:tracePt t="42448" x="4945063" y="2114550"/>
          <p14:tracePt t="42448" x="4873625" y="2157413"/>
          <p14:tracePt t="42448" x="4830763" y="2185988"/>
          <p14:tracePt t="42448" x="4787900" y="2228850"/>
          <p14:tracePt t="42448" x="4702175" y="2271713"/>
          <p14:tracePt t="42448" x="4630738" y="2314575"/>
          <p14:tracePt t="42448" x="4573588" y="2357438"/>
          <p14:tracePt t="42448" x="4487863" y="2400300"/>
          <p14:tracePt t="42448" x="4430713" y="2443163"/>
          <p14:tracePt t="42448" x="4359275" y="2486025"/>
          <p14:tracePt t="42448" x="4273550" y="2543175"/>
          <p14:tracePt t="42448" x="4202113" y="2586038"/>
          <p14:tracePt t="42448" x="4102100" y="2628900"/>
          <p14:tracePt t="42448" x="4059238" y="2686050"/>
          <p14:tracePt t="42448" x="3959225" y="2728913"/>
          <p14:tracePt t="42448" x="3887788" y="2786063"/>
          <p14:tracePt t="42448" x="3802063" y="2843213"/>
          <p14:tracePt t="42448" x="3730625" y="2914650"/>
          <p14:tracePt t="42448" x="3644900" y="2971800"/>
          <p14:tracePt t="42448" x="3587750" y="3000375"/>
          <p14:tracePt t="42448" x="3502025" y="3071813"/>
          <p14:tracePt t="42448" x="3430588" y="3128963"/>
          <p14:tracePt t="42448" x="3373438" y="3171825"/>
          <p14:tracePt t="42448" x="3287713" y="3228975"/>
          <p14:tracePt t="42448" x="3187700" y="3314700"/>
          <p14:tracePt t="42448" x="3101975" y="3386138"/>
          <p14:tracePt t="42448" x="3059113" y="3429000"/>
          <p14:tracePt t="42448" x="2959100" y="3514725"/>
          <p14:tracePt t="42448" x="2873375" y="3586163"/>
          <p14:tracePt t="42448" x="2830513" y="3643313"/>
          <p14:tracePt t="42448" x="2744788" y="3714750"/>
          <p14:tracePt t="42448" x="2701925" y="3757613"/>
          <p14:tracePt t="42448" x="2601913" y="3843338"/>
          <p14:tracePt t="42448" x="2530475" y="3914775"/>
          <p14:tracePt t="42448" x="2487613" y="3971925"/>
          <p14:tracePt t="42448" x="2430463" y="4029075"/>
          <p14:tracePt t="42448" x="2373313" y="4100513"/>
          <p14:tracePt t="42448" x="2330450" y="4157663"/>
          <p14:tracePt t="42448" x="2301875" y="4186238"/>
          <p14:tracePt t="42448" x="2259013" y="4243388"/>
          <p14:tracePt t="42448" x="2216150" y="4314825"/>
          <p14:tracePt t="42448" x="2187575" y="4371975"/>
          <p14:tracePt t="42448" x="2159000" y="4429125"/>
          <p14:tracePt t="42448" x="2130425" y="4486275"/>
          <p14:tracePt t="42448" x="2116138" y="4529138"/>
          <p14:tracePt t="42448" x="2101850" y="4600575"/>
          <p14:tracePt t="42448" x="2087563" y="4657725"/>
          <p14:tracePt t="42448" x="2058988" y="4729163"/>
          <p14:tracePt t="42448" x="2058988" y="4757738"/>
          <p14:tracePt t="42448" x="2044700" y="4872038"/>
          <p14:tracePt t="42448" x="2028825" y="4929188"/>
          <p14:tracePt t="42448" x="2028825" y="5000625"/>
          <p14:tracePt t="42448" x="2028825" y="5043488"/>
          <p14:tracePt t="42448" x="2028825" y="5129213"/>
          <p14:tracePt t="42448" x="2028825" y="5200650"/>
          <p14:tracePt t="42448" x="2028825" y="5257800"/>
          <p14:tracePt t="42448" x="2028825" y="5300663"/>
          <p14:tracePt t="42448" x="2028825" y="5372100"/>
          <p14:tracePt t="42448" x="2028825" y="5443538"/>
          <p14:tracePt t="42448" x="2028825" y="5472113"/>
          <p14:tracePt t="42448" x="2028825" y="5557838"/>
          <p14:tracePt t="42448" x="2028825" y="5600700"/>
          <p14:tracePt t="42448" x="2028825" y="5672138"/>
          <p14:tracePt t="42448" x="2028825" y="5743575"/>
          <p14:tracePt t="42448" x="2000250" y="5800725"/>
          <p14:tracePt t="42448" x="2000250" y="5815013"/>
          <p14:tracePt t="42448" x="1985963" y="5943600"/>
          <p14:tracePt t="42448" x="1957388" y="5986463"/>
          <p14:tracePt t="42448" x="1957388" y="6015038"/>
          <p14:tracePt t="42448" x="1928813" y="6086475"/>
          <p14:tracePt t="42448" x="1928813" y="6157913"/>
          <p14:tracePt t="42448" x="1900238" y="6200775"/>
          <p14:tracePt t="42448" x="1885950" y="6257925"/>
          <p14:tracePt t="42448" x="1871663" y="6329363"/>
          <p14:tracePt t="42448" x="1843088" y="6372225"/>
          <p14:tracePt t="42448" x="1828800" y="6429375"/>
          <p14:tracePt t="42448" x="1814513" y="6472238"/>
          <p14:tracePt t="42448" x="1800225" y="6515100"/>
          <p14:tracePt t="42448" x="1771650" y="6586538"/>
          <p14:tracePt t="42448" x="1757363" y="6643688"/>
          <p14:tracePt t="42448" x="1728788" y="6715125"/>
          <p14:tracePt t="42448" x="1714500" y="6757988"/>
          <p14:tracePt t="42448" x="1671638" y="6829425"/>
          <p14:tracePt t="42448" x="385763" y="6672263"/>
          <p14:tracePt t="42448" x="471488" y="6400800"/>
          <p14:tracePt t="42448" x="542925" y="6215063"/>
          <p14:tracePt t="42448" x="600075" y="6029325"/>
          <p14:tracePt t="42448" x="657225" y="5843588"/>
          <p14:tracePt t="42448" x="728663" y="5629275"/>
          <p14:tracePt t="42448" x="771525" y="5472113"/>
          <p14:tracePt t="42448" x="871538" y="5172075"/>
          <p14:tracePt t="42448" x="914400" y="5043488"/>
          <p14:tracePt t="42448" x="1143000" y="4371975"/>
          <p14:tracePt t="42448" x="1271588" y="3971925"/>
          <p14:tracePt t="42448" x="1371600" y="3600450"/>
          <p14:tracePt t="42448" x="1514475" y="3257550"/>
          <p14:tracePt t="42448" x="1585913" y="3043238"/>
          <p14:tracePt t="42448" x="1800225" y="2514600"/>
          <p14:tracePt t="42448" x="1914525" y="2243138"/>
          <p14:tracePt t="42448" x="2087563" y="1785938"/>
          <p14:tracePt t="42448" x="2230438" y="1471613"/>
          <p14:tracePt t="42448" x="2344738" y="1214438"/>
          <p14:tracePt t="42448" x="2587625" y="728663"/>
          <p14:tracePt t="42448" x="2816225" y="271463"/>
          <p14:tracePt t="42448" x="2944813" y="142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269A1-F20C-1848-48F5-854452AE4023}"/>
              </a:ext>
            </a:extLst>
          </p:cNvPr>
          <p:cNvSpPr txBox="1"/>
          <p:nvPr/>
        </p:nvSpPr>
        <p:spPr>
          <a:xfrm>
            <a:off x="772886" y="1426327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(5)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3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규칙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0C80A-5FF0-C791-DEC1-B01048BD581F}"/>
              </a:ext>
            </a:extLst>
          </p:cNvPr>
          <p:cNvSpPr txBox="1"/>
          <p:nvPr/>
        </p:nvSpPr>
        <p:spPr>
          <a:xfrm>
            <a:off x="772886" y="2785748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(6)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인원수 설정 구현 및 메인 화면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00214-057F-D66C-5690-CC454E30CCED}"/>
              </a:ext>
            </a:extLst>
          </p:cNvPr>
          <p:cNvSpPr txBox="1"/>
          <p:nvPr/>
        </p:nvSpPr>
        <p:spPr>
          <a:xfrm>
            <a:off x="772886" y="3983902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(7)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UI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추가 후 게임 완성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D5E35-2C26-C9EC-CC08-8320D3E20BF7}"/>
              </a:ext>
            </a:extLst>
          </p:cNvPr>
          <p:cNvSpPr txBox="1"/>
          <p:nvPr/>
        </p:nvSpPr>
        <p:spPr>
          <a:xfrm>
            <a:off x="772886" y="5182056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(8)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지인 평가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디버깅 및 세부 사항 수정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게임 제출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8E8198-295A-47B6-CF7F-F705F912EF35}"/>
              </a:ext>
            </a:extLst>
          </p:cNvPr>
          <p:cNvSpPr txBox="1">
            <a:spLocks/>
          </p:cNvSpPr>
          <p:nvPr/>
        </p:nvSpPr>
        <p:spPr>
          <a:xfrm>
            <a:off x="772886" y="315686"/>
            <a:ext cx="10602685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계획 대비 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7ECCD-F3A3-C4C0-121F-15FF1025FF43}"/>
              </a:ext>
            </a:extLst>
          </p:cNvPr>
          <p:cNvSpPr txBox="1"/>
          <p:nvPr/>
        </p:nvSpPr>
        <p:spPr>
          <a:xfrm>
            <a:off x="1118326" y="2025041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-&gt; (5)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공의 회전 구현 및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규칙에 맞게 점수 시스템 구현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E6A4-E073-05D6-C92B-338B5FCE9B5D}"/>
              </a:ext>
            </a:extLst>
          </p:cNvPr>
          <p:cNvSpPr txBox="1"/>
          <p:nvPr/>
        </p:nvSpPr>
        <p:spPr>
          <a:xfrm>
            <a:off x="1118326" y="3372715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-&gt; (6)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규칙 추가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 구현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7DC26-0138-B749-3862-9B58E24F91E5}"/>
              </a:ext>
            </a:extLst>
          </p:cNvPr>
          <p:cNvSpPr txBox="1"/>
          <p:nvPr/>
        </p:nvSpPr>
        <p:spPr>
          <a:xfrm>
            <a:off x="1118326" y="4570869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-&gt; (7)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인원수 설정 구현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UI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3568C-D88E-5A91-4A60-100B10D4BCF5}"/>
              </a:ext>
            </a:extLst>
          </p:cNvPr>
          <p:cNvSpPr txBox="1"/>
          <p:nvPr/>
        </p:nvSpPr>
        <p:spPr>
          <a:xfrm>
            <a:off x="1118326" y="5793243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-&gt; (8)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지인 평가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디버깅 및 세부 사항 수정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게임 제출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29" name="오디오 28">
            <a:hlinkClick r:id="" action="ppaction://media"/>
            <a:extLst>
              <a:ext uri="{FF2B5EF4-FFF2-40B4-BE49-F238E27FC236}">
                <a16:creationId xmlns:a16="http://schemas.microsoft.com/office/drawing/2014/main" id="{8B17C5AA-9FC5-BFA0-5E21-DDF4DE375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5278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64"/>
    </mc:Choice>
    <mc:Fallback>
      <p:transition spd="slow" advTm="24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녹화_2023_11_12_22_46_48_319">
            <a:hlinkClick r:id="" action="ppaction://media"/>
            <a:extLst>
              <a:ext uri="{FF2B5EF4-FFF2-40B4-BE49-F238E27FC236}">
                <a16:creationId xmlns:a16="http://schemas.microsoft.com/office/drawing/2014/main" id="{C2C6D588-009C-C80A-C1DA-0E8684F691ED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30196" y="258017"/>
            <a:ext cx="7542614" cy="5835261"/>
          </a:xfrm>
          <a:prstGeom prst="rect">
            <a:avLst/>
          </a:prstGeom>
        </p:spPr>
      </p:pic>
      <p:pic>
        <p:nvPicPr>
          <p:cNvPr id="13" name="오디오 12">
            <a:hlinkClick r:id="" action="ppaction://media"/>
            <a:extLst>
              <a:ext uri="{FF2B5EF4-FFF2-40B4-BE49-F238E27FC236}">
                <a16:creationId xmlns:a16="http://schemas.microsoft.com/office/drawing/2014/main" id="{15C1E101-3A21-FAB4-BAC9-1F3A28C67F71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41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29"/>
    </mc:Choice>
    <mc:Fallback>
      <p:transition spd="slow" advTm="21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37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21" objId="6"/>
        <p14:pauseEvt time="2812" objId="6"/>
        <p14:triggerEvt type="onClick" time="2813" objId="6"/>
        <p14:resumeEvt time="3386" objId="6"/>
        <p14:triggerEvt type="onClick" time="3387" objId="6"/>
        <p14:pauseEvt time="18255" objId="6"/>
        <p14:stopEvt time="21029" objId="6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BF8C6-7F3A-E94D-DBD6-4FF6A6786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3278"/>
            <a:ext cx="12192000" cy="6589843"/>
          </a:xfrm>
          <a:prstGeom prst="rect">
            <a:avLst/>
          </a:prstGeom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9AF7C0F1-2377-3ED3-2A2D-2D5BC54BFA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4177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7"/>
    </mc:Choice>
    <mc:Fallback>
      <p:transition spd="slow" advTm="6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250</Words>
  <Application>Microsoft Office PowerPoint</Application>
  <PresentationFormat>와이드스크린</PresentationFormat>
  <Paragraphs>27</Paragraphs>
  <Slides>4</Slides>
  <Notes>3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한컴 말랑말랑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김용주(2020180009)</dc:creator>
  <cp:lastModifiedBy>김용주(2020180009)</cp:lastModifiedBy>
  <cp:revision>2</cp:revision>
  <dcterms:created xsi:type="dcterms:W3CDTF">2023-11-12T12:11:30Z</dcterms:created>
  <dcterms:modified xsi:type="dcterms:W3CDTF">2023-11-12T14:11:43Z</dcterms:modified>
</cp:coreProperties>
</file>