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용주 김" userId="0a465d9828a8d7c3" providerId="LiveId" clId="{24CA3495-3F41-41B9-BC5D-AC3091F878D2}"/>
    <pc:docChg chg="addSld">
      <pc:chgData name="용주 김" userId="0a465d9828a8d7c3" providerId="LiveId" clId="{24CA3495-3F41-41B9-BC5D-AC3091F878D2}" dt="2023-10-14T03:33:32.065" v="0" actId="680"/>
      <pc:docMkLst>
        <pc:docMk/>
      </pc:docMkLst>
      <pc:sldChg chg="new">
        <pc:chgData name="용주 김" userId="0a465d9828a8d7c3" providerId="LiveId" clId="{24CA3495-3F41-41B9-BC5D-AC3091F878D2}" dt="2023-10-14T03:33:32.065" v="0" actId="680"/>
        <pc:sldMkLst>
          <pc:docMk/>
          <pc:sldMk cId="11065835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B9A19-0E19-4C27-BAF0-4F57D4BB79A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E3EAD-3673-4E2A-8645-395ADD1B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1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만들 게임의 제목은 </a:t>
            </a:r>
            <a:r>
              <a:rPr lang="en-US" altLang="ko-KR" dirty="0"/>
              <a:t>2d billiards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이름에서 </a:t>
            </a:r>
            <a:r>
              <a:rPr lang="ko-KR" altLang="en-US" dirty="0" err="1"/>
              <a:t>알수</a:t>
            </a:r>
            <a:r>
              <a:rPr lang="ko-KR" altLang="en-US" dirty="0"/>
              <a:t> 있듯이 </a:t>
            </a:r>
            <a:r>
              <a:rPr lang="en-US" altLang="ko-KR" dirty="0"/>
              <a:t>2D </a:t>
            </a:r>
            <a:r>
              <a:rPr lang="ko-KR" altLang="en-US" dirty="0"/>
              <a:t>당구 게임입니다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게임의 핵심 메커니즘은 다음과 같습니다</a:t>
            </a:r>
            <a:r>
              <a:rPr lang="en-US" altLang="ko-KR" dirty="0"/>
              <a:t>. --- </a:t>
            </a:r>
            <a:r>
              <a:rPr lang="ko-KR" altLang="en-US" dirty="0"/>
              <a:t>이 게임을 하면서 얻게 될 재미 요소는 다음과 같습니다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3EAD-3673-4E2A-8645-395ADD1BA4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5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3EAD-3673-4E2A-8645-395ADD1BA4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3EAD-3673-4E2A-8645-395ADD1BA4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1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477C7-71A1-DEA8-D415-BDD421EC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C456F-306D-3B2B-B68D-6FF2AF5D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6CFB7-497C-6A2E-05AA-FD03CB8E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F5785-5474-49EC-DB8C-D3220FDA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8E676-EBDE-608A-54A5-54D83481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0D9D3-E26D-329E-E62F-4D1DC1C8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F737A-7EE8-1807-EBA7-CEEA12CB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9D983-A204-51F6-30A3-80A772D8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B0AE6-5B03-6E1E-F544-3A03D61E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DBD48-3636-F44A-B758-1E37A870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BB80A-BAA1-A748-39A0-A57BAB481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F7136D-679D-72FB-9256-29BC1C02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8A0C3-9F22-456D-DE69-B5688AD0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D6091-2B9A-7C32-672E-568BDB36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59265-2C0D-1CC6-7B82-3EA5783D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6F5D-5013-8490-B115-29D47D99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794E0-4A73-44B9-4117-4B44560A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DD5AB-16DF-A5D1-89A8-FF3EB6E8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43E21-6683-B200-80FC-75BF5A4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EEFA3-B7B7-B3B7-49AD-56859F6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F67A-65D5-F4D7-BCF2-6520B371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E158B-29D9-FCD5-BBCD-B103724F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9DD1C-ADE2-978C-3DF8-8B948D0A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B6C8-1AFC-7857-EE29-C5DF7E1F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CE5DD-4D95-39AF-6BE3-0A739469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A3971-90C5-BA06-8145-737B3BA0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68D65-8C83-83EA-7B18-37702B8E5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AE227-146E-F1DD-4482-EBB0ED1E2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82E3C-42C8-A058-26D0-BBD900F8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AB1C0-57F7-2E53-B5A8-929576AF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2CBBF-E600-7C4F-DDFA-0FA5DD67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2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09DCC-017F-D36B-000F-F70A060A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51E5E-4ADE-1205-D079-D20615399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78B62-5264-F519-F00A-9099144E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30EA3-6F48-7BA1-027C-F46708A3A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45BA48-169D-C172-FDB7-E67EF43E3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114A1-D3B9-7A52-937A-2518337E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D2CC2-E4BD-64CA-2F44-20183EFA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1004F-C20E-9A87-057A-42D09D11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73E47-6D8B-C288-33EF-18109F4E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779F2-C663-ED8A-791B-688EF24F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0FE89-FBC2-CAF8-BFA5-D8E6C7FB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BF2954-8C00-7920-F1A7-13EA97F5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E1E36B-9CB1-7547-2F97-9EBD1CCF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04D3A-7D27-CFA5-60B0-3F7C0E33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37A86-F898-0C8A-D341-324A7B6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5240-8791-ECA1-0337-5B4CADE8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0D7B0-7AB4-5215-308C-840DF672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618A9-27EE-DCED-05A3-834E8023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9AA89-FE7D-61E1-268D-E4100B3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AA38C-E35E-90EA-A990-C9A3C24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C455F-2503-880E-DB65-74F4177A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4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E607A-9FB4-1A62-AB78-C6BFB5C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BB166D-C75A-B410-56D2-4D5F113DE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B0D56-27B8-2976-DF6D-130CBF6B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E90A5-01E6-9218-7454-5433D9CE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74499-395C-10AD-0F5C-9241FD09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7B622-7AE2-D3F3-0E0B-D5773C46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7C45B3-3052-3E53-0DAA-7162667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0E07F-574C-A636-5C8D-A8BFA67A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3728E-7182-22E6-EC2A-1D02A1518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BE28-0D47-40A1-9626-1D92B60CDA29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74EF-4766-784B-DACE-2B48F99C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9E709-3EEF-FC36-05E2-ADA6F5B4A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1E354-DBD1-5AD9-9293-AB262F96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6828" y="195943"/>
            <a:ext cx="4158343" cy="97359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2D billiards</a:t>
            </a:r>
            <a:endParaRPr lang="ko-KR" altLang="en-US" sz="4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5FE3D-DE40-C83A-A03F-8A2ABEF8D9D1}"/>
              </a:ext>
            </a:extLst>
          </p:cNvPr>
          <p:cNvSpPr txBox="1"/>
          <p:nvPr/>
        </p:nvSpPr>
        <p:spPr>
          <a:xfrm>
            <a:off x="631371" y="1441678"/>
            <a:ext cx="325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핵심 메커니즘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36790-0587-7494-E26D-AD78C31B4B2C}"/>
              </a:ext>
            </a:extLst>
          </p:cNvPr>
          <p:cNvSpPr txBox="1"/>
          <p:nvPr/>
        </p:nvSpPr>
        <p:spPr>
          <a:xfrm>
            <a:off x="631371" y="3575278"/>
            <a:ext cx="325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재미요소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05A50-AE4E-22A0-CD1E-60784B0C7B69}"/>
              </a:ext>
            </a:extLst>
          </p:cNvPr>
          <p:cNvSpPr txBox="1"/>
          <p:nvPr/>
        </p:nvSpPr>
        <p:spPr>
          <a:xfrm>
            <a:off x="936170" y="2007057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 중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 또는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구의 규칙으로 게임이 진행된다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39F9E-DC7B-2CBE-9BBF-04E6CBE9BCA2}"/>
              </a:ext>
            </a:extLst>
          </p:cNvPr>
          <p:cNvSpPr txBox="1"/>
          <p:nvPr/>
        </p:nvSpPr>
        <p:spPr>
          <a:xfrm>
            <a:off x="936170" y="2500554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명 이상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명 이하의 사람이 서로 번갈아 가며 </a:t>
            </a: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큐대로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공을 치며 게임이 진행된다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3F633-2961-3B3F-694B-C0CB9F7B30D7}"/>
              </a:ext>
            </a:extLst>
          </p:cNvPr>
          <p:cNvSpPr txBox="1"/>
          <p:nvPr/>
        </p:nvSpPr>
        <p:spPr>
          <a:xfrm>
            <a:off x="936170" y="2989553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목표 점수에 도달한 사람이 승리하게 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이후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사용자의 선택에 따라 새로운 게임을 시작한다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1CE6D-CBF6-44B4-2C6C-5BEA6E9026CF}"/>
              </a:ext>
            </a:extLst>
          </p:cNvPr>
          <p:cNvSpPr txBox="1"/>
          <p:nvPr/>
        </p:nvSpPr>
        <p:spPr>
          <a:xfrm>
            <a:off x="936170" y="4560016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지인과 함께 당구 게임을 즐기면서 지인 간 경쟁심을 가지게 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4A586-4B06-C497-4CDF-76AB23F4A66E}"/>
              </a:ext>
            </a:extLst>
          </p:cNvPr>
          <p:cNvSpPr txBox="1"/>
          <p:nvPr/>
        </p:nvSpPr>
        <p:spPr>
          <a:xfrm>
            <a:off x="936170" y="4058715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당구의 규칙을 그대로 가져와 기존 당구의 익숙함을 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4E82-0C52-C07E-68C5-8B176376273E}"/>
              </a:ext>
            </a:extLst>
          </p:cNvPr>
          <p:cNvSpPr txBox="1"/>
          <p:nvPr/>
        </p:nvSpPr>
        <p:spPr>
          <a:xfrm>
            <a:off x="936170" y="5049015"/>
            <a:ext cx="1017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당구가 익숙하지 않은 사람들에겐 어려울 수 있으나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친절하게 설명해주어 차근차근 당구를 알게 해준다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이를 통해 새로운 것을 배우는 성취감을 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61775-2B89-9D00-6A12-905E244C7793}"/>
              </a:ext>
            </a:extLst>
          </p:cNvPr>
          <p:cNvSpPr txBox="1"/>
          <p:nvPr/>
        </p:nvSpPr>
        <p:spPr>
          <a:xfrm>
            <a:off x="936170" y="5845790"/>
            <a:ext cx="1017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당구에서의 물리를 대략적으로 구현하여 난이도를 적당히 높일 예정이다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이를 통해 공을 의도대로 정확히 쳤을 때의 희열을 제공한다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138" name="오디오 137">
            <a:hlinkClick r:id="" action="ppaction://media"/>
            <a:extLst>
              <a:ext uri="{FF2B5EF4-FFF2-40B4-BE49-F238E27FC236}">
                <a16:creationId xmlns:a16="http://schemas.microsoft.com/office/drawing/2014/main" id="{C8F46971-F4C2-DDBB-E879-9603BA1600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065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25"/>
    </mc:Choice>
    <mc:Fallback>
      <p:transition spd="slow" advTm="43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8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419" x="4887913" y="1257300"/>
          <p14:tracePt t="3555" x="4845050" y="1257300"/>
          <p14:tracePt t="3570" x="4802188" y="1243013"/>
          <p14:tracePt t="3585" x="4745038" y="1228725"/>
          <p14:tracePt t="3602" x="4702175" y="1228725"/>
          <p14:tracePt t="3619" x="4659313" y="1214438"/>
          <p14:tracePt t="3737" x="4716463" y="1214438"/>
          <p14:tracePt t="3739" x="4745038" y="1214438"/>
          <p14:tracePt t="3754" x="4845050" y="1228725"/>
          <p14:tracePt t="3770" x="4987925" y="1228725"/>
          <p14:tracePt t="3786" x="5130800" y="1228725"/>
          <p14:tracePt t="3802" x="5259388" y="1228725"/>
          <p14:tracePt t="3803" x="5273675" y="1228725"/>
          <p14:tracePt t="3803" x="5287963" y="1228725"/>
          <p14:tracePt t="3819" x="5430838" y="1228725"/>
          <p14:tracePt t="3836" x="5573713" y="1228725"/>
          <p14:tracePt t="3852" x="5688013" y="1228725"/>
          <p14:tracePt t="3869" x="5830888" y="1228725"/>
          <p14:tracePt t="3870" x="5845175" y="1228725"/>
          <p14:tracePt t="3885" x="5988050" y="1228725"/>
          <p14:tracePt t="3902" x="6132513" y="1228725"/>
          <p14:tracePt t="3903" x="6146800" y="1228725"/>
          <p14:tracePt t="3904" x="6161088" y="1228725"/>
          <p14:tracePt t="3919" x="6289675" y="1214438"/>
          <p14:tracePt t="3920" x="6303963" y="1214438"/>
          <p14:tracePt t="3935" x="6432550" y="1214438"/>
          <p14:tracePt t="3937" x="6461125" y="1214438"/>
          <p14:tracePt t="3952" x="6589713" y="1200150"/>
          <p14:tracePt t="3970" x="6732588" y="1185863"/>
          <p14:tracePt t="3987" x="6861175" y="1171575"/>
          <p14:tracePt t="4003" x="6961188" y="1157288"/>
          <p14:tracePt t="4019" x="7061200" y="1143000"/>
          <p14:tracePt t="4037" x="7161213" y="1143000"/>
          <p14:tracePt t="4053" x="7261225" y="1143000"/>
          <p14:tracePt t="4069" x="7332663" y="1128713"/>
          <p14:tracePt t="4087" x="7389813" y="1128713"/>
          <p14:tracePt t="4102" x="7404100" y="1114425"/>
          <p14:tracePt t="4120" x="7404100" y="1100138"/>
          <p14:tracePt t="4505" x="7389813" y="1100138"/>
          <p14:tracePt t="4510" x="7375525" y="1100138"/>
          <p14:tracePt t="4520" x="7332663" y="1100138"/>
          <p14:tracePt t="4537" x="7289800" y="1085850"/>
          <p14:tracePt t="4671" x="7304088" y="1085850"/>
          <p14:tracePt t="4684" x="7318375" y="1085850"/>
          <p14:tracePt t="4697" x="7332663" y="1085850"/>
          <p14:tracePt t="4717" x="7346950" y="1085850"/>
          <p14:tracePt t="4740" x="7361238" y="1085850"/>
          <p14:tracePt t="4756" x="7375525" y="1085850"/>
          <p14:tracePt t="4766" x="7389813" y="1085850"/>
          <p14:tracePt t="4777" x="7404100" y="1085850"/>
          <p14:tracePt t="4779" x="7404100" y="1100138"/>
          <p14:tracePt t="4786" x="7418388" y="1100138"/>
          <p14:tracePt t="4803" x="7446963" y="1114425"/>
          <p14:tracePt t="4851" x="7446963" y="1128713"/>
          <p14:tracePt t="4855" x="7446963" y="1143000"/>
          <p14:tracePt t="4869" x="7432675" y="1185863"/>
          <p14:tracePt t="4871" x="7418388" y="1185863"/>
          <p14:tracePt t="4886" x="7375525" y="1228725"/>
          <p14:tracePt t="4888" x="7361238" y="1243013"/>
          <p14:tracePt t="4903" x="7289800" y="1285875"/>
          <p14:tracePt t="4919" x="7175500" y="1343025"/>
          <p14:tracePt t="4936" x="7032625" y="1414463"/>
          <p14:tracePt t="4937" x="7018338" y="1414463"/>
          <p14:tracePt t="4952" x="6861175" y="1457325"/>
          <p14:tracePt t="4953" x="6846888" y="1457325"/>
          <p14:tracePt t="4953" x="6832600" y="1457325"/>
          <p14:tracePt t="4969" x="6675438" y="1471613"/>
          <p14:tracePt t="4985" x="6546850" y="1471613"/>
          <p14:tracePt t="5002" x="6446838" y="1471613"/>
          <p14:tracePt t="5003" x="6432550" y="1471613"/>
          <p14:tracePt t="5019" x="6361113" y="1471613"/>
          <p14:tracePt t="5035" x="6275388" y="1428750"/>
          <p14:tracePt t="5037" x="6261100" y="1428750"/>
          <p14:tracePt t="5055" x="6146800" y="1357313"/>
          <p14:tracePt t="5069" x="6059488" y="1300163"/>
          <p14:tracePt t="5070" x="6045200" y="1300163"/>
          <p14:tracePt t="5086" x="5959475" y="1228725"/>
          <p14:tracePt t="5102" x="5873750" y="1157288"/>
          <p14:tracePt t="5103" x="5859463" y="1143000"/>
          <p14:tracePt t="5119" x="5802313" y="1085850"/>
          <p14:tracePt t="5119" x="5788025" y="1071563"/>
          <p14:tracePt t="5135" x="5730875" y="1000125"/>
          <p14:tracePt t="5152" x="5702300" y="928688"/>
          <p14:tracePt t="5154" x="5688013" y="928688"/>
          <p14:tracePt t="5170" x="5673725" y="857250"/>
          <p14:tracePt t="5186" x="5673725" y="785813"/>
          <p14:tracePt t="5203" x="5659438" y="700088"/>
          <p14:tracePt t="5221" x="5673725" y="614363"/>
          <p14:tracePt t="5222" x="5673725" y="600075"/>
          <p14:tracePt t="5236" x="5716588" y="542925"/>
          <p14:tracePt t="5237" x="5730875" y="528638"/>
          <p14:tracePt t="5253" x="5788025" y="485775"/>
          <p14:tracePt t="5270" x="5845175" y="442913"/>
          <p14:tracePt t="5286" x="5902325" y="414338"/>
          <p14:tracePt t="5302" x="5988050" y="371475"/>
          <p14:tracePt t="5319" x="6132513" y="357188"/>
          <p14:tracePt t="5320" x="6161088" y="357188"/>
          <p14:tracePt t="5336" x="6375400" y="342900"/>
          <p14:tracePt t="5338" x="6403975" y="342900"/>
          <p14:tracePt t="5339" x="6418263" y="342900"/>
          <p14:tracePt t="5352" x="6561138" y="328613"/>
          <p14:tracePt t="5353" x="6604000" y="328613"/>
          <p14:tracePt t="5369" x="6775450" y="328613"/>
          <p14:tracePt t="5370" x="6789738" y="328613"/>
          <p14:tracePt t="5386" x="6904038" y="314325"/>
          <p14:tracePt t="5387" x="6918325" y="314325"/>
          <p14:tracePt t="5388" x="6932613" y="314325"/>
          <p14:tracePt t="5402" x="7018338" y="314325"/>
          <p14:tracePt t="5419" x="7104063" y="328613"/>
          <p14:tracePt t="5436" x="7175500" y="357188"/>
          <p14:tracePt t="5453" x="7232650" y="400050"/>
          <p14:tracePt t="5470" x="7289800" y="457200"/>
          <p14:tracePt t="5471" x="7304088" y="457200"/>
          <p14:tracePt t="5486" x="7361238" y="528638"/>
          <p14:tracePt t="5504" x="7461250" y="628650"/>
          <p14:tracePt t="5520" x="7546975" y="714375"/>
          <p14:tracePt t="5521" x="7561263" y="728663"/>
          <p14:tracePt t="5537" x="7618413" y="785813"/>
          <p14:tracePt t="5538" x="7632700" y="814388"/>
          <p14:tracePt t="5553" x="7661275" y="885825"/>
          <p14:tracePt t="5570" x="7704138" y="985838"/>
          <p14:tracePt t="5586" x="7718425" y="1071563"/>
          <p14:tracePt t="5602" x="7718425" y="1157288"/>
          <p14:tracePt t="5619" x="7718425" y="1228725"/>
          <p14:tracePt t="5636" x="7675563" y="1328738"/>
          <p14:tracePt t="5653" x="7618413" y="1414463"/>
          <p14:tracePt t="5670" x="7532688" y="1485900"/>
          <p14:tracePt t="5687" x="7418388" y="1585913"/>
          <p14:tracePt t="5702" x="7318375" y="1643063"/>
          <p14:tracePt t="5703" x="7304088" y="1643063"/>
          <p14:tracePt t="5704" x="7304088" y="1657350"/>
          <p14:tracePt t="5719" x="7132638" y="1714500"/>
          <p14:tracePt t="5738" x="6932613" y="1757363"/>
          <p14:tracePt t="5739" x="6904038" y="1771650"/>
          <p14:tracePt t="5753" x="6704013" y="1785938"/>
          <p14:tracePt t="5754" x="6689725" y="1785938"/>
          <p14:tracePt t="5754" x="6675438" y="1785938"/>
          <p14:tracePt t="5769" x="6489700" y="1785938"/>
          <p14:tracePt t="5771" x="6461125" y="1785938"/>
          <p14:tracePt t="5786" x="6261100" y="1785938"/>
          <p14:tracePt t="5803" x="6059488" y="1714500"/>
          <p14:tracePt t="5804" x="6045200" y="1700213"/>
          <p14:tracePt t="5819" x="5916613" y="1614488"/>
          <p14:tracePt t="5820" x="5902325" y="1614488"/>
          <p14:tracePt t="5821" x="5902325" y="1600200"/>
          <p14:tracePt t="5836" x="5802313" y="1500188"/>
          <p14:tracePt t="5852" x="5730875" y="1400175"/>
          <p14:tracePt t="5853" x="5730875" y="1385888"/>
          <p14:tracePt t="5854" x="5730875" y="1371600"/>
          <p14:tracePt t="5855" x="5716588" y="1371600"/>
          <p14:tracePt t="5869" x="5673725" y="1243013"/>
          <p14:tracePt t="5886" x="5616575" y="1085850"/>
          <p14:tracePt t="5902" x="5602288" y="942975"/>
          <p14:tracePt t="5921" x="5602288" y="800100"/>
          <p14:tracePt t="5922" x="5602288" y="785813"/>
          <p14:tracePt t="5935" x="5602288" y="714375"/>
          <p14:tracePt t="5953" x="5659438" y="628650"/>
          <p14:tracePt t="5971" x="5730875" y="557213"/>
          <p14:tracePt t="5986" x="5816600" y="485775"/>
          <p14:tracePt t="6003" x="5888038" y="428625"/>
          <p14:tracePt t="6005" x="5902325" y="428625"/>
          <p14:tracePt t="6019" x="5959475" y="400050"/>
          <p14:tracePt t="6037" x="6088063" y="385763"/>
          <p14:tracePt t="6052" x="6218238" y="385763"/>
          <p14:tracePt t="6069" x="6375400" y="400050"/>
          <p14:tracePt t="6070" x="6389688" y="400050"/>
          <p14:tracePt t="6085" x="6546850" y="428625"/>
          <p14:tracePt t="6102" x="6661150" y="457200"/>
          <p14:tracePt t="6119" x="6761163" y="500063"/>
          <p14:tracePt t="6136" x="6861175" y="571500"/>
          <p14:tracePt t="6137" x="6875463" y="585788"/>
          <p14:tracePt t="6152" x="6975475" y="685800"/>
          <p14:tracePt t="6153" x="6989763" y="685800"/>
          <p14:tracePt t="6170" x="7075488" y="771525"/>
          <p14:tracePt t="6187" x="7118350" y="828675"/>
          <p14:tracePt t="6203" x="7146925" y="871538"/>
          <p14:tracePt t="6220" x="7146925" y="914400"/>
          <p14:tracePt t="6222" x="7146925" y="928688"/>
          <p14:tracePt t="6238" x="7161213" y="971550"/>
          <p14:tracePt t="6239" x="7161213" y="985838"/>
          <p14:tracePt t="6253" x="7175500" y="1042988"/>
          <p14:tracePt t="6269" x="7189788" y="1100138"/>
          <p14:tracePt t="6285" x="7189788" y="1128713"/>
          <p14:tracePt t="6286" x="7189788" y="1143000"/>
          <p14:tracePt t="6302" x="7189788" y="1157288"/>
          <p14:tracePt t="6320" x="7204075" y="1171575"/>
          <p14:tracePt t="6394" x="7204075" y="1185863"/>
          <p14:tracePt t="6397" x="7189788" y="1185863"/>
          <p14:tracePt t="6403" x="7161213" y="1200150"/>
          <p14:tracePt t="6419" x="7046913" y="1228725"/>
          <p14:tracePt t="6435" x="6846888" y="1314450"/>
          <p14:tracePt t="6436" x="6832600" y="1314450"/>
          <p14:tracePt t="6452" x="6418263" y="1428750"/>
          <p14:tracePt t="6453" x="6389688" y="1428750"/>
          <p14:tracePt t="6453" x="6375400" y="1443038"/>
          <p14:tracePt t="6469" x="5716588" y="1514475"/>
          <p14:tracePt t="6470" x="5673725" y="1528763"/>
          <p14:tracePt t="6486" x="4916488" y="1600200"/>
          <p14:tracePt t="6487" x="4845050" y="1614488"/>
          <p14:tracePt t="6502" x="4159250" y="1643063"/>
          <p14:tracePt t="6503" x="4116388" y="1657350"/>
          <p14:tracePt t="6519" x="3530600" y="1671638"/>
          <p14:tracePt t="6536" x="2987675" y="1685925"/>
          <p14:tracePt t="6552" x="2673350" y="1700213"/>
          <p14:tracePt t="6553" x="2644775" y="1700213"/>
          <p14:tracePt t="6554" x="2630488" y="1700213"/>
          <p14:tracePt t="6569" x="2416175" y="1700213"/>
          <p14:tracePt t="6585" x="2273300" y="1671638"/>
          <p14:tracePt t="6602" x="2216150" y="1614488"/>
          <p14:tracePt t="6620" x="2216150" y="1543050"/>
          <p14:tracePt t="6637" x="2216150" y="1471613"/>
          <p14:tracePt t="6654" x="2216150" y="1443038"/>
          <p14:tracePt t="6670" x="2230438" y="1428750"/>
          <p14:tracePt t="6673" x="2244725" y="1428750"/>
          <p14:tracePt t="6687" x="2287588" y="1414463"/>
          <p14:tracePt t="6688" x="2301875" y="1414463"/>
          <p14:tracePt t="6704" x="2387600" y="1385888"/>
          <p14:tracePt t="6721" x="2487613" y="1357313"/>
          <p14:tracePt t="6722" x="2487613" y="1343025"/>
          <p14:tracePt t="6736" x="2559050" y="1314450"/>
          <p14:tracePt t="6753" x="2601913" y="1300163"/>
          <p14:tracePt t="6770" x="2616200" y="1300163"/>
          <p14:tracePt t="6772" x="2630488" y="1300163"/>
          <p14:tracePt t="6787" x="2644775" y="1300163"/>
          <p14:tracePt t="6789" x="2659063" y="1314450"/>
          <p14:tracePt t="6802" x="2673350" y="1357313"/>
          <p14:tracePt t="6819" x="2687638" y="1443038"/>
          <p14:tracePt t="6820" x="2687638" y="1457325"/>
          <p14:tracePt t="6836" x="2701925" y="1571625"/>
          <p14:tracePt t="6837" x="2701925" y="1585913"/>
          <p14:tracePt t="6853" x="2687638" y="1728788"/>
          <p14:tracePt t="6870" x="2630488" y="1871663"/>
          <p14:tracePt t="6886" x="2501900" y="2000250"/>
          <p14:tracePt t="6902" x="2344738" y="2071688"/>
          <p14:tracePt t="6920" x="2116138" y="2114550"/>
          <p14:tracePt t="6937" x="1828800" y="2114550"/>
          <p14:tracePt t="6938" x="1814513" y="2114550"/>
          <p14:tracePt t="6952" x="1585913" y="2100263"/>
          <p14:tracePt t="6952" x="1571625" y="2085975"/>
          <p14:tracePt t="6969" x="1328738" y="2014538"/>
          <p14:tracePt t="6987" x="1100138" y="1943100"/>
          <p14:tracePt t="7004" x="985838" y="1871663"/>
          <p14:tracePt t="7005" x="971550" y="1871663"/>
          <p14:tracePt t="7020" x="928688" y="1828800"/>
          <p14:tracePt t="7037" x="928688" y="1800225"/>
          <p14:tracePt t="7053" x="928688" y="1757363"/>
          <p14:tracePt t="7055" x="928688" y="1743075"/>
          <p14:tracePt t="7070" x="928688" y="1685925"/>
          <p14:tracePt t="7072" x="928688" y="1671638"/>
          <p14:tracePt t="7086" x="942975" y="1600200"/>
          <p14:tracePt t="7103" x="985838" y="1528763"/>
          <p14:tracePt t="7121" x="1071563" y="1443038"/>
          <p14:tracePt t="7121" x="1071563" y="1428750"/>
          <p14:tracePt t="7122" x="1085850" y="1428750"/>
          <p14:tracePt t="7136" x="1200150" y="1343025"/>
          <p14:tracePt t="7137" x="1214438" y="1328738"/>
          <p14:tracePt t="7152" x="1385888" y="1271588"/>
          <p14:tracePt t="7154" x="1414463" y="1257300"/>
          <p14:tracePt t="7169" x="1643063" y="1200150"/>
          <p14:tracePt t="7186" x="1914525" y="1171575"/>
          <p14:tracePt t="7187" x="1928813" y="1171575"/>
          <p14:tracePt t="7203" x="2144713" y="1171575"/>
          <p14:tracePt t="7220" x="2344738" y="1171575"/>
          <p14:tracePt t="7235" x="2459038" y="1185863"/>
          <p14:tracePt t="7252" x="2530475" y="1228725"/>
          <p14:tracePt t="7269" x="2601913" y="1300163"/>
          <p14:tracePt t="7286" x="2687638" y="1371600"/>
          <p14:tracePt t="7303" x="2773363" y="1443038"/>
          <p14:tracePt t="7319" x="2830513" y="1485900"/>
          <p14:tracePt t="7320" x="2830513" y="1500188"/>
          <p14:tracePt t="7336" x="2873375" y="1557338"/>
          <p14:tracePt t="7353" x="2901950" y="1628775"/>
          <p14:tracePt t="7371" x="2930525" y="1714500"/>
          <p14:tracePt t="7372" x="2930525" y="1728788"/>
          <p14:tracePt t="7386" x="2944813" y="1800225"/>
          <p14:tracePt t="7387" x="2944813" y="1814513"/>
          <p14:tracePt t="7403" x="2944813" y="1871663"/>
          <p14:tracePt t="7404" x="2944813" y="1885950"/>
          <p14:tracePt t="7420" x="2959100" y="1943100"/>
          <p14:tracePt t="7436" x="2959100" y="1971675"/>
          <p14:tracePt t="7454" x="2959100" y="2000250"/>
          <p14:tracePt t="7515" x="2944813" y="2000250"/>
          <p14:tracePt t="7520" x="2930525" y="2000250"/>
          <p14:tracePt t="7522" x="2916238" y="2000250"/>
          <p14:tracePt t="7537" x="2873375" y="2000250"/>
          <p14:tracePt t="7538" x="2859088" y="2000250"/>
          <p14:tracePt t="7553" x="2787650" y="2014538"/>
          <p14:tracePt t="7555" x="2773363" y="2014538"/>
          <p14:tracePt t="7569" x="2687638" y="2014538"/>
          <p14:tracePt t="7570" x="2673350" y="2014538"/>
          <p14:tracePt t="7585" x="2544763" y="2014538"/>
          <p14:tracePt t="7587" x="2530475" y="2014538"/>
          <p14:tracePt t="7603" x="2359025" y="2014538"/>
          <p14:tracePt t="7619" x="2130425" y="2014538"/>
          <p14:tracePt t="7620" x="2116138" y="2014538"/>
          <p14:tracePt t="7637" x="1800225" y="1985963"/>
          <p14:tracePt t="7637" x="1785938" y="1985963"/>
          <p14:tracePt t="7652" x="1485900" y="1943100"/>
          <p14:tracePt t="7669" x="1214438" y="1914525"/>
          <p14:tracePt t="7670" x="1185863" y="1914525"/>
          <p14:tracePt t="7687" x="985838" y="1914525"/>
          <p14:tracePt t="7689" x="957263" y="1914525"/>
          <p14:tracePt t="7702" x="885825" y="1914525"/>
          <p14:tracePt t="7720" x="814388" y="1928813"/>
          <p14:tracePt t="7737" x="785813" y="1943100"/>
          <p14:tracePt t="7739" x="771525" y="1957388"/>
          <p14:tracePt t="7753" x="757238" y="1985963"/>
          <p14:tracePt t="7754" x="757238" y="2000250"/>
          <p14:tracePt t="7771" x="742950" y="2057400"/>
          <p14:tracePt t="7786" x="742950" y="2128838"/>
          <p14:tracePt t="7803" x="757238" y="2228850"/>
          <p14:tracePt t="7820" x="828675" y="2314575"/>
          <p14:tracePt t="7836" x="900113" y="2400300"/>
          <p14:tracePt t="7852" x="985838" y="2443163"/>
          <p14:tracePt t="7853" x="1000125" y="2457450"/>
          <p14:tracePt t="7869" x="1071563" y="2500313"/>
          <p14:tracePt t="7887" x="1114425" y="2514600"/>
          <p14:tracePt t="7903" x="1128713" y="2514600"/>
          <p14:tracePt t="7921" x="1143000" y="2514600"/>
          <p14:tracePt t="7938" x="1171575" y="2514600"/>
          <p14:tracePt t="7953" x="1214438" y="2500313"/>
          <p14:tracePt t="7969" x="1257300" y="2500313"/>
          <p14:tracePt t="7971" x="1271588" y="2500313"/>
          <p14:tracePt t="7987" x="1314450" y="2500313"/>
          <p14:tracePt t="7988" x="1328738" y="2500313"/>
          <p14:tracePt t="8004" x="1400175" y="2500313"/>
          <p14:tracePt t="8019" x="1457325" y="2500313"/>
          <p14:tracePt t="8020" x="1471613" y="2500313"/>
          <p14:tracePt t="8036" x="1543050" y="2500313"/>
          <p14:tracePt t="8053" x="1585913" y="2500313"/>
          <p14:tracePt t="8070" x="1600200" y="2500313"/>
          <p14:tracePt t="8086" x="1614488" y="2500313"/>
          <p14:tracePt t="8104" x="1657350" y="2500313"/>
          <p14:tracePt t="8119" x="1714500" y="2500313"/>
          <p14:tracePt t="8122" x="1728788" y="2500313"/>
          <p14:tracePt t="8124" x="1743075" y="2500313"/>
          <p14:tracePt t="8137" x="1771650" y="2500313"/>
          <p14:tracePt t="8153" x="1785938" y="2500313"/>
          <p14:tracePt t="8170" x="1814513" y="2500313"/>
          <p14:tracePt t="8187" x="1828800" y="2500313"/>
          <p14:tracePt t="8204" x="1871663" y="2486025"/>
          <p14:tracePt t="8205" x="1885950" y="2486025"/>
          <p14:tracePt t="8219" x="1928813" y="2457450"/>
          <p14:tracePt t="8237" x="1957388" y="2443163"/>
          <p14:tracePt t="8283" x="1971675" y="2443163"/>
          <p14:tracePt t="8289" x="1985963" y="2443163"/>
          <p14:tracePt t="8304" x="2014538" y="2443163"/>
          <p14:tracePt t="8322" x="2101850" y="2443163"/>
          <p14:tracePt t="8323" x="2116138" y="2443163"/>
          <p14:tracePt t="8336" x="2216150" y="2428875"/>
          <p14:tracePt t="8353" x="2387600" y="2400300"/>
          <p14:tracePt t="8370" x="2530475" y="2400300"/>
          <p14:tracePt t="8371" x="2544763" y="2400300"/>
          <p14:tracePt t="8372" x="2559050" y="2400300"/>
          <p14:tracePt t="8386" x="2716213" y="2386013"/>
          <p14:tracePt t="8403" x="2873375" y="2386013"/>
          <p14:tracePt t="8420" x="2901950" y="2386013"/>
          <p14:tracePt t="8437" x="2873375" y="2414588"/>
          <p14:tracePt t="8440" x="2859088" y="2414588"/>
          <p14:tracePt t="8440" x="2859088" y="2428875"/>
          <p14:tracePt t="8453" x="2773363" y="2443163"/>
          <p14:tracePt t="8454" x="2759075" y="2457450"/>
          <p14:tracePt t="8469" x="2687638" y="2486025"/>
          <p14:tracePt t="8471" x="2673350" y="2500313"/>
          <p14:tracePt t="8486" x="2616200" y="2528888"/>
          <p14:tracePt t="8488" x="2601913" y="2528888"/>
          <p14:tracePt t="8502" x="2544763" y="2557463"/>
          <p14:tracePt t="8504" x="2530475" y="2571750"/>
          <p14:tracePt t="8505" x="2516188" y="2571750"/>
          <p14:tracePt t="8520" x="2387600" y="2600325"/>
          <p14:tracePt t="8522" x="2359025" y="2614613"/>
          <p14:tracePt t="8536" x="2187575" y="2657475"/>
          <p14:tracePt t="8537" x="2173288" y="2657475"/>
          <p14:tracePt t="8552" x="1985963" y="2686050"/>
          <p14:tracePt t="8553" x="1985963" y="2700338"/>
          <p14:tracePt t="8553" x="1971675" y="2700338"/>
          <p14:tracePt t="8569" x="1857375" y="2700338"/>
          <p14:tracePt t="8571" x="1843088" y="2700338"/>
          <p14:tracePt t="8587" x="1785938" y="2700338"/>
          <p14:tracePt t="8603" x="1757363" y="2657475"/>
          <p14:tracePt t="8604" x="1757363" y="2643188"/>
          <p14:tracePt t="8605" x="1743075" y="2643188"/>
          <p14:tracePt t="8619" x="1743075" y="2543175"/>
          <p14:tracePt t="8636" x="1743075" y="2400300"/>
          <p14:tracePt t="8653" x="1757363" y="2243138"/>
          <p14:tracePt t="8655" x="1757363" y="2228850"/>
          <p14:tracePt t="8656" x="1771650" y="2214563"/>
          <p14:tracePt t="8657" x="1771650" y="2200275"/>
          <p14:tracePt t="8669" x="1800225" y="2114550"/>
          <p14:tracePt t="8686" x="1871663" y="1985963"/>
          <p14:tracePt t="8687" x="1885950" y="1985963"/>
          <p14:tracePt t="8702" x="1957388" y="1914525"/>
          <p14:tracePt t="8719" x="2073275" y="1843088"/>
          <p14:tracePt t="8736" x="2187575" y="1814513"/>
          <p14:tracePt t="8737" x="2187575" y="1800225"/>
          <p14:tracePt t="8752" x="2287588" y="1800225"/>
          <p14:tracePt t="8771" x="2373313" y="1785938"/>
          <p14:tracePt t="8786" x="2416175" y="1785938"/>
          <p14:tracePt t="8803" x="2473325" y="1828800"/>
          <p14:tracePt t="8805" x="2487613" y="1843088"/>
          <p14:tracePt t="8806" x="2487613" y="1857375"/>
          <p14:tracePt t="8819" x="2516188" y="1914525"/>
          <p14:tracePt t="8836" x="2544763" y="2000250"/>
          <p14:tracePt t="8852" x="2573338" y="2100263"/>
          <p14:tracePt t="8869" x="2573338" y="2200275"/>
          <p14:tracePt t="8870" x="2587625" y="2214563"/>
          <p14:tracePt t="8885" x="2587625" y="2314575"/>
          <p14:tracePt t="8886" x="2587625" y="2328863"/>
          <p14:tracePt t="8902" x="2587625" y="2414588"/>
          <p14:tracePt t="8903" x="2587625" y="2428875"/>
          <p14:tracePt t="8920" x="2573338" y="2486025"/>
          <p14:tracePt t="8937" x="2573338" y="2500313"/>
          <p14:tracePt t="8994" x="2573338" y="2486025"/>
          <p14:tracePt t="8999" x="2573338" y="2471738"/>
          <p14:tracePt t="9003" x="2573338" y="2457450"/>
          <p14:tracePt t="9021" x="2587625" y="2386013"/>
          <p14:tracePt t="9024" x="2601913" y="2371725"/>
          <p14:tracePt t="9024" x="2601913" y="2357438"/>
          <p14:tracePt t="9035" x="2630488" y="2300288"/>
          <p14:tracePt t="9052" x="2716213" y="2171700"/>
          <p14:tracePt t="9053" x="2730500" y="2171700"/>
          <p14:tracePt t="9054" x="2744788" y="2157413"/>
          <p14:tracePt t="9069" x="2887663" y="2028825"/>
          <p14:tracePt t="9085" x="3030538" y="1943100"/>
          <p14:tracePt t="9103" x="3187700" y="1885950"/>
          <p14:tracePt t="9120" x="3302000" y="1871663"/>
          <p14:tracePt t="9122" x="3344863" y="1857375"/>
          <p14:tracePt t="9136" x="3430588" y="1843088"/>
          <p14:tracePt t="9137" x="3444875" y="1843088"/>
          <p14:tracePt t="9152" x="3544888" y="1843088"/>
          <p14:tracePt t="9171" x="3630613" y="1871663"/>
          <p14:tracePt t="9188" x="3702050" y="1928813"/>
          <p14:tracePt t="9189" x="3716338" y="1928813"/>
          <p14:tracePt t="9202" x="3759200" y="1985963"/>
          <p14:tracePt t="9221" x="3802063" y="2100263"/>
          <p14:tracePt t="9222" x="3802063" y="2114550"/>
          <p14:tracePt t="9237" x="3802063" y="2200275"/>
          <p14:tracePt t="9237" x="3802063" y="2214563"/>
          <p14:tracePt t="9253" x="3744913" y="2343150"/>
          <p14:tracePt t="9270" x="3630613" y="2486025"/>
          <p14:tracePt t="9271" x="3616325" y="2486025"/>
          <p14:tracePt t="9272" x="3616325" y="2500313"/>
          <p14:tracePt t="9286" x="3487738" y="2586038"/>
          <p14:tracePt t="9302" x="3330575" y="2643188"/>
          <p14:tracePt t="9319" x="3187700" y="2643188"/>
          <p14:tracePt t="9335" x="3059113" y="2600325"/>
          <p14:tracePt t="9352" x="2959100" y="2514600"/>
          <p14:tracePt t="9369" x="2887663" y="2414588"/>
          <p14:tracePt t="9371" x="2873375" y="2400300"/>
          <p14:tracePt t="9386" x="2830513" y="2314575"/>
          <p14:tracePt t="9403" x="2830513" y="2214563"/>
          <p14:tracePt t="9422" x="2830513" y="2100263"/>
          <p14:tracePt t="9436" x="2887663" y="2000250"/>
          <p14:tracePt t="9453" x="2959100" y="1900238"/>
          <p14:tracePt t="9454" x="2959100" y="1885950"/>
          <p14:tracePt t="9470" x="3030538" y="1843088"/>
          <p14:tracePt t="9470" x="3030538" y="1828800"/>
          <p14:tracePt t="9486" x="3087688" y="1814513"/>
          <p14:tracePt t="9487" x="3101975" y="1814513"/>
          <p14:tracePt t="9504" x="3159125" y="1814513"/>
          <p14:tracePt t="9521" x="3201988" y="1814513"/>
          <p14:tracePt t="9523" x="3216275" y="1814513"/>
          <p14:tracePt t="9524" x="3216275" y="1828800"/>
          <p14:tracePt t="9536" x="3230563" y="1871663"/>
          <p14:tracePt t="9553" x="3273425" y="1971675"/>
          <p14:tracePt t="9555" x="3273425" y="1985963"/>
          <p14:tracePt t="9569" x="3287713" y="2085975"/>
          <p14:tracePt t="9570" x="3287713" y="2100263"/>
          <p14:tracePt t="9586" x="3287713" y="2214563"/>
          <p14:tracePt t="9604" x="3287713" y="2300288"/>
          <p14:tracePt t="9606" x="3287713" y="2314575"/>
          <p14:tracePt t="9619" x="3244850" y="2357438"/>
          <p14:tracePt t="9638" x="3201988" y="2414588"/>
          <p14:tracePt t="9653" x="3173413" y="2443163"/>
          <p14:tracePt t="9671" x="3173413" y="2457450"/>
          <p14:tracePt t="9687" x="3173413" y="2471738"/>
          <p14:tracePt t="9703" x="3216275" y="2500313"/>
          <p14:tracePt t="9720" x="3316288" y="2514600"/>
          <p14:tracePt t="9736" x="3459163" y="2528888"/>
          <p14:tracePt t="9753" x="3602038" y="2528888"/>
          <p14:tracePt t="9770" x="3716338" y="2528888"/>
          <p14:tracePt t="9771" x="3730625" y="2528888"/>
          <p14:tracePt t="9786" x="3802063" y="2528888"/>
          <p14:tracePt t="9787" x="3816350" y="2528888"/>
          <p14:tracePt t="9789" x="3830638" y="2528888"/>
          <p14:tracePt t="9804" x="3916363" y="2528888"/>
          <p14:tracePt t="9820" x="4030663" y="2514600"/>
          <p14:tracePt t="9836" x="4173538" y="2486025"/>
          <p14:tracePt t="9852" x="4302125" y="2471738"/>
          <p14:tracePt t="9853" x="4316413" y="2471738"/>
          <p14:tracePt t="9870" x="4445000" y="2457450"/>
          <p14:tracePt t="9886" x="4559300" y="2443163"/>
          <p14:tracePt t="9887" x="4587875" y="2443163"/>
          <p14:tracePt t="9902" x="4702175" y="2428875"/>
          <p14:tracePt t="9919" x="4802188" y="2428875"/>
          <p14:tracePt t="9920" x="4816475" y="2428875"/>
          <p14:tracePt t="9921" x="4830763" y="2428875"/>
          <p14:tracePt t="9936" x="4916488" y="2428875"/>
          <p14:tracePt t="9953" x="4987925" y="2428875"/>
          <p14:tracePt t="9953" x="5002213" y="2428875"/>
          <p14:tracePt t="9971" x="5073650" y="2428875"/>
          <p14:tracePt t="9988" x="5130800" y="2428875"/>
          <p14:tracePt t="9990" x="5159375" y="2428875"/>
          <p14:tracePt t="10003" x="5230813" y="2428875"/>
          <p14:tracePt t="10021" x="5345113" y="2428875"/>
          <p14:tracePt t="10022" x="5359400" y="2428875"/>
          <p14:tracePt t="10036" x="5430838" y="2428875"/>
          <p14:tracePt t="10055" x="5530850" y="2428875"/>
          <p14:tracePt t="10071" x="5616575" y="2428875"/>
          <p14:tracePt t="10087" x="5673725" y="2428875"/>
          <p14:tracePt t="10087" x="5688013" y="2428875"/>
          <p14:tracePt t="10102" x="5745163" y="2428875"/>
          <p14:tracePt t="10120" x="5788025" y="2428875"/>
          <p14:tracePt t="10123" x="5788025" y="2414588"/>
          <p14:tracePt t="10124" x="5802313" y="2414588"/>
          <p14:tracePt t="10135" x="5816600" y="2414588"/>
          <p14:tracePt t="10152" x="5830888" y="2414588"/>
          <p14:tracePt t="10180" x="5845175" y="2414588"/>
          <p14:tracePt t="10192" x="5859463" y="2414588"/>
          <p14:tracePt t="10204" x="5888038" y="2414588"/>
          <p14:tracePt t="10222" x="5930900" y="2400300"/>
          <p14:tracePt t="10236" x="5945188" y="2400300"/>
          <p14:tracePt t="10253" x="5959475" y="2400300"/>
          <p14:tracePt t="10757" x="5945188" y="2386013"/>
          <p14:tracePt t="10763" x="5930900" y="2386013"/>
          <p14:tracePt t="10767" x="5902325" y="2371725"/>
          <p14:tracePt t="10770" x="5888038" y="2371725"/>
          <p14:tracePt t="10788" x="5716588" y="2357438"/>
          <p14:tracePt t="10789" x="5702300" y="2343150"/>
          <p14:tracePt t="10790" x="5673725" y="2343150"/>
          <p14:tracePt t="10803" x="5430838" y="2328863"/>
          <p14:tracePt t="10819" x="4887913" y="2286000"/>
          <p14:tracePt t="10821" x="4830763" y="2286000"/>
          <p14:tracePt t="10823" x="4745038" y="2286000"/>
          <p14:tracePt t="10836" x="4259263" y="2271713"/>
          <p14:tracePt t="10852" x="3616325" y="2271713"/>
          <p14:tracePt t="10869" x="3101975" y="2271713"/>
          <p14:tracePt t="10870" x="3073400" y="2271713"/>
          <p14:tracePt t="10871" x="3030538" y="2257425"/>
          <p14:tracePt t="10886" x="2673350" y="2243138"/>
          <p14:tracePt t="10903" x="2359025" y="2243138"/>
          <p14:tracePt t="10904" x="2344738" y="2243138"/>
          <p14:tracePt t="10919" x="2173288" y="2243138"/>
          <p14:tracePt t="10936" x="2014538" y="2271713"/>
          <p14:tracePt t="10953" x="1914525" y="2314575"/>
          <p14:tracePt t="10969" x="1814513" y="2371725"/>
          <p14:tracePt t="10971" x="1785938" y="2386013"/>
          <p14:tracePt t="10986" x="1643063" y="2457450"/>
          <p14:tracePt t="11003" x="1471613" y="2543175"/>
          <p14:tracePt t="11019" x="1328738" y="2614613"/>
          <p14:tracePt t="11020" x="1328738" y="2628900"/>
          <p14:tracePt t="11036" x="1228725" y="2686050"/>
          <p14:tracePt t="11037" x="1214438" y="2686050"/>
          <p14:tracePt t="11055" x="1171575" y="2728913"/>
          <p14:tracePt t="11070" x="1143000" y="2743200"/>
          <p14:tracePt t="11087" x="1114425" y="2771775"/>
          <p14:tracePt t="11103" x="1100138" y="2800350"/>
          <p14:tracePt t="11119" x="1057275" y="2843213"/>
          <p14:tracePt t="11137" x="1042988" y="2871788"/>
          <p14:tracePt t="11154" x="1028700" y="2900363"/>
          <p14:tracePt t="11171" x="1014413" y="2928938"/>
          <p14:tracePt t="11186" x="1000125" y="2971800"/>
          <p14:tracePt t="11204" x="985838" y="3014663"/>
          <p14:tracePt t="11219" x="985838" y="3043238"/>
          <p14:tracePt t="11236" x="1014413" y="3071813"/>
          <p14:tracePt t="11239" x="1014413" y="3086100"/>
          <p14:tracePt t="11254" x="1042988" y="3086100"/>
          <p14:tracePt t="11257" x="1057275" y="3100388"/>
          <p14:tracePt t="11258" x="1071563" y="3100388"/>
          <p14:tracePt t="11269" x="1085850" y="3100388"/>
          <p14:tracePt t="11271" x="1100138" y="3100388"/>
          <p14:tracePt t="11286" x="1128713" y="3100388"/>
          <p14:tracePt t="11303" x="1143000" y="3100388"/>
          <p14:tracePt t="11321" x="1157288" y="3100388"/>
          <p14:tracePt t="11336" x="1185863" y="3100388"/>
          <p14:tracePt t="11353" x="1214438" y="3100388"/>
          <p14:tracePt t="11370" x="1271588" y="3100388"/>
          <p14:tracePt t="11371" x="1285875" y="3100388"/>
          <p14:tracePt t="11372" x="1285875" y="3086100"/>
          <p14:tracePt t="11388" x="1328738" y="3086100"/>
          <p14:tracePt t="11403" x="1357313" y="3086100"/>
          <p14:tracePt t="11421" x="1400175" y="3071813"/>
          <p14:tracePt t="11436" x="1443038" y="3057525"/>
          <p14:tracePt t="11452" x="1500188" y="3057525"/>
          <p14:tracePt t="11469" x="1571625" y="3057525"/>
          <p14:tracePt t="11487" x="1600200" y="3057525"/>
          <p14:tracePt t="11503" x="1628775" y="3057525"/>
          <p14:tracePt t="11520" x="1657350" y="3043238"/>
          <p14:tracePt t="11537" x="1700213" y="3028950"/>
          <p14:tracePt t="11541" x="1714500" y="3028950"/>
          <p14:tracePt t="11552" x="1743075" y="3028950"/>
          <p14:tracePt t="11572" x="1843088" y="3000375"/>
          <p14:tracePt t="11587" x="1900238" y="3000375"/>
          <p14:tracePt t="11602" x="1971675" y="2986088"/>
          <p14:tracePt t="11621" x="2044700" y="2971800"/>
          <p14:tracePt t="11622" x="2058988" y="2971800"/>
          <p14:tracePt t="11637" x="2130425" y="2971800"/>
          <p14:tracePt t="11654" x="2187575" y="2971800"/>
          <p14:tracePt t="11671" x="2230438" y="2971800"/>
          <p14:tracePt t="11672" x="2244725" y="2971800"/>
          <p14:tracePt t="11674" x="2259013" y="2971800"/>
          <p14:tracePt t="11686" x="2301875" y="2971800"/>
          <p14:tracePt t="11703" x="2373313" y="2971800"/>
          <p14:tracePt t="11720" x="2430463" y="2971800"/>
          <p14:tracePt t="11736" x="2459038" y="2971800"/>
          <p14:tracePt t="11753" x="2501900" y="2971800"/>
          <p14:tracePt t="11770" x="2530475" y="2971800"/>
          <p14:tracePt t="11772" x="2544763" y="2971800"/>
          <p14:tracePt t="11786" x="2573338" y="2971800"/>
          <p14:tracePt t="11802" x="2630488" y="2971800"/>
          <p14:tracePt t="11820" x="2701925" y="2971800"/>
          <p14:tracePt t="11836" x="2744788" y="2971800"/>
          <p14:tracePt t="11838" x="2759075" y="2971800"/>
          <p14:tracePt t="11853" x="2801938" y="2971800"/>
          <p14:tracePt t="11871" x="2859088" y="2971800"/>
          <p14:tracePt t="11888" x="2901950" y="2971800"/>
          <p14:tracePt t="11903" x="2930525" y="2971800"/>
          <p14:tracePt t="11905" x="2944813" y="2971800"/>
          <p14:tracePt t="11921" x="2987675" y="2971800"/>
          <p14:tracePt t="11922" x="3001963" y="2971800"/>
          <p14:tracePt t="11924" x="3016250" y="2971800"/>
          <p14:tracePt t="11936" x="3059113" y="2971800"/>
          <p14:tracePt t="11953" x="3144838" y="2971800"/>
          <p14:tracePt t="11969" x="3216275" y="2971800"/>
          <p14:tracePt t="11987" x="3287713" y="2971800"/>
          <p14:tracePt t="12003" x="3316288" y="2971800"/>
          <p14:tracePt t="12020" x="3359150" y="2971800"/>
          <p14:tracePt t="12037" x="3402013" y="2957513"/>
          <p14:tracePt t="12054" x="3459163" y="2957513"/>
          <p14:tracePt t="12055" x="3473450" y="2943225"/>
          <p14:tracePt t="12069" x="3516313" y="2943225"/>
          <p14:tracePt t="12071" x="3530600" y="2943225"/>
          <p14:tracePt t="12086" x="3559175" y="2943225"/>
          <p14:tracePt t="12104" x="3602038" y="2943225"/>
          <p14:tracePt t="12120" x="3644900" y="2928938"/>
          <p14:tracePt t="12136" x="3687763" y="2928938"/>
          <p14:tracePt t="12153" x="3730625" y="2928938"/>
          <p14:tracePt t="12170" x="3773488" y="2928938"/>
          <p14:tracePt t="12171" x="3787775" y="2928938"/>
          <p14:tracePt t="12186" x="3816350" y="2928938"/>
          <p14:tracePt t="12203" x="3830638" y="2928938"/>
          <p14:tracePt t="12223" x="3844925" y="2928938"/>
          <p14:tracePt t="12243" x="3859213" y="2928938"/>
          <p14:tracePt t="12254" x="3873500" y="2928938"/>
          <p14:tracePt t="12269" x="3887788" y="2928938"/>
          <p14:tracePt t="12287" x="3902075" y="2928938"/>
          <p14:tracePt t="12303" x="3916363" y="2928938"/>
          <p14:tracePt t="12320" x="3944938" y="2928938"/>
          <p14:tracePt t="12336" x="3987800" y="2928938"/>
          <p14:tracePt t="12352" x="4016375" y="2928938"/>
          <p14:tracePt t="12369" x="4044950" y="2928938"/>
          <p14:tracePt t="12387" x="4059238" y="2928938"/>
          <p14:tracePt t="12403" x="4087813" y="2928938"/>
          <p14:tracePt t="12420" x="4116388" y="2928938"/>
          <p14:tracePt t="12436" x="4144963" y="2928938"/>
          <p14:tracePt t="12455" x="4173538" y="2928938"/>
          <p14:tracePt t="12531" x="4173538" y="2943225"/>
          <p14:tracePt t="12536" x="4173538" y="2957513"/>
          <p14:tracePt t="12554" x="4130675" y="2986088"/>
          <p14:tracePt t="12556" x="4116388" y="3000375"/>
          <p14:tracePt t="12569" x="4044950" y="3028950"/>
          <p14:tracePt t="12586" x="3930650" y="3071813"/>
          <p14:tracePt t="12587" x="3916363" y="3086100"/>
          <p14:tracePt t="12603" x="3816350" y="3100388"/>
          <p14:tracePt t="12620" x="3730625" y="3100388"/>
          <p14:tracePt t="12622" x="3716338" y="3100388"/>
          <p14:tracePt t="12637" x="3644900" y="3100388"/>
          <p14:tracePt t="12653" x="3573463" y="3071813"/>
          <p14:tracePt t="12655" x="3559175" y="3071813"/>
          <p14:tracePt t="12670" x="3487738" y="3028950"/>
          <p14:tracePt t="12672" x="3473450" y="3014663"/>
          <p14:tracePt t="12686" x="3416300" y="2943225"/>
          <p14:tracePt t="12703" x="3359150" y="2871788"/>
          <p14:tracePt t="12720" x="3330575" y="2786063"/>
          <p14:tracePt t="12737" x="3330575" y="2728913"/>
          <p14:tracePt t="12753" x="3330575" y="2657475"/>
          <p14:tracePt t="12755" x="3330575" y="2643188"/>
          <p14:tracePt t="12769" x="3344863" y="2586038"/>
          <p14:tracePt t="12787" x="3402013" y="2514600"/>
          <p14:tracePt t="12804" x="3487738" y="2457450"/>
          <p14:tracePt t="12819" x="3530600" y="2414588"/>
          <p14:tracePt t="12820" x="3544888" y="2400300"/>
          <p14:tracePt t="12821" x="3559175" y="2400300"/>
          <p14:tracePt t="12836" x="3587750" y="2386013"/>
          <p14:tracePt t="12837" x="3602038" y="2386013"/>
          <p14:tracePt t="12854" x="3644900" y="2357438"/>
          <p14:tracePt t="12870" x="3702050" y="2357438"/>
          <p14:tracePt t="12886" x="3759200" y="2357438"/>
          <p14:tracePt t="12903" x="3816350" y="2357438"/>
          <p14:tracePt t="12920" x="3859213" y="2371725"/>
          <p14:tracePt t="12937" x="3902075" y="2386013"/>
          <p14:tracePt t="12940" x="3916363" y="2386013"/>
          <p14:tracePt t="12952" x="3944938" y="2400300"/>
          <p14:tracePt t="12953" x="3959225" y="2400300"/>
          <p14:tracePt t="12969" x="3987800" y="2428875"/>
          <p14:tracePt t="12986" x="4030663" y="2443163"/>
          <p14:tracePt t="13003" x="4044950" y="2443163"/>
          <p14:tracePt t="13030" x="4044950" y="2457450"/>
          <p14:tracePt t="13174" x="4059238" y="2457450"/>
          <p14:tracePt t="13183" x="4059238" y="2471738"/>
          <p14:tracePt t="13190" x="4059238" y="2486025"/>
          <p14:tracePt t="13205" x="4073525" y="2486025"/>
          <p14:tracePt t="13221" x="4073525" y="2500313"/>
          <p14:tracePt t="13238" x="4087813" y="2500313"/>
          <p14:tracePt t="13259" x="4087813" y="2514600"/>
          <p14:tracePt t="13270" x="4102100" y="2514600"/>
          <p14:tracePt t="13335" x="4116388" y="2514600"/>
          <p14:tracePt t="13349" x="4116388" y="2528888"/>
          <p14:tracePt t="13360" x="4116388" y="2543175"/>
          <p14:tracePt t="13390" x="4130675" y="2557463"/>
          <p14:tracePt t="13401" x="4130675" y="2571750"/>
          <p14:tracePt t="13405" x="4130675" y="2586038"/>
          <p14:tracePt t="13420" x="4144963" y="2657475"/>
          <p14:tracePt t="13436" x="4144963" y="2743200"/>
          <p14:tracePt t="13453" x="4144963" y="2828925"/>
          <p14:tracePt t="13470" x="4159250" y="2871788"/>
          <p14:tracePt t="13710" x="4144963" y="2871788"/>
          <p14:tracePt t="13713" x="4130675" y="2871788"/>
          <p14:tracePt t="13715" x="4116388" y="2871788"/>
          <p14:tracePt t="13719" x="4102100" y="2871788"/>
          <p14:tracePt t="13736" x="3930650" y="2871788"/>
          <p14:tracePt t="13753" x="3687763" y="2828925"/>
          <p14:tracePt t="13771" x="3673475" y="2828925"/>
          <p14:tracePt t="14023" x="3659188" y="2828925"/>
          <p14:tracePt t="14027" x="3630613" y="2828925"/>
          <p14:tracePt t="14029" x="3616325" y="2828925"/>
          <p14:tracePt t="14036" x="3573463" y="2828925"/>
          <p14:tracePt t="14039" x="3559175" y="2828925"/>
          <p14:tracePt t="14053" x="3473450" y="2828925"/>
          <p14:tracePt t="14070" x="3402013" y="2828925"/>
          <p14:tracePt t="14071" x="3387725" y="2828925"/>
          <p14:tracePt t="14074" x="3373438" y="2828925"/>
          <p14:tracePt t="14086" x="3302000" y="2843213"/>
          <p14:tracePt t="14103" x="3201988" y="2871788"/>
          <p14:tracePt t="14104" x="3187700" y="2871788"/>
          <p14:tracePt t="14119" x="3044825" y="2886075"/>
          <p14:tracePt t="14120" x="3030538" y="2886075"/>
          <p14:tracePt t="14136" x="2873375" y="2914650"/>
          <p14:tracePt t="14137" x="2844800" y="2914650"/>
          <p14:tracePt t="14152" x="2673350" y="2928938"/>
          <p14:tracePt t="14170" x="2501900" y="2957513"/>
          <p14:tracePt t="14171" x="2487613" y="2957513"/>
          <p14:tracePt t="14172" x="2473325" y="2957513"/>
          <p14:tracePt t="14187" x="2359025" y="2957513"/>
          <p14:tracePt t="14189" x="2330450" y="2957513"/>
          <p14:tracePt t="14203" x="2230438" y="2971800"/>
          <p14:tracePt t="14220" x="2101850" y="3000375"/>
          <p14:tracePt t="14236" x="1957388" y="3043238"/>
          <p14:tracePt t="14237" x="1943100" y="3043238"/>
          <p14:tracePt t="14255" x="1771650" y="3086100"/>
          <p14:tracePt t="14256" x="1771650" y="3100388"/>
          <p14:tracePt t="14269" x="1628775" y="3143250"/>
          <p14:tracePt t="14270" x="1614488" y="3143250"/>
          <p14:tracePt t="14287" x="1457325" y="3171825"/>
          <p14:tracePt t="14288" x="1443038" y="3171825"/>
          <p14:tracePt t="14302" x="1328738" y="3214688"/>
          <p14:tracePt t="14303" x="1314450" y="3214688"/>
          <p14:tracePt t="14322" x="1214438" y="3271838"/>
          <p14:tracePt t="14323" x="1200150" y="3271838"/>
          <p14:tracePt t="14337" x="1185863" y="3300413"/>
          <p14:tracePt t="14353" x="1185863" y="3328988"/>
          <p14:tracePt t="14370" x="1185863" y="3357563"/>
          <p14:tracePt t="14372" x="1185863" y="3371850"/>
          <p14:tracePt t="14386" x="1185863" y="3386138"/>
          <p14:tracePt t="14403" x="1185863" y="3443288"/>
          <p14:tracePt t="14420" x="1185863" y="3514725"/>
          <p14:tracePt t="14437" x="1185863" y="3571875"/>
          <p14:tracePt t="14452" x="1185863" y="3600450"/>
          <p14:tracePt t="14469" x="1228725" y="3614738"/>
          <p14:tracePt t="14470" x="1243013" y="3614738"/>
          <p14:tracePt t="14486" x="1300163" y="3614738"/>
          <p14:tracePt t="14503" x="1385888" y="3614738"/>
          <p14:tracePt t="14522" x="1514475" y="3614738"/>
          <p14:tracePt t="14523" x="1528763" y="3614738"/>
          <p14:tracePt t="14536" x="1628775" y="3629025"/>
          <p14:tracePt t="14552" x="1757363" y="3629025"/>
          <p14:tracePt t="14553" x="1771650" y="3643313"/>
          <p14:tracePt t="14570" x="1943100" y="3643313"/>
          <p14:tracePt t="14572" x="1957388" y="3643313"/>
          <p14:tracePt t="14572" x="1971675" y="3643313"/>
          <p14:tracePt t="14586" x="2087563" y="3643313"/>
          <p14:tracePt t="14587" x="2101850" y="3643313"/>
          <p14:tracePt t="14603" x="2259013" y="3643313"/>
          <p14:tracePt t="14619" x="2373313" y="3643313"/>
          <p14:tracePt t="14620" x="2387600" y="3643313"/>
          <p14:tracePt t="14621" x="2401888" y="3643313"/>
          <p14:tracePt t="14621" x="2416175" y="3643313"/>
          <p14:tracePt t="14636" x="2501900" y="3643313"/>
          <p14:tracePt t="14652" x="2616200" y="3643313"/>
          <p14:tracePt t="14669" x="2730500" y="3629025"/>
          <p14:tracePt t="14670" x="2744788" y="3629025"/>
          <p14:tracePt t="14671" x="2759075" y="3629025"/>
          <p14:tracePt t="14672" x="2773363" y="3629025"/>
          <p14:tracePt t="14686" x="2887663" y="3614738"/>
          <p14:tracePt t="14687" x="2901950" y="3614738"/>
          <p14:tracePt t="14703" x="3016250" y="3600450"/>
          <p14:tracePt t="14719" x="3130550" y="3600450"/>
          <p14:tracePt t="14719" x="3144838" y="3600450"/>
          <p14:tracePt t="14736" x="3230563" y="3600450"/>
          <p14:tracePt t="14753" x="3302000" y="3600450"/>
          <p14:tracePt t="14753" x="3316288" y="3600450"/>
          <p14:tracePt t="14770" x="3416300" y="3600450"/>
          <p14:tracePt t="14771" x="3430588" y="3600450"/>
          <p14:tracePt t="14772" x="3444875" y="3600450"/>
          <p14:tracePt t="14773" x="3459163" y="3600450"/>
          <p14:tracePt t="14786" x="3573463" y="3600450"/>
          <p14:tracePt t="14802" x="3702050" y="3600450"/>
          <p14:tracePt t="14822" x="3802063" y="3586163"/>
          <p14:tracePt t="14838" x="3859213" y="3571875"/>
          <p14:tracePt t="14839" x="3873500" y="3571875"/>
          <p14:tracePt t="14853" x="3930650" y="3571875"/>
          <p14:tracePt t="14871" x="4002088" y="3571875"/>
          <p14:tracePt t="14873" x="4016375" y="3571875"/>
          <p14:tracePt t="14874" x="4030663" y="3571875"/>
          <p14:tracePt t="14886" x="4087813" y="3571875"/>
          <p14:tracePt t="14903" x="4173538" y="3571875"/>
          <p14:tracePt t="14920" x="4244975" y="3571875"/>
          <p14:tracePt t="14937" x="4302125" y="3571875"/>
          <p14:tracePt t="14939" x="4316413" y="3571875"/>
          <p14:tracePt t="14953" x="4359275" y="3571875"/>
          <p14:tracePt t="14970" x="4416425" y="3557588"/>
          <p14:tracePt t="14972" x="4430713" y="3557588"/>
          <p14:tracePt t="14974" x="4445000" y="3557588"/>
          <p14:tracePt t="14987" x="4502150" y="3543300"/>
          <p14:tracePt t="15003" x="4559300" y="3543300"/>
          <p14:tracePt t="15020" x="4573588" y="3529013"/>
          <p14:tracePt t="15067" x="4587875" y="3529013"/>
          <p14:tracePt t="15078" x="4602163" y="3529013"/>
          <p14:tracePt t="15086" x="4630738" y="3529013"/>
          <p14:tracePt t="15103" x="4673600" y="3529013"/>
          <p14:tracePt t="15121" x="4716463" y="3529013"/>
          <p14:tracePt t="15137" x="4730750" y="3529013"/>
          <p14:tracePt t="15152" x="4745038" y="3529013"/>
          <p14:tracePt t="15171" x="4773613" y="3529013"/>
          <p14:tracePt t="15187" x="4816475" y="3543300"/>
          <p14:tracePt t="15189" x="4845050" y="3543300"/>
          <p14:tracePt t="15203" x="4873625" y="3557588"/>
          <p14:tracePt t="15221" x="4887913" y="3557588"/>
          <p14:tracePt t="15237" x="4902200" y="3557588"/>
          <p14:tracePt t="15254" x="4916488" y="3557588"/>
          <p14:tracePt t="15280" x="4930775" y="3557588"/>
          <p14:tracePt t="15411" x="4930775" y="3571875"/>
          <p14:tracePt t="15433" x="4930775" y="3586163"/>
          <p14:tracePt t="15442" x="4916488" y="3586163"/>
          <p14:tracePt t="15461" x="4902200" y="3586163"/>
          <p14:tracePt t="15464" x="4902200" y="3600450"/>
          <p14:tracePt t="15474" x="4887913" y="3600450"/>
          <p14:tracePt t="15487" x="4859338" y="3614738"/>
          <p14:tracePt t="15504" x="4773613" y="3629025"/>
          <p14:tracePt t="15520" x="4687888" y="3643313"/>
          <p14:tracePt t="15522" x="4673600" y="3643313"/>
          <p14:tracePt t="15536" x="4616450" y="3657600"/>
          <p14:tracePt t="15538" x="4602163" y="3657600"/>
          <p14:tracePt t="15552" x="4545013" y="3671888"/>
          <p14:tracePt t="15553" x="4530725" y="3671888"/>
          <p14:tracePt t="15570" x="4402138" y="3686175"/>
          <p14:tracePt t="15572" x="4387850" y="3686175"/>
          <p14:tracePt t="15586" x="4216400" y="3686175"/>
          <p14:tracePt t="15587" x="4202113" y="3671888"/>
          <p14:tracePt t="15602" x="4002088" y="3629025"/>
          <p14:tracePt t="15604" x="3987800" y="3614738"/>
          <p14:tracePt t="15605" x="3973513" y="3614738"/>
          <p14:tracePt t="15619" x="3859213" y="3557588"/>
          <p14:tracePt t="15620" x="3844925" y="3543300"/>
          <p14:tracePt t="15636" x="3773488" y="3457575"/>
          <p14:tracePt t="15653" x="3759200" y="3386138"/>
          <p14:tracePt t="15669" x="3759200" y="3300413"/>
          <p14:tracePt t="15670" x="3759200" y="3286125"/>
          <p14:tracePt t="15686" x="3759200" y="3200400"/>
          <p14:tracePt t="15688" x="3759200" y="3186113"/>
          <p14:tracePt t="15702" x="3759200" y="3100388"/>
          <p14:tracePt t="15720" x="3802063" y="3014663"/>
          <p14:tracePt t="15738" x="3859213" y="2943225"/>
          <p14:tracePt t="15741" x="3873500" y="2928938"/>
          <p14:tracePt t="15742" x="3887788" y="2928938"/>
          <p14:tracePt t="15752" x="3930650" y="2900363"/>
          <p14:tracePt t="15753" x="3930650" y="2886075"/>
          <p14:tracePt t="15770" x="4016375" y="2843213"/>
          <p14:tracePt t="15773" x="4030663" y="2828925"/>
          <p14:tracePt t="15775" x="4044950" y="2828925"/>
          <p14:tracePt t="15786" x="4102100" y="2786063"/>
          <p14:tracePt t="15805" x="4202113" y="2757488"/>
          <p14:tracePt t="15820" x="4302125" y="2728913"/>
          <p14:tracePt t="15821" x="4316413" y="2728913"/>
          <p14:tracePt t="15836" x="4459288" y="2714625"/>
          <p14:tracePt t="15837" x="4473575" y="2714625"/>
          <p14:tracePt t="15853" x="4616450" y="2700338"/>
          <p14:tracePt t="15854" x="4630738" y="2700338"/>
          <p14:tracePt t="15870" x="4773613" y="2700338"/>
          <p14:tracePt t="15871" x="4787900" y="2700338"/>
          <p14:tracePt t="15887" x="4873625" y="2700338"/>
          <p14:tracePt t="15902" x="4930775" y="2714625"/>
          <p14:tracePt t="15920" x="4987925" y="2743200"/>
          <p14:tracePt t="15937" x="5045075" y="2786063"/>
          <p14:tracePt t="15952" x="5102225" y="2828925"/>
          <p14:tracePt t="15972" x="5159375" y="2886075"/>
          <p14:tracePt t="15974" x="5173663" y="2886075"/>
          <p14:tracePt t="15974" x="5173663" y="2900363"/>
          <p14:tracePt t="15986" x="5202238" y="2943225"/>
          <p14:tracePt t="15987" x="5216525" y="2943225"/>
          <p14:tracePt t="16005" x="5259388" y="3014663"/>
          <p14:tracePt t="16020" x="5273675" y="3071813"/>
          <p14:tracePt t="16021" x="5273675" y="3086100"/>
          <p14:tracePt t="16022" x="5287963" y="3086100"/>
          <p14:tracePt t="16036" x="5302250" y="3143250"/>
          <p14:tracePt t="16037" x="5316538" y="3143250"/>
          <p14:tracePt t="16038" x="5316538" y="3157538"/>
          <p14:tracePt t="16052" x="5330825" y="3214688"/>
          <p14:tracePt t="16070" x="5359400" y="3300413"/>
          <p14:tracePt t="16072" x="5359400" y="3314700"/>
          <p14:tracePt t="16074" x="5359400" y="3328988"/>
          <p14:tracePt t="16086" x="5373688" y="3386138"/>
          <p14:tracePt t="16103" x="5402263" y="3443288"/>
          <p14:tracePt t="16121" x="5402263" y="3514725"/>
          <p14:tracePt t="16122" x="5402263" y="3529013"/>
          <p14:tracePt t="16137" x="5402263" y="3571875"/>
          <p14:tracePt t="16154" x="5402263" y="3614738"/>
          <p14:tracePt t="16156" x="5402263" y="3629025"/>
          <p14:tracePt t="16170" x="5402263" y="3657600"/>
          <p14:tracePt t="16187" x="5402263" y="3686175"/>
          <p14:tracePt t="16204" x="5402263" y="3700463"/>
          <p14:tracePt t="16221" x="5402263" y="3714750"/>
          <p14:tracePt t="16237" x="5402263" y="3729038"/>
          <p14:tracePt t="16344" x="5416550" y="3714750"/>
          <p14:tracePt t="16346" x="5416550" y="3700463"/>
          <p14:tracePt t="16347" x="5430838" y="3700463"/>
          <p14:tracePt t="16349" x="5430838" y="3686175"/>
          <p14:tracePt t="16353" x="5445125" y="3671888"/>
          <p14:tracePt t="16369" x="5473700" y="3614738"/>
          <p14:tracePt t="16387" x="5530850" y="3514725"/>
          <p14:tracePt t="16389" x="5530850" y="3500438"/>
          <p14:tracePt t="16390" x="5530850" y="3486150"/>
          <p14:tracePt t="16403" x="5602288" y="3414713"/>
          <p14:tracePt t="16404" x="5616575" y="3400425"/>
          <p14:tracePt t="16419" x="5730875" y="3300413"/>
          <p14:tracePt t="16420" x="5759450" y="3286125"/>
          <p14:tracePt t="16436" x="5902325" y="3214688"/>
          <p14:tracePt t="16453" x="6045200" y="3186113"/>
          <p14:tracePt t="16470" x="6073775" y="3171825"/>
          <p14:tracePt t="16515" x="6088063" y="3171825"/>
          <p14:tracePt t="16520" x="6088063" y="3186113"/>
          <p14:tracePt t="16526" x="6088063" y="3200400"/>
          <p14:tracePt t="16537" x="6088063" y="3228975"/>
          <p14:tracePt t="16553" x="6088063" y="3271838"/>
          <p14:tracePt t="16571" x="6059488" y="3328988"/>
          <p14:tracePt t="16588" x="6016625" y="3371850"/>
          <p14:tracePt t="16590" x="6002338" y="3386138"/>
          <p14:tracePt t="16603" x="5973763" y="3400425"/>
          <p14:tracePt t="16621" x="5945188" y="3429000"/>
          <p14:tracePt t="16638" x="5916613" y="3457575"/>
          <p14:tracePt t="16652" x="5902325" y="3486150"/>
          <p14:tracePt t="16670" x="5873750" y="3514725"/>
          <p14:tracePt t="16671" x="5873750" y="3529013"/>
          <p14:tracePt t="16687" x="5859463" y="3543300"/>
          <p14:tracePt t="16704" x="5859463" y="3557588"/>
          <p14:tracePt t="16720" x="5859463" y="3571875"/>
          <p14:tracePt t="16723" x="5873750" y="3571875"/>
          <p14:tracePt t="16737" x="5888038" y="3571875"/>
          <p14:tracePt t="16753" x="5945188" y="3586163"/>
          <p14:tracePt t="16771" x="6030913" y="3600450"/>
          <p14:tracePt t="16787" x="6118225" y="3600450"/>
          <p14:tracePt t="16788" x="6132513" y="3600450"/>
          <p14:tracePt t="16802" x="6232525" y="3614738"/>
          <p14:tracePt t="16819" x="6332538" y="3614738"/>
          <p14:tracePt t="16821" x="6346825" y="3629025"/>
          <p14:tracePt t="16837" x="6432550" y="3629025"/>
          <p14:tracePt t="16854" x="6518275" y="3629025"/>
          <p14:tracePt t="16870" x="6589713" y="3629025"/>
          <p14:tracePt t="16872" x="6604000" y="3629025"/>
          <p14:tracePt t="16887" x="6689725" y="3629025"/>
          <p14:tracePt t="16888" x="6704013" y="3629025"/>
          <p14:tracePt t="16903" x="6804025" y="3629025"/>
          <p14:tracePt t="16920" x="6932613" y="3614738"/>
          <p14:tracePt t="16936" x="7046913" y="3600450"/>
          <p14:tracePt t="16954" x="7132638" y="3600450"/>
          <p14:tracePt t="16955" x="7146925" y="3600450"/>
          <p14:tracePt t="16971" x="7204075" y="3600450"/>
          <p14:tracePt t="16986" x="7261225" y="3586163"/>
          <p14:tracePt t="17003" x="7318375" y="3586163"/>
          <p14:tracePt t="17005" x="7332663" y="3586163"/>
          <p14:tracePt t="17020" x="7375525" y="3571875"/>
          <p14:tracePt t="17037" x="7418388" y="3571875"/>
          <p14:tracePt t="17038" x="7432675" y="3571875"/>
          <p14:tracePt t="17053" x="7461250" y="3557588"/>
          <p14:tracePt t="17070" x="7504113" y="3543300"/>
          <p14:tracePt t="17087" x="7546975" y="3543300"/>
          <p14:tracePt t="17103" x="7575550" y="3543300"/>
          <p14:tracePt t="17120" x="7618413" y="3543300"/>
          <p14:tracePt t="17136" x="7661275" y="3543300"/>
          <p14:tracePt t="17154" x="7718425" y="3543300"/>
          <p14:tracePt t="17170" x="7761288" y="3543300"/>
          <p14:tracePt t="17187" x="7775575" y="3543300"/>
          <p14:tracePt t="17204" x="7789863" y="3543300"/>
          <p14:tracePt t="17265" x="7804150" y="3543300"/>
          <p14:tracePt t="17285" x="7818438" y="3543300"/>
          <p14:tracePt t="17324" x="7832725" y="3529013"/>
          <p14:tracePt t="17330" x="7847013" y="3529013"/>
          <p14:tracePt t="17339" x="7861300" y="3529013"/>
          <p14:tracePt t="17353" x="7889875" y="3529013"/>
          <p14:tracePt t="17355" x="7904163" y="3529013"/>
          <p14:tracePt t="17370" x="7961313" y="3529013"/>
          <p14:tracePt t="17388" x="8018463" y="3529013"/>
          <p14:tracePt t="17389" x="8032750" y="3529013"/>
          <p14:tracePt t="17403" x="8047038" y="3529013"/>
          <p14:tracePt t="17427" x="8061325" y="3529013"/>
          <p14:tracePt t="17459" x="8075613" y="3529013"/>
          <p14:tracePt t="17465" x="8089900" y="3529013"/>
          <p14:tracePt t="17480" x="8104188" y="3529013"/>
          <p14:tracePt t="17499" x="8118475" y="3529013"/>
          <p14:tracePt t="17522" x="8132763" y="3529013"/>
          <p14:tracePt t="17532" x="8147050" y="3529013"/>
          <p14:tracePt t="17550" x="8161338" y="3529013"/>
          <p14:tracePt t="17563" x="8175625" y="3529013"/>
          <p14:tracePt t="17575" x="8189913" y="3529013"/>
          <p14:tracePt t="17588" x="8218488" y="3529013"/>
          <p14:tracePt t="17604" x="8247063" y="3529013"/>
          <p14:tracePt t="17606" x="8261350" y="3529013"/>
          <p14:tracePt t="17608" x="8261350" y="3514725"/>
          <p14:tracePt t="17620" x="8289925" y="3514725"/>
          <p14:tracePt t="17636" x="8332788" y="3514725"/>
          <p14:tracePt t="17654" x="8375650" y="3514725"/>
          <p14:tracePt t="17671" x="8404225" y="3514725"/>
          <p14:tracePt t="17687" x="8432800" y="3514725"/>
          <p14:tracePt t="17688" x="8447088" y="3514725"/>
          <p14:tracePt t="17704" x="8475663" y="3500438"/>
          <p14:tracePt t="17720" x="8518525" y="3500438"/>
          <p14:tracePt t="17737" x="8561388" y="3500438"/>
          <p14:tracePt t="17752" x="8575675" y="3500438"/>
          <p14:tracePt t="17771" x="8604250" y="3500438"/>
          <p14:tracePt t="17787" x="8632825" y="3500438"/>
          <p14:tracePt t="17804" x="8661400" y="3500438"/>
          <p14:tracePt t="17821" x="8675688" y="3500438"/>
          <p14:tracePt t="17822" x="8689975" y="3500438"/>
          <p14:tracePt t="17842" x="8704263" y="3500438"/>
          <p14:tracePt t="17868" x="8718550" y="3500438"/>
          <p14:tracePt t="17874" x="8732838" y="3500438"/>
          <p14:tracePt t="17887" x="8747125" y="3500438"/>
          <p14:tracePt t="17903" x="8789988" y="3500438"/>
          <p14:tracePt t="17920" x="8832850" y="3500438"/>
          <p14:tracePt t="17938" x="8875713" y="3500438"/>
          <p14:tracePt t="17955" x="8918575" y="3500438"/>
          <p14:tracePt t="17969" x="8947150" y="3500438"/>
          <p14:tracePt t="17987" x="8975725" y="3500438"/>
          <p14:tracePt t="18003" x="9004300" y="3500438"/>
          <p14:tracePt t="18020" x="9032875" y="3500438"/>
          <p14:tracePt t="18037" x="9061450" y="3500438"/>
          <p14:tracePt t="18039" x="9075738" y="3500438"/>
          <p14:tracePt t="18053" x="9104313" y="3500438"/>
          <p14:tracePt t="18069" x="9147175" y="3500438"/>
          <p14:tracePt t="18088" x="9190038" y="3500438"/>
          <p14:tracePt t="18104" x="9218613" y="3486150"/>
          <p14:tracePt t="18120" x="9247188" y="3486150"/>
          <p14:tracePt t="18138" x="9275763" y="3486150"/>
          <p14:tracePt t="18140" x="9290050" y="3486150"/>
          <p14:tracePt t="18153" x="9318625" y="3486150"/>
          <p14:tracePt t="18170" x="9361488" y="3471863"/>
          <p14:tracePt t="18173" x="9375775" y="3471863"/>
          <p14:tracePt t="18187" x="9390063" y="3471863"/>
          <p14:tracePt t="18203" x="9404350" y="3471863"/>
          <p14:tracePt t="18220" x="9418638" y="3471863"/>
          <p14:tracePt t="18237" x="9447213" y="3471863"/>
          <p14:tracePt t="18253" x="9475788" y="3471863"/>
          <p14:tracePt t="18255" x="9490075" y="3471863"/>
          <p14:tracePt t="18270" x="9518650" y="3471863"/>
          <p14:tracePt t="18288" x="9547225" y="3457575"/>
          <p14:tracePt t="18304" x="9561513" y="3457575"/>
          <p14:tracePt t="18320" x="9575800" y="3457575"/>
          <p14:tracePt t="18337" x="9590088" y="3457575"/>
          <p14:tracePt t="18354" x="9632950" y="3457575"/>
          <p14:tracePt t="18356" x="9647238" y="3457575"/>
          <p14:tracePt t="18372" x="9704388" y="3457575"/>
          <p14:tracePt t="18386" x="9747250" y="3457575"/>
          <p14:tracePt t="18403" x="9790113" y="3457575"/>
          <p14:tracePt t="18419" x="9818688" y="3457575"/>
          <p14:tracePt t="18436" x="9832975" y="3457575"/>
          <p14:tracePt t="18453" x="9861550" y="3457575"/>
          <p14:tracePt t="18474" x="9875838" y="3457575"/>
          <p14:tracePt t="18496" x="9890125" y="3457575"/>
          <p14:tracePt t="18515" x="9904413" y="3457575"/>
          <p14:tracePt t="18520" x="9904413" y="3443288"/>
          <p14:tracePt t="18537" x="9918700" y="3443288"/>
          <p14:tracePt t="18554" x="9932988" y="3443288"/>
          <p14:tracePt t="18570" x="9947275" y="3443288"/>
          <p14:tracePt t="18588" x="9975850" y="3443288"/>
          <p14:tracePt t="18603" x="9990138" y="3443288"/>
          <p14:tracePt t="18620" x="10004425" y="3443288"/>
          <p14:tracePt t="18637" x="10018713" y="3429000"/>
          <p14:tracePt t="18653" x="10047288" y="3429000"/>
          <p14:tracePt t="18670" x="10090150" y="3429000"/>
          <p14:tracePt t="18686" x="10118725" y="3429000"/>
          <p14:tracePt t="18704" x="10147300" y="3429000"/>
          <p14:tracePt t="18721" x="10163175" y="3429000"/>
          <p14:tracePt t="19557" x="10177463" y="3429000"/>
          <p14:tracePt t="19574" x="10191750" y="3429000"/>
          <p14:tracePt t="19582" x="10206038" y="3429000"/>
          <p14:tracePt t="19898" x="10191750" y="3429000"/>
          <p14:tracePt t="19904" x="10177463" y="3429000"/>
          <p14:tracePt t="19908" x="10163175" y="3429000"/>
          <p14:tracePt t="19920" x="10118725" y="3429000"/>
          <p14:tracePt t="19922" x="10104438" y="3429000"/>
          <p14:tracePt t="19936" x="10018713" y="3443288"/>
          <p14:tracePt t="19953" x="9947275" y="3457575"/>
          <p14:tracePt t="19955" x="9932988" y="3457575"/>
          <p14:tracePt t="19970" x="9875838" y="3471863"/>
          <p14:tracePt t="19986" x="9775825" y="3471863"/>
          <p14:tracePt t="19988" x="9761538" y="3471863"/>
          <p14:tracePt t="20003" x="9575800" y="3486150"/>
          <p14:tracePt t="20006" x="9547225" y="3486150"/>
          <p14:tracePt t="20020" x="9318625" y="3500438"/>
          <p14:tracePt t="20038" x="9061450" y="3500438"/>
          <p14:tracePt t="20040" x="9004300" y="3500438"/>
          <p14:tracePt t="20041" x="8975725" y="3500438"/>
          <p14:tracePt t="20052" x="8789988" y="3500438"/>
          <p14:tracePt t="20053" x="8775700" y="3500438"/>
          <p14:tracePt t="20069" x="8389938" y="3486150"/>
          <p14:tracePt t="20070" x="8361363" y="3486150"/>
          <p14:tracePt t="20070" x="8332788" y="3471863"/>
          <p14:tracePt t="20086" x="7932738" y="3429000"/>
          <p14:tracePt t="20087" x="7904163" y="3429000"/>
          <p14:tracePt t="20103" x="7418388" y="3386138"/>
          <p14:tracePt t="20119" x="6989763" y="3371850"/>
          <p14:tracePt t="20121" x="6932613" y="3357563"/>
          <p14:tracePt t="20122" x="6918325" y="3357563"/>
          <p14:tracePt t="20137" x="6589713" y="3357563"/>
          <p14:tracePt t="20138" x="6575425" y="3357563"/>
          <p14:tracePt t="20153" x="6275388" y="3357563"/>
          <p14:tracePt t="20153" x="6261100" y="3357563"/>
          <p14:tracePt t="20169" x="6002338" y="3357563"/>
          <p14:tracePt t="20170" x="5988050" y="3357563"/>
          <p14:tracePt t="20187" x="5716588" y="3357563"/>
          <p14:tracePt t="20187" x="5702300" y="3357563"/>
          <p14:tracePt t="20203" x="5430838" y="3357563"/>
          <p14:tracePt t="20220" x="5030788" y="3357563"/>
          <p14:tracePt t="20220" x="5002213" y="3357563"/>
          <p14:tracePt t="20236" x="4630738" y="3357563"/>
          <p14:tracePt t="20237" x="4587875" y="3357563"/>
          <p14:tracePt t="20253" x="4259263" y="3371850"/>
          <p14:tracePt t="20254" x="4244975" y="3371850"/>
          <p14:tracePt t="20255" x="4230688" y="3371850"/>
          <p14:tracePt t="20269" x="3973513" y="3386138"/>
          <p14:tracePt t="20287" x="3730625" y="3414713"/>
          <p14:tracePt t="20303" x="3530600" y="3429000"/>
          <p14:tracePt t="20321" x="3287713" y="3443288"/>
          <p14:tracePt t="20338" x="3073400" y="3471863"/>
          <p14:tracePt t="20341" x="3030538" y="3486150"/>
          <p14:tracePt t="20352" x="2916238" y="3500438"/>
          <p14:tracePt t="20371" x="2759075" y="3514725"/>
          <p14:tracePt t="20372" x="2759075" y="3529013"/>
          <p14:tracePt t="20387" x="2701925" y="3529013"/>
          <p14:tracePt t="20404" x="2659063" y="3529013"/>
          <p14:tracePt t="20421" x="2616200" y="3543300"/>
          <p14:tracePt t="20438" x="2516188" y="3557588"/>
          <p14:tracePt t="20454" x="2416175" y="3571875"/>
          <p14:tracePt t="20470" x="2330450" y="3586163"/>
          <p14:tracePt t="20487" x="2244725" y="3586163"/>
          <p14:tracePt t="20503" x="2187575" y="3586163"/>
          <p14:tracePt t="20506" x="2173288" y="3586163"/>
          <p14:tracePt t="20520" x="2130425" y="3586163"/>
          <p14:tracePt t="20537" x="2116138" y="3586163"/>
          <p14:tracePt t="20554" x="2101850" y="3600450"/>
          <p14:tracePt t="20601" x="2087563" y="3600450"/>
          <p14:tracePt t="20604" x="2073275" y="3600450"/>
          <p14:tracePt t="20621" x="2028825" y="3600450"/>
          <p14:tracePt t="20622" x="2014538" y="3600450"/>
          <p14:tracePt t="20637" x="1985963" y="3600450"/>
          <p14:tracePt t="20638" x="1971675" y="3600450"/>
          <p14:tracePt t="20653" x="1943100" y="3600450"/>
          <p14:tracePt t="20670" x="1900238" y="3600450"/>
          <p14:tracePt t="20672" x="1885950" y="3600450"/>
          <p14:tracePt t="20686" x="1857375" y="3600450"/>
          <p14:tracePt t="20703" x="1814513" y="3600450"/>
          <p14:tracePt t="20743" x="1800225" y="3600450"/>
          <p14:tracePt t="20745" x="1800225" y="3614738"/>
          <p14:tracePt t="20759" x="1785938" y="3614738"/>
          <p14:tracePt t="20764" x="1771650" y="3629025"/>
          <p14:tracePt t="20770" x="1771650" y="3643313"/>
          <p14:tracePt t="20771" x="1757363" y="3643313"/>
          <p14:tracePt t="20788" x="1714500" y="3671888"/>
          <p14:tracePt t="20790" x="1700213" y="3686175"/>
          <p14:tracePt t="20804" x="1657350" y="3729038"/>
          <p14:tracePt t="20821" x="1600200" y="3800475"/>
          <p14:tracePt t="20836" x="1571625" y="3843338"/>
          <p14:tracePt t="20837" x="1571625" y="3857625"/>
          <p14:tracePt t="20852" x="1543050" y="3900488"/>
          <p14:tracePt t="20870" x="1500188" y="3943350"/>
          <p14:tracePt t="20872" x="1500188" y="3957638"/>
          <p14:tracePt t="20888" x="1471613" y="3971925"/>
          <p14:tracePt t="20889" x="1457325" y="3971925"/>
          <p14:tracePt t="20891" x="1457325" y="3986213"/>
          <p14:tracePt t="20903" x="1443038" y="4000500"/>
          <p14:tracePt t="20920" x="1428750" y="4014788"/>
          <p14:tracePt t="20936" x="1428750" y="4029075"/>
          <p14:tracePt t="20966" x="1414463" y="4029075"/>
          <p14:tracePt t="20972" x="1400175" y="4043363"/>
          <p14:tracePt t="20990" x="1343025" y="4071938"/>
          <p14:tracePt t="20991" x="1328738" y="4071938"/>
          <p14:tracePt t="21200" x="1328738" y="4057650"/>
          <p14:tracePt t="21206" x="1328738" y="4043363"/>
          <p14:tracePt t="21223" x="1328738" y="4029075"/>
          <p14:tracePt t="21242" x="1328738" y="4014788"/>
          <p14:tracePt t="21255" x="1328738" y="4000500"/>
          <p14:tracePt t="21270" x="1343025" y="3971925"/>
          <p14:tracePt t="21273" x="1357313" y="3971925"/>
          <p14:tracePt t="21274" x="1371600" y="3971925"/>
          <p14:tracePt t="21296" x="1385888" y="3971925"/>
          <p14:tracePt t="21329" x="1400175" y="3971925"/>
          <p14:tracePt t="21337" x="1400175" y="3957638"/>
          <p14:tracePt t="21342" x="1414463" y="3957638"/>
          <p14:tracePt t="21353" x="1443038" y="3957638"/>
          <p14:tracePt t="21354" x="1457325" y="3957638"/>
          <p14:tracePt t="21371" x="1543050" y="3929063"/>
          <p14:tracePt t="21386" x="1628775" y="3914775"/>
          <p14:tracePt t="21404" x="1743075" y="3914775"/>
          <p14:tracePt t="21421" x="1814513" y="3914775"/>
          <p14:tracePt t="21422" x="1843088" y="3914775"/>
          <p14:tracePt t="21437" x="1914525" y="3914775"/>
          <p14:tracePt t="21452" x="1971675" y="3900488"/>
          <p14:tracePt t="21469" x="2014538" y="3900488"/>
          <p14:tracePt t="21486" x="2028825" y="3900488"/>
          <p14:tracePt t="21541" x="2028825" y="3914775"/>
          <p14:tracePt t="21548" x="2028825" y="3929063"/>
          <p14:tracePt t="21553" x="2028825" y="3943350"/>
          <p14:tracePt t="21569" x="2000250" y="4000500"/>
          <p14:tracePt t="21587" x="1971675" y="4043363"/>
          <p14:tracePt t="21589" x="1943100" y="4057650"/>
          <p14:tracePt t="21604" x="1871663" y="4086225"/>
          <p14:tracePt t="21620" x="1743075" y="4114800"/>
          <p14:tracePt t="21637" x="1600200" y="4114800"/>
          <p14:tracePt t="21653" x="1485900" y="4114800"/>
          <p14:tracePt t="21654" x="1471613" y="4114800"/>
          <p14:tracePt t="21670" x="1385888" y="4100513"/>
          <p14:tracePt t="21671" x="1371600" y="4100513"/>
          <p14:tracePt t="21671" x="1357313" y="4086225"/>
          <p14:tracePt t="21686" x="1285875" y="4057650"/>
          <p14:tracePt t="21688" x="1271588" y="4043363"/>
          <p14:tracePt t="21704" x="1171575" y="4000500"/>
          <p14:tracePt t="21721" x="1100138" y="3943350"/>
          <p14:tracePt t="21737" x="1042988" y="3900488"/>
          <p14:tracePt t="21754" x="1000125" y="3857625"/>
          <p14:tracePt t="21770" x="985838" y="3829050"/>
          <p14:tracePt t="21773" x="985838" y="3814763"/>
          <p14:tracePt t="21774" x="985838" y="3800475"/>
          <p14:tracePt t="21786" x="971550" y="3786188"/>
          <p14:tracePt t="21803" x="971550" y="3729038"/>
          <p14:tracePt t="21822" x="971550" y="3686175"/>
          <p14:tracePt t="21823" x="985838" y="3671888"/>
          <p14:tracePt t="21837" x="1014413" y="3643313"/>
          <p14:tracePt t="21838" x="1028700" y="3643313"/>
          <p14:tracePt t="21853" x="1071563" y="3614738"/>
          <p14:tracePt t="21854" x="1085850" y="3614738"/>
          <p14:tracePt t="21870" x="1143000" y="3586163"/>
          <p14:tracePt t="21887" x="1243013" y="3557588"/>
          <p14:tracePt t="21905" x="1385888" y="3557588"/>
          <p14:tracePt t="21921" x="1543050" y="3557588"/>
          <p14:tracePt t="21922" x="1557338" y="3557588"/>
          <p14:tracePt t="21936" x="1685925" y="3557588"/>
          <p14:tracePt t="21937" x="1700213" y="3557588"/>
          <p14:tracePt t="21953" x="1828800" y="3557588"/>
          <p14:tracePt t="21954" x="1843088" y="3557588"/>
          <p14:tracePt t="21971" x="1900238" y="3571875"/>
          <p14:tracePt t="21973" x="1914525" y="3586163"/>
          <p14:tracePt t="21991" x="1928813" y="3586163"/>
          <p14:tracePt t="22010" x="1928813" y="3600450"/>
          <p14:tracePt t="22021" x="1957388" y="3600450"/>
          <p14:tracePt t="22037" x="1985963" y="3629025"/>
          <p14:tracePt t="22055" x="2028825" y="3657600"/>
          <p14:tracePt t="22070" x="2073275" y="3686175"/>
          <p14:tracePt t="22087" x="2087563" y="3714750"/>
          <p14:tracePt t="22104" x="2101850" y="3743325"/>
          <p14:tracePt t="22121" x="2116138" y="3771900"/>
          <p14:tracePt t="22138" x="2130425" y="3786188"/>
          <p14:tracePt t="22154" x="2144713" y="3786188"/>
          <p14:tracePt t="22155" x="2144713" y="3800475"/>
          <p14:tracePt t="22986" x="2144713" y="3814763"/>
          <p14:tracePt t="22992" x="2159000" y="3829050"/>
          <p14:tracePt t="23003" x="2173288" y="3843338"/>
          <p14:tracePt t="23020" x="2187575" y="3886200"/>
          <p14:tracePt t="23036" x="2201863" y="3929063"/>
          <p14:tracePt t="23053" x="2216150" y="3986213"/>
          <p14:tracePt t="23055" x="2216150" y="4000500"/>
          <p14:tracePt t="23070" x="2216150" y="4057650"/>
          <p14:tracePt t="23087" x="2216150" y="4071938"/>
          <p14:tracePt t="23241" x="2216150" y="4057650"/>
          <p14:tracePt t="23247" x="2216150" y="4043363"/>
          <p14:tracePt t="23258" x="2216150" y="4029075"/>
          <p14:tracePt t="23270" x="2216150" y="4014788"/>
          <p14:tracePt t="23288" x="2201863" y="3986213"/>
          <p14:tracePt t="23303" x="2187575" y="3971925"/>
          <p14:tracePt t="23321" x="2187575" y="3957638"/>
          <p14:tracePt t="23323" x="2173288" y="3957638"/>
          <p14:tracePt t="23337" x="2159000" y="3943350"/>
          <p14:tracePt t="23353" x="2144713" y="3943350"/>
          <p14:tracePt t="23372" x="2116138" y="3943350"/>
          <p14:tracePt t="23391" x="2101850" y="3943350"/>
          <p14:tracePt t="23403" x="2087563" y="3971925"/>
          <p14:tracePt t="23405" x="2087563" y="3986213"/>
          <p14:tracePt t="23406" x="2073275" y="3986213"/>
          <p14:tracePt t="23420" x="2028825" y="4057650"/>
          <p14:tracePt t="23438" x="1957388" y="4143375"/>
          <p14:tracePt t="23440" x="1943100" y="4171950"/>
          <p14:tracePt t="23455" x="1885950" y="4214813"/>
          <p14:tracePt t="23456" x="1871663" y="4229100"/>
          <p14:tracePt t="23471" x="1814513" y="4257675"/>
          <p14:tracePt t="23472" x="1800225" y="4257675"/>
          <p14:tracePt t="23486" x="1714500" y="4286250"/>
          <p14:tracePt t="23503" x="1628775" y="4314825"/>
          <p14:tracePt t="23504" x="1614488" y="4314825"/>
          <p14:tracePt t="23521" x="1543050" y="4343400"/>
          <p14:tracePt t="23536" x="1514475" y="4371975"/>
          <p14:tracePt t="23553" x="1471613" y="4386263"/>
          <p14:tracePt t="23554" x="1471613" y="4400550"/>
          <p14:tracePt t="23570" x="1443038" y="4443413"/>
          <p14:tracePt t="23588" x="1400175" y="4500563"/>
          <p14:tracePt t="23589" x="1400175" y="4514850"/>
          <p14:tracePt t="23590" x="1385888" y="4514850"/>
          <p14:tracePt t="23591" x="1385888" y="4529138"/>
          <p14:tracePt t="23603" x="1371600" y="4557713"/>
          <p14:tracePt t="23621" x="1371600" y="4614863"/>
          <p14:tracePt t="23637" x="1371600" y="4643438"/>
          <p14:tracePt t="23653" x="1371600" y="4657725"/>
          <p14:tracePt t="23656" x="1371600" y="4672013"/>
          <p14:tracePt t="23673" x="1371600" y="4686300"/>
          <p14:tracePt t="23687" x="1371600" y="4700588"/>
          <p14:tracePt t="23703" x="1371600" y="4714875"/>
          <p14:tracePt t="23720" x="1371600" y="4729163"/>
          <p14:tracePt t="23752" x="1385888" y="4729163"/>
          <p14:tracePt t="23763" x="1400175" y="4729163"/>
          <p14:tracePt t="23773" x="1414463" y="4729163"/>
          <p14:tracePt t="23787" x="1443038" y="4729163"/>
          <p14:tracePt t="23804" x="1471613" y="4729163"/>
          <p14:tracePt t="23820" x="1528763" y="4729163"/>
          <p14:tracePt t="23836" x="1628775" y="4729163"/>
          <p14:tracePt t="23838" x="1643063" y="4729163"/>
          <p14:tracePt t="23839" x="1657350" y="4729163"/>
          <p14:tracePt t="23853" x="1757363" y="4729163"/>
          <p14:tracePt t="23855" x="1771650" y="4729163"/>
          <p14:tracePt t="23870" x="1871663" y="4729163"/>
          <p14:tracePt t="23871" x="1885950" y="4729163"/>
          <p14:tracePt t="23886" x="1957388" y="4729163"/>
          <p14:tracePt t="23903" x="2014538" y="4729163"/>
          <p14:tracePt t="23921" x="2058988" y="4729163"/>
          <p14:tracePt t="23923" x="2073275" y="4714875"/>
          <p14:tracePt t="23938" x="2116138" y="4714875"/>
          <p14:tracePt t="23954" x="2187575" y="4686300"/>
          <p14:tracePt t="23972" x="2259013" y="4686300"/>
          <p14:tracePt t="23987" x="2316163" y="4672013"/>
          <p14:tracePt t="24003" x="2359025" y="4672013"/>
          <p14:tracePt t="24020" x="2401888" y="4672013"/>
          <p14:tracePt t="24036" x="2444750" y="4672013"/>
          <p14:tracePt t="24054" x="2501900" y="4657725"/>
          <p14:tracePt t="24070" x="2559050" y="4657725"/>
          <p14:tracePt t="24087" x="2630488" y="4643438"/>
          <p14:tracePt t="24103" x="2701925" y="4643438"/>
          <p14:tracePt t="24104" x="2716213" y="4629150"/>
          <p14:tracePt t="24121" x="2787650" y="4629150"/>
          <p14:tracePt t="24136" x="2859088" y="4629150"/>
          <p14:tracePt t="24153" x="2916238" y="4614863"/>
          <p14:tracePt t="24171" x="2973388" y="4614863"/>
          <p14:tracePt t="24188" x="3030538" y="4614863"/>
          <p14:tracePt t="24203" x="3073400" y="4614863"/>
          <p14:tracePt t="24204" x="3087688" y="4614863"/>
          <p14:tracePt t="24220" x="3144838" y="4600575"/>
          <p14:tracePt t="24237" x="3201988" y="4600575"/>
          <p14:tracePt t="24238" x="3216275" y="4600575"/>
          <p14:tracePt t="24254" x="3259138" y="4600575"/>
          <p14:tracePt t="24271" x="3302000" y="4586288"/>
          <p14:tracePt t="24288" x="3344863" y="4586288"/>
          <p14:tracePt t="24289" x="3359150" y="4572000"/>
          <p14:tracePt t="24303" x="3402013" y="4572000"/>
          <p14:tracePt t="24304" x="3416300" y="4572000"/>
          <p14:tracePt t="24320" x="3487738" y="4572000"/>
          <p14:tracePt t="24338" x="3573463" y="4572000"/>
          <p14:tracePt t="24354" x="3630613" y="4572000"/>
          <p14:tracePt t="24371" x="3687763" y="4572000"/>
          <p14:tracePt t="24386" x="3730625" y="4572000"/>
          <p14:tracePt t="24387" x="3744913" y="4572000"/>
          <p14:tracePt t="24405" x="3787775" y="4557713"/>
          <p14:tracePt t="24420" x="3802063" y="4557713"/>
          <p14:tracePt t="24437" x="3830638" y="4557713"/>
          <p14:tracePt t="24454" x="3859213" y="4557713"/>
          <p14:tracePt t="24471" x="3873500" y="4557713"/>
          <p14:tracePt t="24472" x="3887788" y="4557713"/>
          <p14:tracePt t="24487" x="3902075" y="4543425"/>
          <p14:tracePt t="24505" x="3916363" y="4543425"/>
          <p14:tracePt t="24547" x="3930650" y="4543425"/>
          <p14:tracePt t="24555" x="3944938" y="4543425"/>
          <p14:tracePt t="24565" x="3959225" y="4543425"/>
          <p14:tracePt t="24573" x="3973513" y="4543425"/>
          <p14:tracePt t="24588" x="3987800" y="4543425"/>
          <p14:tracePt t="24604" x="4002088" y="4543425"/>
          <p14:tracePt t="24621" x="4016375" y="4543425"/>
          <p14:tracePt t="24658" x="4030663" y="4543425"/>
          <p14:tracePt t="24668" x="4044950" y="4543425"/>
          <p14:tracePt t="24677" x="4059238" y="4557713"/>
          <p14:tracePt t="24679" x="4073525" y="4557713"/>
          <p14:tracePt t="24686" x="4087813" y="4557713"/>
          <p14:tracePt t="24705" x="4130675" y="4557713"/>
          <p14:tracePt t="24720" x="4144963" y="4557713"/>
          <p14:tracePt t="24737" x="4173538" y="4557713"/>
          <p14:tracePt t="24754" x="4187825" y="4557713"/>
          <p14:tracePt t="24755" x="4202113" y="4557713"/>
          <p14:tracePt t="24770" x="4216400" y="4557713"/>
          <p14:tracePt t="24772" x="4230688" y="4557713"/>
          <p14:tracePt t="24787" x="4259263" y="4557713"/>
          <p14:tracePt t="24803" x="4316413" y="4557713"/>
          <p14:tracePt t="24820" x="4359275" y="4557713"/>
          <p14:tracePt t="24837" x="4387850" y="4557713"/>
          <p14:tracePt t="24839" x="4402138" y="4557713"/>
          <p14:tracePt t="24854" x="4430713" y="4557713"/>
          <p14:tracePt t="24871" x="4459288" y="4557713"/>
          <p14:tracePt t="24887" x="4502150" y="4557713"/>
          <p14:tracePt t="24904" x="4545013" y="4557713"/>
          <p14:tracePt t="24921" x="4602163" y="4557713"/>
          <p14:tracePt t="24937" x="4673600" y="4557713"/>
          <p14:tracePt t="24954" x="4745038" y="4557713"/>
          <p14:tracePt t="24971" x="4830763" y="4557713"/>
          <p14:tracePt t="24986" x="4873625" y="4557713"/>
          <p14:tracePt t="25003" x="4916488" y="4557713"/>
          <p14:tracePt t="25004" x="4930775" y="4557713"/>
          <p14:tracePt t="25021" x="4973638" y="4557713"/>
          <p14:tracePt t="25037" x="5016500" y="4557713"/>
          <p14:tracePt t="25038" x="5030788" y="4557713"/>
          <p14:tracePt t="25053" x="5087938" y="4557713"/>
          <p14:tracePt t="25070" x="5145088" y="4557713"/>
          <p14:tracePt t="25087" x="5202238" y="4557713"/>
          <p14:tracePt t="25088" x="5216525" y="4557713"/>
          <p14:tracePt t="25103" x="5259388" y="4557713"/>
          <p14:tracePt t="25121" x="5316538" y="4557713"/>
          <p14:tracePt t="25138" x="5373688" y="4557713"/>
          <p14:tracePt t="25139" x="5387975" y="4557713"/>
          <p14:tracePt t="25153" x="5445125" y="4543425"/>
          <p14:tracePt t="25171" x="5530850" y="4543425"/>
          <p14:tracePt t="25174" x="5545138" y="4543425"/>
          <p14:tracePt t="25187" x="5602288" y="4543425"/>
          <p14:tracePt t="25205" x="5659438" y="4543425"/>
          <p14:tracePt t="25220" x="5688013" y="4543425"/>
          <p14:tracePt t="25237" x="5730875" y="4529138"/>
          <p14:tracePt t="25255" x="5773738" y="4529138"/>
          <p14:tracePt t="25257" x="5788025" y="4529138"/>
          <p14:tracePt t="25270" x="5816600" y="4529138"/>
          <p14:tracePt t="25287" x="5873750" y="4529138"/>
          <p14:tracePt t="25303" x="5902325" y="4529138"/>
          <p14:tracePt t="25322" x="5930900" y="4529138"/>
          <p14:tracePt t="25323" x="5945188" y="4529138"/>
          <p14:tracePt t="25337" x="5973763" y="4529138"/>
          <p14:tracePt t="25353" x="6002338" y="4529138"/>
          <p14:tracePt t="25371" x="6030913" y="4529138"/>
          <p14:tracePt t="25391" x="6045200" y="4529138"/>
          <p14:tracePt t="25434" x="6059488" y="4529138"/>
          <p14:tracePt t="25452" x="6073775" y="4529138"/>
          <p14:tracePt t="25687" x="6059488" y="4529138"/>
          <p14:tracePt t="25696" x="6045200" y="4529138"/>
          <p14:tracePt t="25703" x="6030913" y="4529138"/>
          <p14:tracePt t="25721" x="5988050" y="4514850"/>
          <p14:tracePt t="25744" x="5973763" y="4514850"/>
          <p14:tracePt t="25822" x="5973763" y="4500563"/>
          <p14:tracePt t="25845" x="5988050" y="4500563"/>
          <p14:tracePt t="25880" x="6002338" y="4500563"/>
          <p14:tracePt t="25888" x="6016625" y="4500563"/>
          <p14:tracePt t="25897" x="6030913" y="4500563"/>
          <p14:tracePt t="25909" x="6045200" y="4500563"/>
          <p14:tracePt t="25921" x="6059488" y="4500563"/>
          <p14:tracePt t="25937" x="6073775" y="4500563"/>
          <p14:tracePt t="25940" x="6088063" y="4500563"/>
          <p14:tracePt t="26055" x="6088063" y="4514850"/>
          <p14:tracePt t="26060" x="6059488" y="4529138"/>
          <p14:tracePt t="26070" x="6002338" y="4543425"/>
          <p14:tracePt t="26071" x="5988050" y="4543425"/>
          <p14:tracePt t="26072" x="5988050" y="4557713"/>
          <p14:tracePt t="26087" x="5873750" y="4586288"/>
          <p14:tracePt t="26104" x="5716588" y="4614863"/>
          <p14:tracePt t="26104" x="5702300" y="4614863"/>
          <p14:tracePt t="26119" x="5516563" y="4629150"/>
          <p14:tracePt t="26120" x="5502275" y="4629150"/>
          <p14:tracePt t="26136" x="5273675" y="4629150"/>
          <p14:tracePt t="26153" x="5030788" y="4600575"/>
          <p14:tracePt t="26155" x="5002213" y="4600575"/>
          <p14:tracePt t="26156" x="4987925" y="4586288"/>
          <p14:tracePt t="26156" x="4973638" y="4586288"/>
          <p14:tracePt t="26170" x="4845050" y="4557713"/>
          <p14:tracePt t="26187" x="4759325" y="4529138"/>
          <p14:tracePt t="26189" x="4759325" y="4514850"/>
          <p14:tracePt t="26204" x="4745038" y="4500563"/>
          <p14:tracePt t="26222" x="4730750" y="4457700"/>
          <p14:tracePt t="26238" x="4730750" y="4400550"/>
          <p14:tracePt t="26239" x="4730750" y="4386263"/>
          <p14:tracePt t="26240" x="4716463" y="4386263"/>
          <p14:tracePt t="26253" x="4716463" y="4314825"/>
          <p14:tracePt t="26271" x="4716463" y="4229100"/>
          <p14:tracePt t="26272" x="4716463" y="4214813"/>
          <p14:tracePt t="26288" x="4759325" y="4129088"/>
          <p14:tracePt t="26289" x="4759325" y="4114800"/>
          <p14:tracePt t="26303" x="4802188" y="4043363"/>
          <p14:tracePt t="26319" x="4873625" y="3971925"/>
          <p14:tracePt t="26337" x="4959350" y="3914775"/>
          <p14:tracePt t="26338" x="4973638" y="3914775"/>
          <p14:tracePt t="26353" x="5045075" y="3886200"/>
          <p14:tracePt t="26371" x="5173663" y="3857625"/>
          <p14:tracePt t="26386" x="5287963" y="3857625"/>
          <p14:tracePt t="26404" x="5445125" y="3829050"/>
          <p14:tracePt t="26405" x="5459413" y="3829050"/>
          <p14:tracePt t="26406" x="5473700" y="3829050"/>
          <p14:tracePt t="26420" x="5588000" y="3829050"/>
          <p14:tracePt t="26437" x="5716588" y="3829050"/>
          <p14:tracePt t="26438" x="5730875" y="3829050"/>
          <p14:tracePt t="26453" x="5830888" y="3829050"/>
          <p14:tracePt t="26470" x="5930900" y="3843338"/>
          <p14:tracePt t="26471" x="5945188" y="3843338"/>
          <p14:tracePt t="26486" x="6030913" y="3857625"/>
          <p14:tracePt t="26503" x="6132513" y="3886200"/>
          <p14:tracePt t="26520" x="6203950" y="3914775"/>
          <p14:tracePt t="26538" x="6261100" y="3943350"/>
          <p14:tracePt t="26553" x="6303963" y="3971925"/>
          <p14:tracePt t="26570" x="6361113" y="4029075"/>
          <p14:tracePt t="26587" x="6403975" y="4057650"/>
          <p14:tracePt t="26604" x="6432550" y="4114800"/>
          <p14:tracePt t="26620" x="6446838" y="4143375"/>
          <p14:tracePt t="26638" x="6446838" y="4171950"/>
          <p14:tracePt t="26654" x="6461125" y="4200525"/>
          <p14:tracePt t="26670" x="6461125" y="4229100"/>
          <p14:tracePt t="26688" x="6475413" y="4271963"/>
          <p14:tracePt t="26690" x="6475413" y="4286250"/>
          <p14:tracePt t="26704" x="6475413" y="4314825"/>
          <p14:tracePt t="26721" x="6489700" y="4357688"/>
          <p14:tracePt t="26738" x="6489700" y="4400550"/>
          <p14:tracePt t="26754" x="6489700" y="4429125"/>
          <p14:tracePt t="26771" x="6489700" y="4443413"/>
          <p14:tracePt t="26773" x="6489700" y="4457700"/>
          <p14:tracePt t="26795" x="6489700" y="4471988"/>
          <p14:tracePt t="26821" x="6489700" y="4486275"/>
          <p14:tracePt t="26833" x="6489700" y="4500563"/>
          <p14:tracePt t="27745" x="6475413" y="4500563"/>
          <p14:tracePt t="27747" x="6461125" y="4500563"/>
          <p14:tracePt t="27754" x="6446838" y="4486275"/>
          <p14:tracePt t="27770" x="6389688" y="4486275"/>
          <p14:tracePt t="27788" x="6289675" y="4471988"/>
          <p14:tracePt t="27790" x="6275388" y="4457700"/>
          <p14:tracePt t="27803" x="6203950" y="4457700"/>
          <p14:tracePt t="27804" x="6175375" y="4457700"/>
          <p14:tracePt t="27820" x="6073775" y="4429125"/>
          <p14:tracePt t="27838" x="5945188" y="4429125"/>
          <p14:tracePt t="27839" x="5930900" y="4429125"/>
          <p14:tracePt t="27853" x="5816600" y="4429125"/>
          <p14:tracePt t="27870" x="5659438" y="4429125"/>
          <p14:tracePt t="27887" x="5502275" y="4414838"/>
          <p14:tracePt t="27888" x="5487988" y="4414838"/>
          <p14:tracePt t="27903" x="5402263" y="4414838"/>
          <p14:tracePt t="27920" x="5330825" y="4400550"/>
          <p14:tracePt t="27938" x="5259388" y="4400550"/>
          <p14:tracePt t="27940" x="5230813" y="4400550"/>
          <p14:tracePt t="27954" x="5130800" y="4400550"/>
          <p14:tracePt t="27955" x="5116513" y="4400550"/>
          <p14:tracePt t="27971" x="4973638" y="4400550"/>
          <p14:tracePt t="27971" x="4959350" y="4400550"/>
          <p14:tracePt t="27987" x="4816475" y="4429125"/>
          <p14:tracePt t="28004" x="4730750" y="4457700"/>
          <p14:tracePt t="28021" x="4687888" y="4486275"/>
          <p14:tracePt t="28036" x="4673600" y="4529138"/>
          <p14:tracePt t="28053" x="4659313" y="4586288"/>
          <p14:tracePt t="28071" x="4645025" y="4672013"/>
          <p14:tracePt t="28086" x="4630738" y="4757738"/>
          <p14:tracePt t="28103" x="4616450" y="4829175"/>
          <p14:tracePt t="28120" x="4616450" y="4857750"/>
          <p14:tracePt t="28139" x="4602163" y="4886325"/>
          <p14:tracePt t="28154" x="4587875" y="4914900"/>
          <p14:tracePt t="28155" x="4573588" y="4914900"/>
          <p14:tracePt t="28170" x="4573588" y="4957763"/>
          <p14:tracePt t="28187" x="4573588" y="5000625"/>
          <p14:tracePt t="28204" x="4573588" y="5043488"/>
          <p14:tracePt t="28221" x="4616450" y="5072063"/>
          <p14:tracePt t="28237" x="4673600" y="5100638"/>
          <p14:tracePt t="28255" x="4730750" y="5100638"/>
          <p14:tracePt t="28257" x="4745038" y="5114925"/>
          <p14:tracePt t="28270" x="4773613" y="5114925"/>
          <p14:tracePt t="28272" x="4787900" y="5114925"/>
          <p14:tracePt t="28287" x="4816475" y="5114925"/>
          <p14:tracePt t="28289" x="4830763" y="5114925"/>
          <p14:tracePt t="28303" x="4845050" y="5114925"/>
          <p14:tracePt t="28321" x="4873625" y="5129213"/>
          <p14:tracePt t="28322" x="4887913" y="5129213"/>
          <p14:tracePt t="28337" x="4902200" y="5129213"/>
          <p14:tracePt t="28339" x="4916488" y="5129213"/>
          <p14:tracePt t="28354" x="4959350" y="5129213"/>
          <p14:tracePt t="28371" x="5030788" y="5143500"/>
          <p14:tracePt t="28386" x="5102225" y="5143500"/>
          <p14:tracePt t="28403" x="5202238" y="5143500"/>
          <p14:tracePt t="28405" x="5216525" y="5143500"/>
          <p14:tracePt t="28420" x="5316538" y="5143500"/>
          <p14:tracePt t="28437" x="5402263" y="5143500"/>
          <p14:tracePt t="28438" x="5416550" y="5143500"/>
          <p14:tracePt t="28453" x="5487988" y="5143500"/>
          <p14:tracePt t="28471" x="5573713" y="5143500"/>
          <p14:tracePt t="28473" x="5588000" y="5143500"/>
          <p14:tracePt t="28489" x="5659438" y="5143500"/>
          <p14:tracePt t="28503" x="5730875" y="5143500"/>
          <p14:tracePt t="28505" x="5759450" y="5143500"/>
          <p14:tracePt t="28521" x="5859463" y="5143500"/>
          <p14:tracePt t="28540" x="6002338" y="5143500"/>
          <p14:tracePt t="28553" x="6088063" y="5143500"/>
          <p14:tracePt t="28571" x="6175375" y="5143500"/>
          <p14:tracePt t="28587" x="6203950" y="5143500"/>
          <p14:tracePt t="28604" x="6218238" y="5143500"/>
          <p14:tracePt t="28622" x="6232525" y="5143500"/>
          <p14:tracePt t="28637" x="6246813" y="5129213"/>
          <p14:tracePt t="28654" x="6275388" y="5129213"/>
          <p14:tracePt t="28671" x="6318250" y="5129213"/>
          <p14:tracePt t="28687" x="6332538" y="5129213"/>
          <p14:tracePt t="28689" x="6346825" y="5129213"/>
          <p14:tracePt t="28704" x="6361113" y="5129213"/>
          <p14:tracePt t="28769" x="6361113" y="5143500"/>
          <p14:tracePt t="28773" x="6361113" y="5157788"/>
          <p14:tracePt t="28774" x="6346825" y="5157788"/>
          <p14:tracePt t="28786" x="6289675" y="5172075"/>
          <p14:tracePt t="28787" x="6275388" y="5172075"/>
          <p14:tracePt t="28788" x="6261100" y="5172075"/>
          <p14:tracePt t="28803" x="6132513" y="5200650"/>
          <p14:tracePt t="28820" x="6002338" y="5214938"/>
          <p14:tracePt t="28821" x="5988050" y="5214938"/>
          <p14:tracePt t="28822" x="5973763" y="5214938"/>
          <p14:tracePt t="28836" x="5902325" y="5214938"/>
          <p14:tracePt t="28853" x="5845175" y="5214938"/>
          <p14:tracePt t="28854" x="5830888" y="5214938"/>
          <p14:tracePt t="28871" x="5788025" y="5214938"/>
          <p14:tracePt t="28888" x="5759450" y="5186363"/>
          <p14:tracePt t="28890" x="5745163" y="5186363"/>
          <p14:tracePt t="28891" x="5745163" y="5172075"/>
          <p14:tracePt t="28892" x="5730875" y="5172075"/>
          <p14:tracePt t="28903" x="5716588" y="5157788"/>
          <p14:tracePt t="28921" x="5645150" y="5072063"/>
          <p14:tracePt t="28922" x="5645150" y="5057775"/>
          <p14:tracePt t="28937" x="5588000" y="4986338"/>
          <p14:tracePt t="28955" x="5545138" y="4900613"/>
          <p14:tracePt t="28957" x="5530850" y="4886325"/>
          <p14:tracePt t="28970" x="5502275" y="4843463"/>
          <p14:tracePt t="28971" x="5502275" y="4829175"/>
          <p14:tracePt t="28986" x="5502275" y="4772025"/>
          <p14:tracePt t="29005" x="5487988" y="4700588"/>
          <p14:tracePt t="29006" x="5487988" y="4686300"/>
          <p14:tracePt t="29019" x="5487988" y="4629150"/>
          <p14:tracePt t="29037" x="5516563" y="4557713"/>
          <p14:tracePt t="29054" x="5545138" y="4500563"/>
          <p14:tracePt t="29070" x="5588000" y="4457700"/>
          <p14:tracePt t="29087" x="5630863" y="4414838"/>
          <p14:tracePt t="29104" x="5673725" y="4400550"/>
          <p14:tracePt t="29121" x="5716588" y="4386263"/>
          <p14:tracePt t="29138" x="5759450" y="4386263"/>
          <p14:tracePt t="29153" x="5802313" y="4386263"/>
          <p14:tracePt t="29171" x="5845175" y="4386263"/>
          <p14:tracePt t="29173" x="5859463" y="4386263"/>
          <p14:tracePt t="29188" x="5902325" y="4386263"/>
          <p14:tracePt t="29204" x="5959475" y="4386263"/>
          <p14:tracePt t="29220" x="6016625" y="4386263"/>
          <p14:tracePt t="29238" x="6059488" y="4414838"/>
          <p14:tracePt t="29241" x="6073775" y="4414838"/>
          <p14:tracePt t="29253" x="6103938" y="4429125"/>
          <p14:tracePt t="29271" x="6132513" y="4457700"/>
          <p14:tracePt t="29288" x="6175375" y="4486275"/>
          <p14:tracePt t="29303" x="6189663" y="4500563"/>
          <p14:tracePt t="29321" x="6218238" y="4529138"/>
          <p14:tracePt t="29322" x="6218238" y="4543425"/>
          <p14:tracePt t="29337" x="6232525" y="4557713"/>
          <p14:tracePt t="29353" x="6246813" y="4586288"/>
          <p14:tracePt t="29372" x="6261100" y="4629150"/>
          <p14:tracePt t="29389" x="6275388" y="4672013"/>
          <p14:tracePt t="29404" x="6289675" y="4686300"/>
          <p14:tracePt t="29405" x="6289675" y="4700588"/>
          <p14:tracePt t="29420" x="6289675" y="4729163"/>
          <p14:tracePt t="29438" x="6303963" y="4757738"/>
          <p14:tracePt t="29455" x="6303963" y="4786313"/>
          <p14:tracePt t="29471" x="6303963" y="4800600"/>
          <p14:tracePt t="29487" x="6303963" y="4814888"/>
          <p14:tracePt t="29505" x="6303963" y="4843463"/>
          <p14:tracePt t="29576" x="6303963" y="4857750"/>
          <p14:tracePt t="29787" x="6289675" y="4857750"/>
          <p14:tracePt t="29817" x="6275388" y="4857750"/>
          <p14:tracePt t="29824" x="6275388" y="4843463"/>
          <p14:tracePt t="29837" x="6261100" y="4843463"/>
          <p14:tracePt t="29854" x="6232525" y="4843463"/>
          <p14:tracePt t="29872" x="6146800" y="4829175"/>
          <p14:tracePt t="29887" x="6073775" y="4829175"/>
          <p14:tracePt t="29904" x="5988050" y="4829175"/>
          <p14:tracePt t="29920" x="5888038" y="4829175"/>
          <p14:tracePt t="29936" x="5773738" y="4829175"/>
          <p14:tracePt t="29937" x="5759450" y="4829175"/>
          <p14:tracePt t="29938" x="5745163" y="4829175"/>
          <p14:tracePt t="29953" x="5616575" y="4843463"/>
          <p14:tracePt t="29954" x="5602288" y="4843463"/>
          <p14:tracePt t="29970" x="5473700" y="4843463"/>
          <p14:tracePt t="29971" x="5459413" y="4843463"/>
          <p14:tracePt t="29986" x="5345113" y="4857750"/>
          <p14:tracePt t="30003" x="5230813" y="4857750"/>
          <p14:tracePt t="30004" x="5216525" y="4857750"/>
          <p14:tracePt t="30020" x="5130800" y="4857750"/>
          <p14:tracePt t="30036" x="5059363" y="4857750"/>
          <p14:tracePt t="30053" x="4945063" y="4857750"/>
          <p14:tracePt t="30070" x="4759325" y="4857750"/>
          <p14:tracePt t="30087" x="4473575" y="4857750"/>
          <p14:tracePt t="30088" x="4459288" y="4857750"/>
          <p14:tracePt t="30088" x="4445000" y="4857750"/>
          <p14:tracePt t="30103" x="4173538" y="4857750"/>
          <p14:tracePt t="30104" x="4144963" y="4857750"/>
          <p14:tracePt t="30121" x="4016375" y="4857750"/>
          <p14:tracePt t="30355" x="4016375" y="4843463"/>
          <p14:tracePt t="30360" x="4016375" y="4829175"/>
          <p14:tracePt t="30372" x="4002088" y="4800600"/>
          <p14:tracePt t="30387" x="3987800" y="4772025"/>
          <p14:tracePt t="30405" x="3944938" y="4757738"/>
          <p14:tracePt t="30421" x="3887788" y="4757738"/>
          <p14:tracePt t="30438" x="3830638" y="4757738"/>
          <p14:tracePt t="30440" x="3816350" y="4757738"/>
          <p14:tracePt t="30454" x="3773488" y="4757738"/>
          <p14:tracePt t="30471" x="3730625" y="4772025"/>
          <p14:tracePt t="30486" x="3702050" y="4786313"/>
          <p14:tracePt t="30505" x="3659188" y="4786313"/>
          <p14:tracePt t="30521" x="3616325" y="4800600"/>
          <p14:tracePt t="30524" x="3602038" y="4814888"/>
          <p14:tracePt t="30536" x="3559175" y="4843463"/>
          <p14:tracePt t="30553" x="3487738" y="4857750"/>
          <p14:tracePt t="30570" x="3416300" y="4886325"/>
          <p14:tracePt t="30586" x="3344863" y="4900613"/>
          <p14:tracePt t="30603" x="3287713" y="4914900"/>
          <p14:tracePt t="30603" x="3273425" y="4914900"/>
          <p14:tracePt t="30619" x="3216275" y="4929188"/>
          <p14:tracePt t="30638" x="3187700" y="4943475"/>
          <p14:tracePt t="30671" x="3201988" y="4943475"/>
          <p14:tracePt t="30675" x="3216275" y="4943475"/>
          <p14:tracePt t="30688" x="3316288" y="4957763"/>
          <p14:tracePt t="30689" x="3330575" y="4957763"/>
          <p14:tracePt t="30703" x="3530600" y="4972050"/>
          <p14:tracePt t="30704" x="3544888" y="4972050"/>
          <p14:tracePt t="30704" x="3573463" y="4972050"/>
          <p14:tracePt t="30720" x="3930650" y="4986338"/>
          <p14:tracePt t="30721" x="3959225" y="4986338"/>
          <p14:tracePt t="30737" x="4516438" y="4986338"/>
          <p14:tracePt t="30739" x="4630738" y="4986338"/>
          <p14:tracePt t="30740" x="4673600" y="4986338"/>
          <p14:tracePt t="30753" x="5187950" y="4986338"/>
          <p14:tracePt t="30755" x="5316538" y="4986338"/>
          <p14:tracePt t="30755" x="5345113" y="4986338"/>
          <p14:tracePt t="30770" x="5888038" y="4986338"/>
          <p14:tracePt t="30771" x="5930900" y="4986338"/>
          <p14:tracePt t="30786" x="6275388" y="4986338"/>
          <p14:tracePt t="30787" x="6289675" y="4986338"/>
          <p14:tracePt t="30803" x="6446838" y="4986338"/>
          <p14:tracePt t="30820" x="6518275" y="4986338"/>
          <p14:tracePt t="30838" x="6546850" y="4986338"/>
          <p14:tracePt t="30879" x="6546850" y="5000625"/>
          <p14:tracePt t="30895" x="6546850" y="5014913"/>
          <p14:tracePt t="30898" x="6561138" y="5029200"/>
          <p14:tracePt t="30903" x="6561138" y="5043488"/>
          <p14:tracePt t="30922" x="6575425" y="5100638"/>
          <p14:tracePt t="30923" x="6589713" y="5114925"/>
          <p14:tracePt t="30938" x="6618288" y="5172075"/>
          <p14:tracePt t="30953" x="6632575" y="5229225"/>
          <p14:tracePt t="30970" x="6661150" y="5272088"/>
          <p14:tracePt t="30972" x="6675438" y="5286375"/>
          <p14:tracePt t="30987" x="6689725" y="5329238"/>
          <p14:tracePt t="31004" x="6718300" y="5357813"/>
          <p14:tracePt t="31006" x="6718300" y="5372100"/>
          <p14:tracePt t="31020" x="6746875" y="5414963"/>
          <p14:tracePt t="31021" x="6761163" y="5414963"/>
          <p14:tracePt t="31037" x="6804025" y="5457825"/>
          <p14:tracePt t="31053" x="6846888" y="5472113"/>
          <p14:tracePt t="31054" x="6861175" y="5472113"/>
          <p14:tracePt t="31071" x="6889750" y="5486400"/>
          <p14:tracePt t="31087" x="6904038" y="5486400"/>
          <p14:tracePt t="31103" x="6932613" y="5514975"/>
          <p14:tracePt t="31121" x="6961188" y="5514975"/>
          <p14:tracePt t="31123" x="6975475" y="5514975"/>
          <p14:tracePt t="31137" x="7018338" y="5514975"/>
          <p14:tracePt t="31155" x="7075488" y="5529263"/>
          <p14:tracePt t="31157" x="7089775" y="5529263"/>
          <p14:tracePt t="31170" x="7161213" y="5529263"/>
          <p14:tracePt t="31186" x="7289800" y="5543550"/>
          <p14:tracePt t="31203" x="7389813" y="5543550"/>
          <p14:tracePt t="31220" x="7546975" y="5557838"/>
          <p14:tracePt t="31237" x="7718425" y="5557838"/>
          <p14:tracePt t="31254" x="7847013" y="5572125"/>
          <p14:tracePt t="31255" x="7861300" y="5572125"/>
          <p14:tracePt t="31270" x="7961313" y="5572125"/>
          <p14:tracePt t="31270" x="7975600" y="5572125"/>
          <p14:tracePt t="31287" x="8104188" y="5572125"/>
          <p14:tracePt t="31304" x="8204200" y="5572125"/>
          <p14:tracePt t="31320" x="8289925" y="5586413"/>
          <p14:tracePt t="31337" x="8361363" y="5586413"/>
          <p14:tracePt t="31340" x="8375650" y="5586413"/>
          <p14:tracePt t="31355" x="8432800" y="5586413"/>
          <p14:tracePt t="31371" x="8504238" y="5586413"/>
          <p14:tracePt t="31389" x="8575675" y="5586413"/>
          <p14:tracePt t="31390" x="8589963" y="5586413"/>
          <p14:tracePt t="31403" x="8647113" y="5586413"/>
          <p14:tracePt t="31420" x="8732838" y="5586413"/>
          <p14:tracePt t="31422" x="8747125" y="5586413"/>
          <p14:tracePt t="31437" x="8804275" y="5586413"/>
          <p14:tracePt t="31438" x="8818563" y="5586413"/>
          <p14:tracePt t="31455" x="8890000" y="5586413"/>
          <p14:tracePt t="31470" x="8961438" y="5586413"/>
          <p14:tracePt t="31487" x="9018588" y="5586413"/>
          <p14:tracePt t="31505" x="9090025" y="5586413"/>
          <p14:tracePt t="31521" x="9132888" y="5586413"/>
          <p14:tracePt t="31524" x="9147175" y="5586413"/>
          <p14:tracePt t="31538" x="9204325" y="5586413"/>
          <p14:tracePt t="31554" x="9261475" y="5586413"/>
          <p14:tracePt t="31571" x="9332913" y="5586413"/>
          <p14:tracePt t="31587" x="9390063" y="5586413"/>
          <p14:tracePt t="31590" x="9404350" y="5586413"/>
          <p14:tracePt t="31603" x="9461500" y="5586413"/>
          <p14:tracePt t="31620" x="9532938" y="5586413"/>
          <p14:tracePt t="31621" x="9547225" y="5586413"/>
          <p14:tracePt t="31637" x="9618663" y="5586413"/>
          <p14:tracePt t="31654" x="9690100" y="5586413"/>
          <p14:tracePt t="31671" x="9761538" y="5586413"/>
          <p14:tracePt t="31688" x="9804400" y="5572125"/>
          <p14:tracePt t="31688" x="9818688" y="5572125"/>
          <p14:tracePt t="31704" x="9847263" y="5572125"/>
          <p14:tracePt t="31706" x="9861550" y="5572125"/>
          <p14:tracePt t="31720" x="9875838" y="5572125"/>
          <p14:tracePt t="31738" x="9918700" y="5572125"/>
          <p14:tracePt t="31754" x="9961563" y="5557838"/>
          <p14:tracePt t="31770" x="10004425" y="5543550"/>
          <p14:tracePt t="31788" x="10047288" y="5543550"/>
          <p14:tracePt t="31804" x="10075863" y="5543550"/>
          <p14:tracePt t="31806" x="10090150" y="5543550"/>
          <p14:tracePt t="31820" x="10118725" y="5529263"/>
          <p14:tracePt t="31838" x="10177463" y="5529263"/>
          <p14:tracePt t="31855" x="10248900" y="5514975"/>
          <p14:tracePt t="31856" x="10263188" y="5514975"/>
          <p14:tracePt t="31871" x="10291763" y="5514975"/>
          <p14:tracePt t="31874" x="10306050" y="5514975"/>
          <p14:tracePt t="31875" x="10320338" y="5514975"/>
          <p14:tracePt t="31887" x="10334625" y="5514975"/>
          <p14:tracePt t="31905" x="10348913" y="5514975"/>
          <p14:tracePt t="31922" x="10363200" y="5514975"/>
          <p14:tracePt t="31937" x="10377488" y="5500688"/>
          <p14:tracePt t="31954" x="10406063" y="5500688"/>
          <p14:tracePt t="31971" x="10420350" y="5500688"/>
          <p14:tracePt t="32309" x="10420350" y="5486400"/>
          <p14:tracePt t="32314" x="10406063" y="5486400"/>
          <p14:tracePt t="32320" x="10377488" y="5486400"/>
          <p14:tracePt t="32321" x="10348913" y="5472113"/>
          <p14:tracePt t="32337" x="10177463" y="5443538"/>
          <p14:tracePt t="32338" x="10118725" y="5443538"/>
          <p14:tracePt t="32353" x="9761538" y="5386388"/>
          <p14:tracePt t="32354" x="9732963" y="5386388"/>
          <p14:tracePt t="32370" x="9247188" y="5300663"/>
          <p14:tracePt t="32387" x="8632825" y="5214938"/>
          <p14:tracePt t="32403" x="8047038" y="5114925"/>
          <p14:tracePt t="32404" x="7989888" y="5100638"/>
          <p14:tracePt t="32420" x="7232650" y="5000625"/>
          <p14:tracePt t="32421" x="7204075" y="5000625"/>
          <p14:tracePt t="32422" x="7146925" y="4986338"/>
          <p14:tracePt t="32439" x="6346825" y="4900613"/>
          <p14:tracePt t="32439" x="6303963" y="4900613"/>
          <p14:tracePt t="32453" x="5816600" y="4872038"/>
          <p14:tracePt t="32453" x="5788025" y="4872038"/>
          <p14:tracePt t="32470" x="5387975" y="4872038"/>
          <p14:tracePt t="32471" x="5373688" y="4872038"/>
          <p14:tracePt t="32472" x="5345113" y="4872038"/>
          <p14:tracePt t="32487" x="5130800" y="4886325"/>
          <p14:tracePt t="32504" x="5002213" y="4929188"/>
          <p14:tracePt t="32520" x="4916488" y="4972050"/>
          <p14:tracePt t="32538" x="4830763" y="5029200"/>
          <p14:tracePt t="32553" x="4759325" y="5057775"/>
          <p14:tracePt t="32555" x="4745038" y="5057775"/>
          <p14:tracePt t="32557" x="4730750" y="5072063"/>
          <p14:tracePt t="32572" x="4673600" y="5086350"/>
          <p14:tracePt t="32572" x="4659313" y="5086350"/>
          <p14:tracePt t="32588" x="4573588" y="5086350"/>
          <p14:tracePt t="32603" x="4473575" y="5086350"/>
          <p14:tracePt t="32604" x="4459288" y="5086350"/>
          <p14:tracePt t="32620" x="4330700" y="5100638"/>
          <p14:tracePt t="32637" x="4230688" y="5143500"/>
          <p14:tracePt t="32638" x="4216400" y="5143500"/>
          <p14:tracePt t="32655" x="4130675" y="5172075"/>
          <p14:tracePt t="32670" x="4073525" y="5200650"/>
          <p14:tracePt t="32688" x="4002088" y="5214938"/>
          <p14:tracePt t="32703" x="3930650" y="5257800"/>
          <p14:tracePt t="32705" x="3887788" y="5257800"/>
          <p14:tracePt t="32721" x="3716338" y="5300663"/>
          <p14:tracePt t="32722" x="3702050" y="5300663"/>
          <p14:tracePt t="32736" x="3516313" y="5343525"/>
          <p14:tracePt t="32737" x="3487738" y="5343525"/>
          <p14:tracePt t="32754" x="3187700" y="5400675"/>
          <p14:tracePt t="32755" x="3173413" y="5400675"/>
          <p14:tracePt t="32758" x="3116263" y="5414963"/>
          <p14:tracePt t="32770" x="2901950" y="5443538"/>
          <p14:tracePt t="32787" x="2659063" y="5486400"/>
          <p14:tracePt t="32804" x="2530475" y="5529263"/>
          <p14:tracePt t="32807" x="2516188" y="5543550"/>
          <p14:tracePt t="32822" x="2459038" y="5586413"/>
          <p14:tracePt t="32837" x="2401888" y="5643563"/>
          <p14:tracePt t="32838" x="2387600" y="5643563"/>
          <p14:tracePt t="32839" x="2387600" y="5657850"/>
          <p14:tracePt t="32853" x="2359025" y="5700713"/>
          <p14:tracePt t="32871" x="2330450" y="5743575"/>
          <p14:tracePt t="32888" x="2330450" y="5772150"/>
          <p14:tracePt t="32913" x="2330450" y="5786438"/>
          <p14:tracePt t="32949" x="2344738" y="5800725"/>
          <p14:tracePt t="32974" x="2359025" y="5800725"/>
          <p14:tracePt t="32978" x="2373313" y="5815013"/>
          <p14:tracePt t="32988" x="2387600" y="5829300"/>
          <p14:tracePt t="33004" x="2430463" y="5843588"/>
          <p14:tracePt t="33005" x="2444750" y="5843588"/>
          <p14:tracePt t="33020" x="2516188" y="5843588"/>
          <p14:tracePt t="33037" x="2644775" y="5857875"/>
          <p14:tracePt t="33053" x="2773363" y="5857875"/>
          <p14:tracePt t="33054" x="2801938" y="5857875"/>
          <p14:tracePt t="33071" x="2973388" y="5857875"/>
          <p14:tracePt t="33072" x="2987675" y="5857875"/>
          <p14:tracePt t="33087" x="3130550" y="5857875"/>
          <p14:tracePt t="33103" x="3230563" y="5857875"/>
          <p14:tracePt t="33103" x="3244850" y="5857875"/>
          <p14:tracePt t="33120" x="3344863" y="5857875"/>
          <p14:tracePt t="33138" x="3416300" y="5857875"/>
          <p14:tracePt t="33139" x="3430588" y="5857875"/>
          <p14:tracePt t="33140" x="3444875" y="5857875"/>
          <p14:tracePt t="33153" x="3516313" y="5872163"/>
          <p14:tracePt t="33170" x="3616325" y="5872163"/>
          <p14:tracePt t="33187" x="3730625" y="5872163"/>
          <p14:tracePt t="33203" x="3830638" y="5872163"/>
          <p14:tracePt t="33220" x="3930650" y="5886450"/>
          <p14:tracePt t="33237" x="4030663" y="5886450"/>
          <p14:tracePt t="33253" x="4116388" y="5886450"/>
          <p14:tracePt t="33254" x="4130675" y="5886450"/>
          <p14:tracePt t="33271" x="4230688" y="5900738"/>
          <p14:tracePt t="33286" x="4302125" y="5900738"/>
          <p14:tracePt t="33288" x="4330700" y="5900738"/>
          <p14:tracePt t="33304" x="4402138" y="5900738"/>
          <p14:tracePt t="33305" x="4416425" y="5900738"/>
          <p14:tracePt t="33320" x="4473575" y="5900738"/>
          <p14:tracePt t="33338" x="4530725" y="5900738"/>
          <p14:tracePt t="33355" x="4573588" y="5900738"/>
          <p14:tracePt t="33356" x="4587875" y="5900738"/>
          <p14:tracePt t="33371" x="4630738" y="5900738"/>
          <p14:tracePt t="33388" x="4673600" y="5900738"/>
          <p14:tracePt t="33389" x="4687888" y="5900738"/>
          <p14:tracePt t="33403" x="4730750" y="5900738"/>
          <p14:tracePt t="33420" x="4773613" y="5900738"/>
          <p14:tracePt t="33437" x="4830763" y="5900738"/>
          <p14:tracePt t="33439" x="4845050" y="5900738"/>
          <p14:tracePt t="33454" x="4902200" y="5900738"/>
          <p14:tracePt t="33472" x="4973638" y="5872163"/>
          <p14:tracePt t="33473" x="4987925" y="5872163"/>
          <p14:tracePt t="33487" x="5045075" y="5872163"/>
          <p14:tracePt t="33504" x="5116513" y="5872163"/>
          <p14:tracePt t="33520" x="5159375" y="5872163"/>
          <p14:tracePt t="33522" x="5173663" y="5872163"/>
          <p14:tracePt t="33537" x="5230813" y="5872163"/>
          <p14:tracePt t="33539" x="5245100" y="5872163"/>
          <p14:tracePt t="33540" x="5259388" y="5872163"/>
          <p14:tracePt t="33541" x="5273675" y="5872163"/>
          <p14:tracePt t="33553" x="5330825" y="5872163"/>
          <p14:tracePt t="33571" x="5416550" y="5872163"/>
          <p14:tracePt t="33574" x="5445125" y="5872163"/>
          <p14:tracePt t="33587" x="5473700" y="5872163"/>
          <p14:tracePt t="33624" x="5487988" y="5872163"/>
          <p14:tracePt t="33647" x="5502275" y="5872163"/>
          <p14:tracePt t="33665" x="5516563" y="5872163"/>
          <p14:tracePt t="33711" x="5516563" y="5886450"/>
          <p14:tracePt t="33720" x="5516563" y="5900738"/>
          <p14:tracePt t="33725" x="5502275" y="5900738"/>
          <p14:tracePt t="33726" x="5502275" y="5915025"/>
          <p14:tracePt t="33738" x="5473700" y="5943600"/>
          <p14:tracePt t="33740" x="5459413" y="5943600"/>
          <p14:tracePt t="33755" x="5373688" y="5972175"/>
          <p14:tracePt t="33770" x="5287963" y="6000750"/>
          <p14:tracePt t="33786" x="5159375" y="6000750"/>
          <p14:tracePt t="33787" x="5145088" y="6000750"/>
          <p14:tracePt t="33804" x="5030788" y="6000750"/>
          <p14:tracePt t="33820" x="4945063" y="5972175"/>
          <p14:tracePt t="33838" x="4859338" y="5915025"/>
          <p14:tracePt t="33839" x="4845050" y="5915025"/>
          <p14:tracePt t="33840" x="4830763" y="5900738"/>
          <p14:tracePt t="33854" x="4759325" y="5857875"/>
          <p14:tracePt t="33855" x="4759325" y="5843588"/>
          <p14:tracePt t="33870" x="4687888" y="5800725"/>
          <p14:tracePt t="33888" x="4673600" y="5743575"/>
          <p14:tracePt t="33904" x="4645025" y="5715000"/>
          <p14:tracePt t="33921" x="4645025" y="5672138"/>
          <p14:tracePt t="33923" x="4659313" y="5672138"/>
          <p14:tracePt t="33925" x="4659313" y="5657850"/>
          <p14:tracePt t="33938" x="4687888" y="5614988"/>
          <p14:tracePt t="33953" x="4745038" y="5557838"/>
          <p14:tracePt t="33954" x="4759325" y="5557838"/>
          <p14:tracePt t="33970" x="4859338" y="5500688"/>
          <p14:tracePt t="33987" x="4973638" y="5443538"/>
          <p14:tracePt t="34004" x="5087938" y="5400675"/>
          <p14:tracePt t="34021" x="5202238" y="5386388"/>
          <p14:tracePt t="34022" x="5216525" y="5372100"/>
          <p14:tracePt t="34022" x="5230813" y="5372100"/>
          <p14:tracePt t="34038" x="5345113" y="5372100"/>
          <p14:tracePt t="34053" x="5459413" y="5357813"/>
          <p14:tracePt t="34055" x="5473700" y="5357813"/>
          <p14:tracePt t="34071" x="5559425" y="5357813"/>
          <p14:tracePt t="34087" x="5630863" y="5357813"/>
          <p14:tracePt t="34104" x="5702300" y="5386388"/>
          <p14:tracePt t="34106" x="5716588" y="5386388"/>
          <p14:tracePt t="34121" x="5802313" y="5414963"/>
          <p14:tracePt t="34137" x="5859463" y="5443538"/>
          <p14:tracePt t="34138" x="5873750" y="5443538"/>
          <p14:tracePt t="34154" x="5902325" y="5472113"/>
          <p14:tracePt t="34171" x="5916613" y="5486400"/>
          <p14:tracePt t="34189" x="5930900" y="5529263"/>
          <p14:tracePt t="34203" x="5945188" y="5557838"/>
          <p14:tracePt t="34221" x="5959475" y="5600700"/>
          <p14:tracePt t="34224" x="5959475" y="5614988"/>
          <p14:tracePt t="34237" x="5973763" y="5643563"/>
          <p14:tracePt t="34254" x="5973763" y="5686425"/>
          <p14:tracePt t="34270" x="5973763" y="5729288"/>
          <p14:tracePt t="34288" x="5973763" y="5772150"/>
          <p14:tracePt t="34305" x="5973763" y="5800725"/>
          <p14:tracePt t="34307" x="5973763" y="5815013"/>
          <p14:tracePt t="34322" x="5973763" y="5843588"/>
          <p14:tracePt t="34337" x="5973763" y="5857875"/>
          <p14:tracePt t="34881" x="5959475" y="5857875"/>
          <p14:tracePt t="34888" x="5945188" y="5857875"/>
          <p14:tracePt t="34891" x="5930900" y="5857875"/>
          <p14:tracePt t="34904" x="5873750" y="5857875"/>
          <p14:tracePt t="34906" x="5859463" y="5857875"/>
          <p14:tracePt t="34920" x="5759450" y="5872163"/>
          <p14:tracePt t="34922" x="5745163" y="5872163"/>
          <p14:tracePt t="34923" x="5730875" y="5872163"/>
          <p14:tracePt t="34937" x="5588000" y="5900738"/>
          <p14:tracePt t="34938" x="5573713" y="5900738"/>
          <p14:tracePt t="34953" x="5416550" y="5929313"/>
          <p14:tracePt t="34954" x="5387975" y="5943600"/>
          <p14:tracePt t="34970" x="5230813" y="5986463"/>
          <p14:tracePt t="34987" x="5059363" y="6000750"/>
          <p14:tracePt t="35003" x="4859338" y="6029325"/>
          <p14:tracePt t="35020" x="4630738" y="6043613"/>
          <p14:tracePt t="35037" x="4416425" y="6057900"/>
          <p14:tracePt t="35040" x="4359275" y="6072188"/>
          <p14:tracePt t="35053" x="4187825" y="6100763"/>
          <p14:tracePt t="35054" x="4159250" y="6100763"/>
          <p14:tracePt t="35056" x="4130675" y="6115050"/>
          <p14:tracePt t="35056" x="4116388" y="6115050"/>
          <p14:tracePt t="35070" x="3987800" y="6143625"/>
          <p14:tracePt t="35087" x="3873500" y="6172200"/>
          <p14:tracePt t="35105" x="3773488" y="6200775"/>
          <p14:tracePt t="35106" x="3759200" y="6200775"/>
          <p14:tracePt t="35120" x="3659188" y="6215063"/>
          <p14:tracePt t="35121" x="3630613" y="6215063"/>
          <p14:tracePt t="35137" x="3502025" y="6215063"/>
          <p14:tracePt t="35154" x="3444875" y="6215063"/>
          <p14:tracePt t="35326" x="3430588" y="6215063"/>
          <p14:tracePt t="35331" x="3416300" y="6215063"/>
          <p14:tracePt t="35338" x="3402013" y="6215063"/>
          <p14:tracePt t="35355" x="3344863" y="6229350"/>
          <p14:tracePt t="35370" x="3302000" y="6229350"/>
          <p14:tracePt t="35388" x="3230563" y="6229350"/>
          <p14:tracePt t="35405" x="3173413" y="6229350"/>
          <p14:tracePt t="35421" x="3130550" y="6243638"/>
          <p14:tracePt t="35422" x="3116263" y="6243638"/>
          <p14:tracePt t="35437" x="3059113" y="6243638"/>
          <p14:tracePt t="35455" x="3016250" y="6243638"/>
          <p14:tracePt t="35472" x="2959100" y="6243638"/>
          <p14:tracePt t="35489" x="2887663" y="6257925"/>
          <p14:tracePt t="35503" x="2816225" y="6257925"/>
          <p14:tracePt t="35520" x="2759075" y="6257925"/>
          <p14:tracePt t="35521" x="2744788" y="6257925"/>
          <p14:tracePt t="35538" x="2716213" y="6257925"/>
          <p14:tracePt t="35555" x="2687638" y="6257925"/>
          <p14:tracePt t="35572" x="2616200" y="6257925"/>
          <p14:tracePt t="35588" x="2501900" y="6257925"/>
          <p14:tracePt t="35589" x="2487613" y="6257925"/>
          <p14:tracePt t="35603" x="2387600" y="6257925"/>
          <p14:tracePt t="35620" x="2273300" y="6257925"/>
          <p14:tracePt t="35638" x="2187575" y="6257925"/>
          <p14:tracePt t="35654" x="2144713" y="6257925"/>
          <p14:tracePt t="35655" x="2130425" y="6257925"/>
          <p14:tracePt t="35671" x="2058988" y="6257925"/>
          <p14:tracePt t="35687" x="1971675" y="6257925"/>
          <p14:tracePt t="35688" x="1957388" y="6257925"/>
          <p14:tracePt t="35689" x="1943100" y="6257925"/>
          <p14:tracePt t="35703" x="1857375" y="6257925"/>
          <p14:tracePt t="35721" x="1757363" y="6257925"/>
          <p14:tracePt t="35736" x="1685925" y="6257925"/>
          <p14:tracePt t="35737" x="1671638" y="6257925"/>
          <p14:tracePt t="35753" x="1585913" y="6257925"/>
          <p14:tracePt t="35771" x="1457325" y="6257925"/>
          <p14:tracePt t="35773" x="1443038" y="6257925"/>
          <p14:tracePt t="35775" x="1414463" y="6257925"/>
          <p14:tracePt t="35786" x="1343025" y="6257925"/>
          <p14:tracePt t="35803" x="1271588" y="6243638"/>
          <p14:tracePt t="35805" x="1257300" y="6243638"/>
          <p14:tracePt t="35821" x="1228725" y="6243638"/>
          <p14:tracePt t="35838" x="1214438" y="6243638"/>
          <p14:tracePt t="36007" x="1228725" y="6243638"/>
          <p14:tracePt t="36014" x="1243013" y="6243638"/>
          <p14:tracePt t="36016" x="1257300" y="6243638"/>
          <p14:tracePt t="36020" x="1271588" y="6243638"/>
          <p14:tracePt t="36037" x="1343025" y="6243638"/>
          <p14:tracePt t="36055" x="1443038" y="6243638"/>
          <p14:tracePt t="36070" x="1557338" y="6257925"/>
          <p14:tracePt t="36070" x="1571625" y="6257925"/>
          <p14:tracePt t="36089" x="1743075" y="6272213"/>
          <p14:tracePt t="36089" x="1757363" y="6272213"/>
          <p14:tracePt t="36103" x="1871663" y="6272213"/>
          <p14:tracePt t="36120" x="2014538" y="6272213"/>
          <p14:tracePt t="36138" x="2116138" y="6272213"/>
          <p14:tracePt t="36140" x="2130425" y="6272213"/>
          <p14:tracePt t="36153" x="2216150" y="6272213"/>
          <p14:tracePt t="36171" x="2330450" y="6272213"/>
          <p14:tracePt t="36189" x="2501900" y="6272213"/>
          <p14:tracePt t="36190" x="2516188" y="6272213"/>
          <p14:tracePt t="36191" x="2530475" y="6272213"/>
          <p14:tracePt t="36203" x="2659063" y="6272213"/>
          <p14:tracePt t="36204" x="2673350" y="6272213"/>
          <p14:tracePt t="36205" x="2687638" y="6272213"/>
          <p14:tracePt t="36221" x="2816225" y="6272213"/>
          <p14:tracePt t="36238" x="2901950" y="6272213"/>
          <p14:tracePt t="36254" x="2944813" y="6272213"/>
          <p14:tracePt t="36273" x="3001963" y="6272213"/>
          <p14:tracePt t="36274" x="3016250" y="6272213"/>
          <p14:tracePt t="36286" x="3059113" y="6272213"/>
          <p14:tracePt t="36303" x="3116263" y="6257925"/>
          <p14:tracePt t="36304" x="3130550" y="6257925"/>
          <p14:tracePt t="36321" x="3216275" y="6257925"/>
          <p14:tracePt t="36322" x="3230563" y="6243638"/>
          <p14:tracePt t="36337" x="3330575" y="6243638"/>
          <p14:tracePt t="36339" x="3359150" y="6243638"/>
          <p14:tracePt t="36340" x="3373438" y="6243638"/>
          <p14:tracePt t="36353" x="3473450" y="6229350"/>
          <p14:tracePt t="36371" x="3573463" y="6229350"/>
          <p14:tracePt t="36387" x="3630613" y="6229350"/>
          <p14:tracePt t="36388" x="3644900" y="6229350"/>
          <p14:tracePt t="36405" x="3687763" y="6229350"/>
          <p14:tracePt t="36421" x="3716338" y="6229350"/>
          <p14:tracePt t="36424" x="3730625" y="6229350"/>
          <p14:tracePt t="36438" x="3773488" y="6229350"/>
          <p14:tracePt t="36439" x="3787775" y="6229350"/>
          <p14:tracePt t="36454" x="3830638" y="6229350"/>
          <p14:tracePt t="36471" x="3859213" y="6229350"/>
          <p14:tracePt t="36487" x="3902075" y="6229350"/>
          <p14:tracePt t="36504" x="3944938" y="6229350"/>
          <p14:tracePt t="36522" x="4002088" y="6229350"/>
          <p14:tracePt t="36539" x="4073525" y="6229350"/>
          <p14:tracePt t="36555" x="4116388" y="6229350"/>
          <p14:tracePt t="36571" x="4159250" y="6229350"/>
          <p14:tracePt t="36588" x="4202113" y="6229350"/>
          <p14:tracePt t="36604" x="4244975" y="6229350"/>
          <p14:tracePt t="36606" x="4259263" y="6229350"/>
          <p14:tracePt t="36622" x="4316413" y="6229350"/>
          <p14:tracePt t="36636" x="4387850" y="6229350"/>
          <p14:tracePt t="36655" x="4473575" y="6229350"/>
          <p14:tracePt t="36670" x="4545013" y="6229350"/>
          <p14:tracePt t="36686" x="4587875" y="6229350"/>
          <p14:tracePt t="36703" x="4630738" y="6229350"/>
          <p14:tracePt t="36720" x="4659313" y="6229350"/>
          <p14:tracePt t="36736" x="4687888" y="6229350"/>
          <p14:tracePt t="36755" x="4716463" y="6229350"/>
          <p14:tracePt t="36770" x="4745038" y="6229350"/>
          <p14:tracePt t="36788" x="4816475" y="6229350"/>
          <p14:tracePt t="36804" x="4873625" y="6243638"/>
          <p14:tracePt t="36820" x="4916488" y="6243638"/>
          <p14:tracePt t="36838" x="4959350" y="6243638"/>
          <p14:tracePt t="36855" x="4973638" y="6243638"/>
          <p14:tracePt t="36871" x="4987925" y="6243638"/>
          <p14:tracePt t="36888" x="5016500" y="6243638"/>
          <p14:tracePt t="36912" x="5030788" y="6243638"/>
          <p14:tracePt t="37098" x="5045075" y="6243638"/>
          <p14:tracePt t="37121" x="5059363" y="6243638"/>
          <p14:tracePt t="37135" x="5073650" y="6243638"/>
          <p14:tracePt t="37162" x="5087938" y="6243638"/>
          <p14:tracePt t="37183" x="5102225" y="6243638"/>
          <p14:tracePt t="37197" x="5116513" y="6243638"/>
          <p14:tracePt t="37205" x="5130800" y="6243638"/>
          <p14:tracePt t="37221" x="5145088" y="6243638"/>
          <p14:tracePt t="37238" x="5173663" y="6243638"/>
          <p14:tracePt t="37255" x="5187950" y="6243638"/>
          <p14:tracePt t="37271" x="5202238" y="6243638"/>
          <p14:tracePt t="37288" x="5230813" y="6243638"/>
          <p14:tracePt t="37304" x="5245100" y="6243638"/>
          <p14:tracePt t="37321" x="5259388" y="6243638"/>
          <p14:tracePt t="37337" x="5273675" y="6243638"/>
          <p14:tracePt t="37354" x="5287963" y="6243638"/>
          <p14:tracePt t="37371" x="5302250" y="6243638"/>
          <p14:tracePt t="37387" x="5316538" y="6243638"/>
          <p14:tracePt t="37404" x="5330825" y="6243638"/>
          <p14:tracePt t="37406" x="5345113" y="6243638"/>
          <p14:tracePt t="37420" x="5359400" y="6243638"/>
          <p14:tracePt t="37421" x="5373688" y="6243638"/>
          <p14:tracePt t="37438" x="5387975" y="6243638"/>
          <p14:tracePt t="37454" x="5430838" y="6243638"/>
          <p14:tracePt t="37470" x="5459413" y="6243638"/>
          <p14:tracePt t="37486" x="5487988" y="6243638"/>
          <p14:tracePt t="37506" x="5502275" y="6243638"/>
          <p14:tracePt t="37524" x="5516563" y="6243638"/>
          <p14:tracePt t="37538" x="5530850" y="6243638"/>
          <p14:tracePt t="37540" x="5545138" y="6243638"/>
          <p14:tracePt t="37554" x="5559425" y="6243638"/>
          <p14:tracePt t="37572" x="5573713" y="6243638"/>
          <p14:tracePt t="37647" x="5588000" y="6243638"/>
          <p14:tracePt t="37662" x="5602288" y="6243638"/>
          <p14:tracePt t="37691" x="5616575" y="6243638"/>
          <p14:tracePt t="37707" x="5630863" y="6243638"/>
          <p14:tracePt t="37719" x="5645150" y="6243638"/>
          <p14:tracePt t="37725" x="5659438" y="6243638"/>
          <p14:tracePt t="37737" x="5673725" y="6243638"/>
          <p14:tracePt t="37753" x="5716588" y="6243638"/>
          <p14:tracePt t="37771" x="5745163" y="6243638"/>
          <p14:tracePt t="37773" x="5759450" y="6243638"/>
          <p14:tracePt t="37787" x="5773738" y="6243638"/>
          <p14:tracePt t="37804" x="5788025" y="6243638"/>
          <p14:tracePt t="37821" x="5802313" y="6243638"/>
          <p14:tracePt t="37837" x="5816600" y="6243638"/>
          <p14:tracePt t="37855" x="5830888" y="6243638"/>
          <p14:tracePt t="37857" x="5845175" y="6243638"/>
          <p14:tracePt t="38239" x="5859463" y="6243638"/>
          <p14:tracePt t="38255" x="5873750" y="6243638"/>
          <p14:tracePt t="38272" x="5888038" y="6243638"/>
          <p14:tracePt t="38282" x="5902325" y="6243638"/>
          <p14:tracePt t="38306" x="5916613" y="6243638"/>
          <p14:tracePt t="38321" x="5930900" y="6243638"/>
          <p14:tracePt t="38333" x="5945188" y="6243638"/>
          <p14:tracePt t="38337" x="5959475" y="6243638"/>
          <p14:tracePt t="38355" x="5988050" y="6243638"/>
          <p14:tracePt t="38596" x="6002338" y="6243638"/>
          <p14:tracePt t="38634" x="6016625" y="6243638"/>
          <p14:tracePt t="38660" x="6030913" y="6243638"/>
          <p14:tracePt t="38674" x="6045200" y="6243638"/>
          <p14:tracePt t="38685" x="6059488" y="6243638"/>
          <p14:tracePt t="38687" x="6073775" y="6243638"/>
          <p14:tracePt t="38705" x="6088063" y="6243638"/>
          <p14:tracePt t="38707" x="6103938" y="6243638"/>
          <p14:tracePt t="38722" x="6146800" y="6243638"/>
          <p14:tracePt t="38738" x="6203950" y="6243638"/>
          <p14:tracePt t="38754" x="6275388" y="6243638"/>
          <p14:tracePt t="38755" x="6289675" y="6243638"/>
          <p14:tracePt t="38771" x="6375400" y="6229350"/>
          <p14:tracePt t="38787" x="6446838" y="6229350"/>
          <p14:tracePt t="38805" x="6518275" y="6229350"/>
          <p14:tracePt t="38806" x="6532563" y="6229350"/>
          <p14:tracePt t="38820" x="6575425" y="6229350"/>
          <p14:tracePt t="38837" x="6632575" y="6229350"/>
          <p14:tracePt t="38854" x="6689725" y="6229350"/>
          <p14:tracePt t="38870" x="6761163" y="6229350"/>
          <p14:tracePt t="38888" x="6818313" y="6215063"/>
          <p14:tracePt t="38905" x="6861175" y="6200775"/>
          <p14:tracePt t="38921" x="6904038" y="6200775"/>
          <p14:tracePt t="38938" x="6946900" y="6200775"/>
          <p14:tracePt t="38954" x="7018338" y="6200775"/>
          <p14:tracePt t="38970" x="7089775" y="6200775"/>
          <p14:tracePt t="38971" x="7104063" y="6200775"/>
          <p14:tracePt t="38988" x="7175500" y="6200775"/>
          <p14:tracePt t="39004" x="7218363" y="6200775"/>
          <p14:tracePt t="39020" x="7275513" y="6200775"/>
          <p14:tracePt t="39022" x="7289800" y="6200775"/>
          <p14:tracePt t="39037" x="7361238" y="6200775"/>
          <p14:tracePt t="39054" x="7475538" y="6215063"/>
          <p14:tracePt t="39070" x="7575550" y="6229350"/>
          <p14:tracePt t="39072" x="7589838" y="6229350"/>
          <p14:tracePt t="39087" x="7689850" y="6229350"/>
          <p14:tracePt t="39103" x="7747000" y="6229350"/>
          <p14:tracePt t="39121" x="7761288" y="6243638"/>
          <p14:tracePt t="39620" x="7775575" y="6243638"/>
          <p14:tracePt t="39629" x="7789863" y="6243638"/>
          <p14:tracePt t="39638" x="7818438" y="6243638"/>
          <p14:tracePt t="39653" x="7875588" y="6243638"/>
          <p14:tracePt t="39671" x="7961313" y="6257925"/>
          <p14:tracePt t="39688" x="8075613" y="6257925"/>
          <p14:tracePt t="39703" x="8161338" y="6257925"/>
          <p14:tracePt t="39720" x="8218488" y="6257925"/>
          <p14:tracePt t="39737" x="8247063" y="6257925"/>
          <p14:tracePt t="39832" x="8261350" y="6257925"/>
          <p14:tracePt t="39837" x="8275638" y="6257925"/>
          <p14:tracePt t="39845" x="8289925" y="6257925"/>
          <p14:tracePt t="39853" x="8304213" y="6272213"/>
          <p14:tracePt t="39854" x="8318500" y="6272213"/>
          <p14:tracePt t="39871" x="8404225" y="6272213"/>
          <p14:tracePt t="39888" x="8504238" y="6272213"/>
          <p14:tracePt t="39903" x="8575675" y="6286500"/>
          <p14:tracePt t="39921" x="8618538" y="6286500"/>
          <p14:tracePt t="39937" x="8632825" y="6286500"/>
          <p14:tracePt t="39997" x="8647113" y="6286500"/>
          <p14:tracePt t="40008" x="8661400" y="6286500"/>
          <p14:tracePt t="40011" x="8675688" y="6286500"/>
          <p14:tracePt t="40021" x="8689975" y="6286500"/>
          <p14:tracePt t="40037" x="8718550" y="6286500"/>
          <p14:tracePt t="40055" x="8761413" y="6286500"/>
          <p14:tracePt t="40057" x="8775700" y="6286500"/>
          <p14:tracePt t="40071" x="8804275" y="6286500"/>
          <p14:tracePt t="40087" x="8861425" y="6286500"/>
          <p14:tracePt t="40103" x="8918575" y="6286500"/>
          <p14:tracePt t="40104" x="8932863" y="6286500"/>
          <p14:tracePt t="40120" x="9004300" y="6300788"/>
          <p14:tracePt t="40137" x="9090025" y="6300788"/>
          <p14:tracePt t="40154" x="9175750" y="6300788"/>
          <p14:tracePt t="40171" x="9247188" y="6300788"/>
          <p14:tracePt t="40173" x="9261475" y="6300788"/>
          <p14:tracePt t="40187" x="9318625" y="6300788"/>
          <p14:tracePt t="40205" x="9375775" y="6300788"/>
          <p14:tracePt t="40221" x="9418638" y="6300788"/>
          <p14:tracePt t="40238" x="9461500" y="6300788"/>
          <p14:tracePt t="40255" x="9504363" y="6300788"/>
          <p14:tracePt t="40272" x="9561513" y="6300788"/>
          <p14:tracePt t="40288" x="9618663" y="6300788"/>
          <p14:tracePt t="40305" x="9690100" y="6300788"/>
          <p14:tracePt t="40321" x="9732963" y="6300788"/>
          <p14:tracePt t="40323" x="9747250" y="6300788"/>
          <p14:tracePt t="40338" x="9790113" y="6300788"/>
          <p14:tracePt t="40353" x="9832975" y="6300788"/>
          <p14:tracePt t="40371" x="9904413" y="6300788"/>
          <p14:tracePt t="40373" x="9918700" y="6300788"/>
          <p14:tracePt t="40387" x="9975850" y="6300788"/>
          <p14:tracePt t="40404" x="10033000" y="6300788"/>
          <p14:tracePt t="40421" x="10090150" y="6300788"/>
          <p14:tracePt t="40438" x="10133013" y="6300788"/>
          <p14:tracePt t="40441" x="10147300" y="6300788"/>
          <p14:tracePt t="40455" x="10177463" y="6315075"/>
          <p14:tracePt t="40471" x="10234613" y="6315075"/>
          <p14:tracePt t="40487" x="10277475" y="6315075"/>
          <p14:tracePt t="40505" x="10306050" y="6329363"/>
          <p14:tracePt t="40521" x="10348913" y="6329363"/>
          <p14:tracePt t="40538" x="10391775" y="6329363"/>
          <p14:tracePt t="40555" x="10448925" y="6343650"/>
          <p14:tracePt t="40557" x="10463213" y="6343650"/>
          <p14:tracePt t="40570" x="10506075" y="6343650"/>
          <p14:tracePt t="40572" x="10520363" y="6343650"/>
          <p14:tracePt t="40588" x="10577513" y="6343650"/>
          <p14:tracePt t="40605" x="10620375" y="6343650"/>
          <p14:tracePt t="40606" x="10634663" y="6343650"/>
          <p14:tracePt t="40621" x="10648950" y="6343650"/>
          <p14:tracePt t="40622" x="10663238" y="6343650"/>
          <p14:tracePt t="40637" x="10691813" y="6343650"/>
          <p14:tracePt t="40655" x="10720388" y="6343650"/>
          <p14:tracePt t="40657" x="10734675" y="6343650"/>
          <p14:tracePt t="40671" x="10763250" y="6343650"/>
          <p14:tracePt t="40688" x="10777538" y="6343650"/>
          <p14:tracePt t="40704" x="10806113" y="6343650"/>
          <p14:tracePt t="40731" x="10820400" y="6343650"/>
          <p14:tracePt t="40950" x="10806113" y="6343650"/>
          <p14:tracePt t="40956" x="10791825" y="6343650"/>
          <p14:tracePt t="40971" x="10734675" y="6343650"/>
          <p14:tracePt t="40973" x="10720388" y="6343650"/>
          <p14:tracePt t="40987" x="10648950" y="6343650"/>
          <p14:tracePt t="41004" x="10520363" y="6343650"/>
          <p14:tracePt t="41005" x="10506075" y="6343650"/>
          <p14:tracePt t="41006" x="10491788" y="6343650"/>
          <p14:tracePt t="41020" x="10320338" y="6343650"/>
          <p14:tracePt t="41037" x="10018713" y="6315075"/>
          <p14:tracePt t="41038" x="10004425" y="6315075"/>
          <p14:tracePt t="41039" x="9990138" y="6315075"/>
          <p14:tracePt t="41054" x="9675813" y="6300788"/>
          <p14:tracePt t="41071" x="9275763" y="6272213"/>
          <p14:tracePt t="41071" x="9261475" y="6272213"/>
          <p14:tracePt t="41087" x="8832850" y="6243638"/>
          <p14:tracePt t="41088" x="8789988" y="6243638"/>
          <p14:tracePt t="41088" x="8761413" y="6243638"/>
          <p14:tracePt t="41103" x="8275638" y="6200775"/>
          <p14:tracePt t="41104" x="8247063" y="6200775"/>
          <p14:tracePt t="41120" x="7632700" y="6143625"/>
          <p14:tracePt t="41137" x="7032625" y="6129338"/>
          <p14:tracePt t="41154" x="6503988" y="6115050"/>
          <p14:tracePt t="41155" x="6475413" y="6115050"/>
          <p14:tracePt t="41156" x="6446838" y="6115050"/>
          <p14:tracePt t="41170" x="6132513" y="6115050"/>
          <p14:tracePt t="41188" x="5702300" y="6115050"/>
          <p14:tracePt t="41189" x="5673725" y="6115050"/>
          <p14:tracePt t="41203" x="5402263" y="6115050"/>
          <p14:tracePt t="41221" x="4973638" y="6115050"/>
          <p14:tracePt t="41222" x="4959350" y="6115050"/>
          <p14:tracePt t="41237" x="4645025" y="6115050"/>
          <p14:tracePt t="41238" x="4616450" y="6115050"/>
          <p14:tracePt t="41253" x="4359275" y="6115050"/>
          <p14:tracePt t="41254" x="4344988" y="6115050"/>
          <p14:tracePt t="41255" x="4316413" y="6115050"/>
          <p14:tracePt t="41270" x="4116388" y="6129338"/>
          <p14:tracePt t="41271" x="4087813" y="6129338"/>
          <p14:tracePt t="41272" x="4073525" y="6129338"/>
          <p14:tracePt t="41289" x="3830638" y="6157913"/>
          <p14:tracePt t="41303" x="3644900" y="6186488"/>
          <p14:tracePt t="41304" x="3630613" y="6186488"/>
          <p14:tracePt t="41305" x="3616325" y="6186488"/>
          <p14:tracePt t="41320" x="3459163" y="6200775"/>
          <p14:tracePt t="41321" x="3430588" y="6200775"/>
          <p14:tracePt t="41321" x="3416300" y="6215063"/>
          <p14:tracePt t="41323" x="3402013" y="6215063"/>
          <p14:tracePt t="41337" x="3244850" y="6243638"/>
          <p14:tracePt t="41355" x="3044825" y="6300788"/>
          <p14:tracePt t="41371" x="2844800" y="6329363"/>
          <p14:tracePt t="41388" x="2616200" y="6372225"/>
          <p14:tracePt t="41403" x="2430463" y="6429375"/>
          <p14:tracePt t="41421" x="2216150" y="6472238"/>
          <p14:tracePt t="41422" x="2201863" y="6472238"/>
          <p14:tracePt t="41423" x="2187575" y="6472238"/>
          <p14:tracePt t="41424" x="2187575" y="6486525"/>
          <p14:tracePt t="41437" x="2058988" y="6500813"/>
          <p14:tracePt t="41437" x="2044700" y="6500813"/>
          <p14:tracePt t="41438" x="2028825" y="6500813"/>
          <p14:tracePt t="41453" x="1914525" y="6529388"/>
          <p14:tracePt t="41454" x="1900238" y="6529388"/>
          <p14:tracePt t="41470" x="1800225" y="6557963"/>
          <p14:tracePt t="41471" x="1785938" y="6557963"/>
          <p14:tracePt t="41487" x="1685925" y="6586538"/>
          <p14:tracePt t="41488" x="1671638" y="6586538"/>
          <p14:tracePt t="41504" x="1585913" y="6600825"/>
          <p14:tracePt t="41505" x="1571625" y="6615113"/>
          <p14:tracePt t="41520" x="1485900" y="6629400"/>
          <p14:tracePt t="41537" x="1428750" y="6643688"/>
          <p14:tracePt t="41553" x="1414463" y="6643688"/>
          <p14:tracePt t="41571" x="1400175" y="6643688"/>
          <p14:tracePt t="41755" x="1414463" y="6643688"/>
          <p14:tracePt t="41760" x="1428750" y="6643688"/>
          <p14:tracePt t="41771" x="1457325" y="6643688"/>
          <p14:tracePt t="41772" x="1471613" y="6643688"/>
          <p14:tracePt t="41787" x="1528763" y="6643688"/>
          <p14:tracePt t="41788" x="1543050" y="6643688"/>
          <p14:tracePt t="41804" x="1628775" y="6643688"/>
          <p14:tracePt t="41821" x="1743075" y="6643688"/>
          <p14:tracePt t="41837" x="1857375" y="6643688"/>
          <p14:tracePt t="41856" x="2028825" y="6615113"/>
          <p14:tracePt t="41857" x="2044700" y="6615113"/>
          <p14:tracePt t="41870" x="2144713" y="6615113"/>
          <p14:tracePt t="41889" x="2287588" y="6600825"/>
          <p14:tracePt t="41903" x="2373313" y="6600825"/>
          <p14:tracePt t="41921" x="2487613" y="6600825"/>
          <p14:tracePt t="41923" x="2501900" y="6600825"/>
          <p14:tracePt t="41938" x="2601913" y="6600825"/>
          <p14:tracePt t="41953" x="2673350" y="6600825"/>
          <p14:tracePt t="41971" x="2744788" y="6600825"/>
          <p14:tracePt t="41972" x="2759075" y="6600825"/>
          <p14:tracePt t="41987" x="2801938" y="6600825"/>
          <p14:tracePt t="42004" x="2873375" y="6600825"/>
          <p14:tracePt t="42021" x="2959100" y="6600825"/>
          <p14:tracePt t="42037" x="3059113" y="6600825"/>
          <p14:tracePt t="42054" x="3144838" y="6586538"/>
          <p14:tracePt t="42071" x="3244850" y="6586538"/>
          <p14:tracePt t="42074" x="3259138" y="6586538"/>
          <p14:tracePt t="42087" x="3302000" y="6586538"/>
          <p14:tracePt t="42088" x="3316288" y="6586538"/>
          <p14:tracePt t="42104" x="3359150" y="6586538"/>
          <p14:tracePt t="42121" x="3387725" y="6586538"/>
          <p14:tracePt t="42138" x="3402013" y="6586538"/>
          <p14:tracePt t="42968" x="3416300" y="6586538"/>
          <p14:tracePt t="42974" x="3416300" y="6572250"/>
          <p14:tracePt t="42988" x="3430588" y="6557963"/>
          <p14:tracePt t="43004" x="3473450" y="6515100"/>
          <p14:tracePt t="43021" x="3516313" y="6457950"/>
          <p14:tracePt t="43023" x="3530600" y="6443663"/>
          <p14:tracePt t="43037" x="3573463" y="6386513"/>
          <p14:tracePt t="43037" x="3587750" y="6386513"/>
          <p14:tracePt t="43053" x="3644900" y="6315075"/>
          <p14:tracePt t="43054" x="3659188" y="6300788"/>
          <p14:tracePt t="43071" x="3730625" y="6200775"/>
          <p14:tracePt t="43073" x="3730625" y="6186488"/>
          <p14:tracePt t="43074" x="3744913" y="6172200"/>
          <p14:tracePt t="43087" x="3816350" y="6029325"/>
          <p14:tracePt t="43104" x="3973513" y="5686425"/>
          <p14:tracePt t="43105" x="4002088" y="5614988"/>
          <p14:tracePt t="43106" x="4030663" y="5586413"/>
          <p14:tracePt t="43121" x="4373563" y="4814888"/>
          <p14:tracePt t="43122" x="4387850" y="4757738"/>
          <p14:tracePt t="43138" x="4945063" y="3128963"/>
          <p14:tracePt t="43138" x="4987925" y="3028950"/>
          <p14:tracePt t="43153" x="5330825" y="1357313"/>
          <p14:tracePt t="43154" x="5373688" y="11430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2545940-E517-C714-6C7A-B9A07F4ADAAA}"/>
              </a:ext>
            </a:extLst>
          </p:cNvPr>
          <p:cNvSpPr txBox="1">
            <a:spLocks/>
          </p:cNvSpPr>
          <p:nvPr/>
        </p:nvSpPr>
        <p:spPr>
          <a:xfrm>
            <a:off x="4016828" y="326572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진행 흐름</a:t>
            </a:r>
          </a:p>
        </p:txBody>
      </p:sp>
      <p:pic>
        <p:nvPicPr>
          <p:cNvPr id="10" name="그림 9" descr="가구, 테이블, 실내 게임 및 스포츠, 포켓볼 당구대이(가) 표시된 사진&#10;&#10;자동 생성된 설명">
            <a:extLst>
              <a:ext uri="{FF2B5EF4-FFF2-40B4-BE49-F238E27FC236}">
                <a16:creationId xmlns:a16="http://schemas.microsoft.com/office/drawing/2014/main" id="{BD2C7E37-0FCD-9089-2B57-BE6751979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67" y="1500654"/>
            <a:ext cx="6653059" cy="374234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B2974C-F685-6EEF-C591-FA9C6DCC34DB}"/>
              </a:ext>
            </a:extLst>
          </p:cNvPr>
          <p:cNvSpPr/>
          <p:nvPr/>
        </p:nvSpPr>
        <p:spPr>
          <a:xfrm>
            <a:off x="3701142" y="3533146"/>
            <a:ext cx="1539598" cy="827314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4</a:t>
            </a:r>
            <a:r>
              <a:rPr lang="ko-KR" altLang="en-US" b="1" dirty="0">
                <a:solidFill>
                  <a:schemeClr val="accent2"/>
                </a:solidFill>
              </a:rPr>
              <a:t>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5E991F-94D2-9B44-6E0A-62270DF68B64}"/>
              </a:ext>
            </a:extLst>
          </p:cNvPr>
          <p:cNvSpPr/>
          <p:nvPr/>
        </p:nvSpPr>
        <p:spPr>
          <a:xfrm>
            <a:off x="6951263" y="3533146"/>
            <a:ext cx="1539598" cy="827314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44A700-BA23-3720-C1C6-B0BBFA496F2D}"/>
              </a:ext>
            </a:extLst>
          </p:cNvPr>
          <p:cNvSpPr/>
          <p:nvPr/>
        </p:nvSpPr>
        <p:spPr>
          <a:xfrm>
            <a:off x="4054195" y="4630046"/>
            <a:ext cx="833492" cy="47263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1v1v1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4213A8-94D7-21F8-46D2-CE12C2A43BEF}"/>
              </a:ext>
            </a:extLst>
          </p:cNvPr>
          <p:cNvSpPr/>
          <p:nvPr/>
        </p:nvSpPr>
        <p:spPr>
          <a:xfrm>
            <a:off x="3069931" y="4630046"/>
            <a:ext cx="663867" cy="455159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1vs1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14494FA-40F4-DC12-46E8-4595DD0EFB1A}"/>
              </a:ext>
            </a:extLst>
          </p:cNvPr>
          <p:cNvSpPr/>
          <p:nvPr/>
        </p:nvSpPr>
        <p:spPr>
          <a:xfrm>
            <a:off x="5196250" y="4630046"/>
            <a:ext cx="663867" cy="47263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2vs2</a:t>
            </a:r>
            <a:endParaRPr lang="ko-KR" altLang="en-US" sz="1400" b="1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00A585F-652F-8446-D9E7-84B1E1FD799B}"/>
              </a:ext>
            </a:extLst>
          </p:cNvPr>
          <p:cNvSpPr txBox="1">
            <a:spLocks/>
          </p:cNvSpPr>
          <p:nvPr/>
        </p:nvSpPr>
        <p:spPr>
          <a:xfrm>
            <a:off x="4016826" y="1720561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2D Billiards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2379F-A071-50E3-577B-DE4BC14D1A7F}"/>
              </a:ext>
            </a:extLst>
          </p:cNvPr>
          <p:cNvSpPr txBox="1"/>
          <p:nvPr/>
        </p:nvSpPr>
        <p:spPr>
          <a:xfrm>
            <a:off x="658583" y="5616720"/>
            <a:ext cx="11021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메뉴 화면이다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4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구와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 중에서 하나를 선택하게 되면 아래의 대결 인원 선택 버튼이 나온다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이중 하나를 선택하게 된다면 실제 당구를 진행하는 게임으로 넘어가게 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B4A508-612A-E5F3-99A0-EB716131A822}"/>
              </a:ext>
            </a:extLst>
          </p:cNvPr>
          <p:cNvSpPr/>
          <p:nvPr/>
        </p:nvSpPr>
        <p:spPr>
          <a:xfrm>
            <a:off x="8490861" y="1720561"/>
            <a:ext cx="663867" cy="47263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Quit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60" name="오디오 59">
            <a:hlinkClick r:id="" action="ppaction://media"/>
            <a:extLst>
              <a:ext uri="{FF2B5EF4-FFF2-40B4-BE49-F238E27FC236}">
                <a16:creationId xmlns:a16="http://schemas.microsoft.com/office/drawing/2014/main" id="{E3EDAA9C-C9EC-B646-873E-BEAA2BEDB2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6281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4"/>
    </mc:Choice>
    <mc:Fallback>
      <p:transition spd="slow" advTm="9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3" x="4273550" y="4686300"/>
          <p14:tracePt t="44" x="4273550" y="4672013"/>
          <p14:tracePt t="59" x="4216400" y="4672013"/>
          <p14:tracePt t="65" x="4202113" y="4657725"/>
          <p14:tracePt t="82" x="4144963" y="4657725"/>
          <p14:tracePt t="100" x="4130675" y="4657725"/>
          <p14:tracePt t="140" x="4116388" y="4657725"/>
          <p14:tracePt t="159" x="4102100" y="4657725"/>
          <p14:tracePt t="167" x="4087813" y="4657725"/>
          <p14:tracePt t="182" x="4073525" y="4657725"/>
          <p14:tracePt t="215" x="4059238" y="4657725"/>
          <p14:tracePt t="223" x="4044950" y="4657725"/>
          <p14:tracePt t="238" x="4030663" y="4657725"/>
          <p14:tracePt t="252" x="4016375" y="4657725"/>
          <p14:tracePt t="296" x="4002088" y="4657725"/>
          <p14:tracePt t="382" x="3987800" y="4657725"/>
          <p14:tracePt t="402" x="3973513" y="4657725"/>
          <p14:tracePt t="413" x="3959225" y="4657725"/>
          <p14:tracePt t="421" x="3944938" y="4657725"/>
          <p14:tracePt t="432" x="3916363" y="4686300"/>
          <p14:tracePt t="434" x="3902075" y="4686300"/>
          <p14:tracePt t="449" x="3816350" y="4743450"/>
          <p14:tracePt t="449" x="3802063" y="4743450"/>
          <p14:tracePt t="466" x="3659188" y="4814888"/>
          <p14:tracePt t="483" x="3473450" y="4872038"/>
          <p14:tracePt t="484" x="3459163" y="4872038"/>
          <p14:tracePt t="484" x="3459163" y="4886325"/>
          <p14:tracePt t="499" x="3302000" y="4943475"/>
          <p14:tracePt t="516" x="3130550" y="5000625"/>
          <p14:tracePt t="517" x="3116263" y="5014913"/>
          <p14:tracePt t="532" x="2944813" y="5072063"/>
          <p14:tracePt t="549" x="2744788" y="5114925"/>
          <p14:tracePt t="566" x="2544763" y="5257800"/>
          <p14:tracePt t="583" x="2359025" y="5372100"/>
          <p14:tracePt t="583" x="2344738" y="5386388"/>
          <p14:tracePt t="598" x="2201863" y="5443538"/>
          <p14:tracePt t="615" x="2058988" y="5472113"/>
          <p14:tracePt t="633" x="1943100" y="5529263"/>
          <p14:tracePt t="650" x="1857375" y="5586413"/>
          <p14:tracePt t="667" x="1800225" y="5657850"/>
          <p14:tracePt t="668" x="1785938" y="5672138"/>
          <p14:tracePt t="669" x="1771650" y="5672138"/>
          <p14:tracePt t="682" x="1757363" y="5715000"/>
          <p14:tracePt t="700" x="1728788" y="5743575"/>
          <p14:tracePt t="779" x="1728788" y="5757863"/>
          <p14:tracePt t="789" x="1728788" y="5772150"/>
          <p14:tracePt t="800" x="1728788" y="5786438"/>
          <p14:tracePt t="815" x="1743075" y="5815013"/>
          <p14:tracePt t="833" x="1785938" y="5857875"/>
          <p14:tracePt t="834" x="1800225" y="5857875"/>
          <p14:tracePt t="835" x="1800225" y="5872163"/>
          <p14:tracePt t="849" x="1885950" y="5900738"/>
          <p14:tracePt t="849" x="1900238" y="5900738"/>
          <p14:tracePt t="866" x="2014538" y="5929313"/>
          <p14:tracePt t="866" x="2028825" y="5929313"/>
          <p14:tracePt t="882" x="2116138" y="5943600"/>
          <p14:tracePt t="883" x="2130425" y="5943600"/>
          <p14:tracePt t="898" x="2187575" y="5943600"/>
          <p14:tracePt t="916" x="2244725" y="5972175"/>
          <p14:tracePt t="932" x="2287588" y="6000750"/>
          <p14:tracePt t="950" x="2330450" y="6015038"/>
          <p14:tracePt t="965" x="2344738" y="6029325"/>
          <p14:tracePt t="966" x="2359025" y="6029325"/>
          <p14:tracePt t="983" x="2373313" y="6043613"/>
          <p14:tracePt t="985" x="2373313" y="6057900"/>
          <p14:tracePt t="1000" x="2373313" y="6086475"/>
          <p14:tracePt t="1001" x="2373313" y="6100763"/>
          <p14:tracePt t="1016" x="2373313" y="6157913"/>
          <p14:tracePt t="1034" x="2330450" y="6243638"/>
          <p14:tracePt t="1036" x="2316163" y="6257925"/>
          <p14:tracePt t="1037" x="2316163" y="6272213"/>
          <p14:tracePt t="1050" x="2259013" y="6315075"/>
          <p14:tracePt t="1065" x="2173288" y="6357938"/>
          <p14:tracePt t="1066" x="2159000" y="6357938"/>
          <p14:tracePt t="1083" x="2044700" y="6386513"/>
          <p14:tracePt t="1084" x="2028825" y="6386513"/>
          <p14:tracePt t="1099" x="1943100" y="6386513"/>
          <p14:tracePt t="1115" x="1857375" y="6386513"/>
          <p14:tracePt t="1117" x="1843088" y="6386513"/>
          <p14:tracePt t="1133" x="1814513" y="6357938"/>
          <p14:tracePt t="1135" x="1800225" y="6357938"/>
          <p14:tracePt t="1135" x="1785938" y="6357938"/>
          <p14:tracePt t="1149" x="1757363" y="6315075"/>
          <p14:tracePt t="1166" x="1700213" y="6272213"/>
          <p14:tracePt t="1183" x="1657350" y="6215063"/>
          <p14:tracePt t="1199" x="1628775" y="6157913"/>
          <p14:tracePt t="1215" x="1614488" y="6100763"/>
          <p14:tracePt t="1233" x="1614488" y="6043613"/>
          <p14:tracePt t="1249" x="1614488" y="5986463"/>
          <p14:tracePt t="1266" x="1600200" y="5943600"/>
          <p14:tracePt t="1267" x="1600200" y="5929313"/>
          <p14:tracePt t="1283" x="1600200" y="5900738"/>
          <p14:tracePt t="1301" x="1600200" y="5872163"/>
          <p14:tracePt t="1317" x="1600200" y="5857875"/>
          <p14:tracePt t="1320" x="1614488" y="5857875"/>
          <p14:tracePt t="1333" x="1614488" y="5843588"/>
          <p14:tracePt t="1352" x="1643063" y="5815013"/>
          <p14:tracePt t="1366" x="1643063" y="5772150"/>
          <p14:tracePt t="1383" x="1671638" y="5729288"/>
          <p14:tracePt t="1400" x="1685925" y="5715000"/>
          <p14:tracePt t="1417" x="1700213" y="5700713"/>
          <p14:tracePt t="1432" x="1714500" y="5686425"/>
          <p14:tracePt t="1450" x="1743075" y="5657850"/>
          <p14:tracePt t="1466" x="1757363" y="5643563"/>
          <p14:tracePt t="1483" x="1785938" y="5629275"/>
          <p14:tracePt t="1485" x="1800225" y="5629275"/>
          <p14:tracePt t="1500" x="1814513" y="5600700"/>
          <p14:tracePt t="1518" x="1871663" y="5572125"/>
          <p14:tracePt t="1533" x="1928813" y="5543550"/>
          <p14:tracePt t="1536" x="1943100" y="5543550"/>
          <p14:tracePt t="1549" x="2000250" y="5514975"/>
          <p14:tracePt t="1567" x="2058988" y="5472113"/>
          <p14:tracePt t="1583" x="2073275" y="5443538"/>
          <p14:tracePt t="1599" x="2087563" y="5400675"/>
          <p14:tracePt t="1617" x="2073275" y="5343525"/>
          <p14:tracePt t="1619" x="2058988" y="5343525"/>
          <p14:tracePt t="1634" x="2014538" y="5314950"/>
          <p14:tracePt t="1635" x="2000250" y="5314950"/>
          <p14:tracePt t="1700" x="2000250" y="5300663"/>
          <p14:tracePt t="1793" x="2014538" y="5300663"/>
          <p14:tracePt t="1798" x="2028825" y="5300663"/>
          <p14:tracePt t="1800" x="2044700" y="5300663"/>
          <p14:tracePt t="1816" x="2116138" y="5300663"/>
          <p14:tracePt t="1832" x="2244725" y="5286375"/>
          <p14:tracePt t="1834" x="2259013" y="5286375"/>
          <p14:tracePt t="1850" x="2459038" y="5272088"/>
          <p14:tracePt t="1852" x="2501900" y="5257800"/>
          <p14:tracePt t="1865" x="2744788" y="5243513"/>
          <p14:tracePt t="1867" x="2773363" y="5243513"/>
          <p14:tracePt t="1867" x="2816225" y="5243513"/>
          <p14:tracePt t="1883" x="3073400" y="5243513"/>
          <p14:tracePt t="1884" x="3101975" y="5243513"/>
          <p14:tracePt t="1898" x="3230563" y="5243513"/>
          <p14:tracePt t="1899" x="3244850" y="5243513"/>
          <p14:tracePt t="1916" x="3359150" y="5243513"/>
          <p14:tracePt t="1934" x="3416300" y="5243513"/>
          <p14:tracePt t="1936" x="3430588" y="5243513"/>
          <p14:tracePt t="1950" x="3430588" y="5257800"/>
          <p14:tracePt t="1967" x="3444875" y="5257800"/>
          <p14:tracePt t="2006" x="3444875" y="5272088"/>
          <p14:tracePt t="2011" x="3459163" y="5272088"/>
          <p14:tracePt t="2016" x="3473450" y="5286375"/>
          <p14:tracePt t="2033" x="3516313" y="5329238"/>
          <p14:tracePt t="2035" x="3530600" y="5329238"/>
          <p14:tracePt t="2050" x="3573463" y="5357813"/>
          <p14:tracePt t="2051" x="3587750" y="5357813"/>
          <p14:tracePt t="2052" x="3587750" y="5372100"/>
          <p14:tracePt t="2065" x="3616325" y="5372100"/>
          <p14:tracePt t="2083" x="3659188" y="5372100"/>
          <p14:tracePt t="2100" x="3687763" y="5372100"/>
          <p14:tracePt t="2116" x="3744913" y="5386388"/>
          <p14:tracePt t="2132" x="3802063" y="5400675"/>
          <p14:tracePt t="2149" x="3859213" y="5414963"/>
          <p14:tracePt t="2167" x="3902075" y="5429250"/>
          <p14:tracePt t="2183" x="3902075" y="5443538"/>
          <p14:tracePt t="2202" x="3902075" y="5457825"/>
          <p14:tracePt t="2217" x="3902075" y="5486400"/>
          <p14:tracePt t="2232" x="3873500" y="5514975"/>
          <p14:tracePt t="2251" x="3859213" y="5543550"/>
          <p14:tracePt t="2448" x="3859213" y="5557838"/>
          <p14:tracePt t="2604" x="3873500" y="5557838"/>
          <p14:tracePt t="2609" x="3887788" y="5557838"/>
          <p14:tracePt t="2617" x="3887788" y="5543550"/>
          <p14:tracePt t="2634" x="3916363" y="5514975"/>
          <p14:tracePt t="2650" x="3916363" y="5500688"/>
          <p14:tracePt t="2667" x="3930650" y="5486400"/>
          <p14:tracePt t="2683" x="3930650" y="5472113"/>
          <p14:tracePt t="2686" x="3930650" y="5457825"/>
          <p14:tracePt t="2699" x="3944938" y="5443538"/>
          <p14:tracePt t="2717" x="3944938" y="5429250"/>
          <p14:tracePt t="2734" x="3959225" y="5414963"/>
          <p14:tracePt t="2750" x="3973513" y="5386388"/>
          <p14:tracePt t="2752" x="3987800" y="5386388"/>
          <p14:tracePt t="2766" x="4016375" y="5372100"/>
          <p14:tracePt t="2767" x="4030663" y="5357813"/>
          <p14:tracePt t="2783" x="4059238" y="5314950"/>
          <p14:tracePt t="2785" x="4073525" y="5314950"/>
          <p14:tracePt t="2800" x="4087813" y="5257800"/>
          <p14:tracePt t="2802" x="4102100" y="5229225"/>
          <p14:tracePt t="2817" x="4116388" y="5143500"/>
          <p14:tracePt t="2832" x="4130675" y="5029200"/>
          <p14:tracePt t="2849" x="4130675" y="4914900"/>
          <p14:tracePt t="2865" x="4144963" y="4814888"/>
          <p14:tracePt t="2883" x="4144963" y="4672013"/>
          <p14:tracePt t="2899" x="4144963" y="4543425"/>
          <p14:tracePt t="2900" x="4144963" y="4529138"/>
          <p14:tracePt t="2915" x="4144963" y="4443413"/>
          <p14:tracePt t="2916" x="4144963" y="4429125"/>
          <p14:tracePt t="2932" x="4144963" y="4357688"/>
          <p14:tracePt t="2933" x="4144963" y="4343400"/>
          <p14:tracePt t="2950" x="4159250" y="4286250"/>
          <p14:tracePt t="2967" x="4173538" y="4229100"/>
          <p14:tracePt t="2969" x="4173538" y="4214813"/>
          <p14:tracePt t="2983" x="4187825" y="4171950"/>
          <p14:tracePt t="3000" x="4202113" y="4100513"/>
          <p14:tracePt t="3002" x="4216400" y="4100513"/>
          <p14:tracePt t="3002" x="4216400" y="4086225"/>
          <p14:tracePt t="3015" x="4244975" y="4043363"/>
          <p14:tracePt t="3033" x="4273550" y="3986213"/>
          <p14:tracePt t="3034" x="4287838" y="3971925"/>
          <p14:tracePt t="3049" x="4330700" y="3914775"/>
          <p14:tracePt t="3066" x="4373563" y="3871913"/>
          <p14:tracePt t="3083" x="4416425" y="3843338"/>
          <p14:tracePt t="3099" x="4430713" y="3814763"/>
          <p14:tracePt t="3116" x="4473575" y="3786188"/>
          <p14:tracePt t="3117" x="4487863" y="3786188"/>
          <p14:tracePt t="3119" x="4487863" y="3771900"/>
          <p14:tracePt t="3133" x="4545013" y="3757613"/>
          <p14:tracePt t="3134" x="4545013" y="3743325"/>
          <p14:tracePt t="3149" x="4616450" y="3729038"/>
          <p14:tracePt t="3167" x="4673600" y="3714750"/>
          <p14:tracePt t="3168" x="4687888" y="3714750"/>
          <p14:tracePt t="3183" x="4730750" y="3700463"/>
          <p14:tracePt t="3200" x="4773613" y="3700463"/>
          <p14:tracePt t="3216" x="4830763" y="3700463"/>
          <p14:tracePt t="3217" x="4845050" y="3700463"/>
          <p14:tracePt t="3233" x="4916488" y="3700463"/>
          <p14:tracePt t="3234" x="4930775" y="3700463"/>
          <p14:tracePt t="3249" x="5016500" y="3714750"/>
          <p14:tracePt t="3250" x="5030788" y="3714750"/>
          <p14:tracePt t="3266" x="5087938" y="3729038"/>
          <p14:tracePt t="3283" x="5102225" y="3743325"/>
          <p14:tracePt t="3300" x="5116513" y="3743325"/>
          <p14:tracePt t="3317" x="5130800" y="3757613"/>
          <p14:tracePt t="3333" x="5159375" y="3771900"/>
          <p14:tracePt t="3349" x="5216525" y="3786188"/>
          <p14:tracePt t="3366" x="5259388" y="3814763"/>
          <p14:tracePt t="3384" x="5273675" y="3829050"/>
          <p14:tracePt t="3400" x="5287963" y="3829050"/>
          <p14:tracePt t="3402" x="5287963" y="3843338"/>
          <p14:tracePt t="3450" x="5302250" y="3843338"/>
          <p14:tracePt t="3516" x="5302250" y="3857625"/>
          <p14:tracePt t="3531" x="5302250" y="3871913"/>
          <p14:tracePt t="3537" x="5302250" y="3886200"/>
          <p14:tracePt t="3550" x="5316538" y="3886200"/>
          <p14:tracePt t="3566" x="5330825" y="3900488"/>
          <p14:tracePt t="3583" x="5359400" y="3914775"/>
          <p14:tracePt t="3600" x="5373688" y="3943350"/>
          <p14:tracePt t="3617" x="5387975" y="3957638"/>
          <p14:tracePt t="3635" x="5416550" y="3971925"/>
          <p14:tracePt t="3667" x="5473700" y="4014788"/>
          <p14:tracePt t="3683" x="5502275" y="4043363"/>
          <p14:tracePt t="3699" x="5545138" y="4100513"/>
          <p14:tracePt t="3716" x="5602288" y="4200525"/>
          <p14:tracePt t="3719" x="5616575" y="4214813"/>
          <p14:tracePt t="3720" x="5616575" y="4243388"/>
          <p14:tracePt t="3732" x="5659438" y="4329113"/>
          <p14:tracePt t="3733" x="5659438" y="4343400"/>
          <p14:tracePt t="3749" x="5688013" y="4471988"/>
          <p14:tracePt t="3766" x="5730875" y="4614863"/>
          <p14:tracePt t="3768" x="5730875" y="4629150"/>
          <p14:tracePt t="3768" x="5730875" y="4643438"/>
          <p14:tracePt t="3782" x="5730875" y="4772025"/>
          <p14:tracePt t="3800" x="5745163" y="4943475"/>
          <p14:tracePt t="3801" x="5745163" y="4972050"/>
          <p14:tracePt t="3815" x="5745163" y="5072063"/>
          <p14:tracePt t="3816" x="5745163" y="5086350"/>
          <p14:tracePt t="3817" x="5745163" y="5100638"/>
          <p14:tracePt t="3832" x="5730875" y="5186363"/>
          <p14:tracePt t="3833" x="5716588" y="5200650"/>
          <p14:tracePt t="3849" x="5688013" y="5272088"/>
          <p14:tracePt t="3865" x="5630863" y="5343525"/>
          <p14:tracePt t="3866" x="5616575" y="5357813"/>
          <p14:tracePt t="3882" x="5502275" y="5486400"/>
          <p14:tracePt t="3883" x="5473700" y="5500688"/>
          <p14:tracePt t="3899" x="5330825" y="5629275"/>
          <p14:tracePt t="3900" x="5316538" y="5657850"/>
          <p14:tracePt t="3915" x="5159375" y="5772150"/>
          <p14:tracePt t="3933" x="5002213" y="5843588"/>
          <p14:tracePt t="3949" x="4830763" y="5886450"/>
          <p14:tracePt t="3950" x="4816475" y="5886450"/>
          <p14:tracePt t="3951" x="4802188" y="5886450"/>
          <p14:tracePt t="3965" x="4630738" y="5915025"/>
          <p14:tracePt t="3966" x="4616450" y="5915025"/>
          <p14:tracePt t="3985" x="4387850" y="5957888"/>
          <p14:tracePt t="3999" x="4216400" y="6000750"/>
          <p14:tracePt t="4000" x="4202113" y="6015038"/>
          <p14:tracePt t="4016" x="4044950" y="6057900"/>
          <p14:tracePt t="4032" x="3916363" y="6100763"/>
          <p14:tracePt t="4033" x="3902075" y="6100763"/>
          <p14:tracePt t="4049" x="3816350" y="6129338"/>
          <p14:tracePt t="4067" x="3744913" y="6143625"/>
          <p14:tracePt t="4083" x="3716338" y="6157913"/>
          <p14:tracePt t="4100" x="3702050" y="6157913"/>
          <p14:tracePt t="4102" x="3702050" y="6172200"/>
          <p14:tracePt t="4151" x="3716338" y="6172200"/>
          <p14:tracePt t="4155" x="3730625" y="6172200"/>
          <p14:tracePt t="4167" x="3759200" y="6172200"/>
          <p14:tracePt t="4183" x="3802063" y="6172200"/>
          <p14:tracePt t="4199" x="3859213" y="6157913"/>
          <p14:tracePt t="4200" x="3873500" y="6157913"/>
          <p14:tracePt t="4218" x="3987800" y="6143625"/>
          <p14:tracePt t="4233" x="4087813" y="6129338"/>
          <p14:tracePt t="4234" x="4102100" y="6129338"/>
          <p14:tracePt t="4249" x="4202113" y="6129338"/>
          <p14:tracePt t="4249" x="4216400" y="6129338"/>
          <p14:tracePt t="4267" x="4302125" y="6129338"/>
          <p14:tracePt t="4268" x="4316413" y="6129338"/>
          <p14:tracePt t="4283" x="4359275" y="6129338"/>
          <p14:tracePt t="4300" x="4402138" y="6129338"/>
          <p14:tracePt t="4317" x="4473575" y="6129338"/>
          <p14:tracePt t="4332" x="4559300" y="6129338"/>
          <p14:tracePt t="4333" x="4573588" y="6129338"/>
          <p14:tracePt t="4334" x="4587875" y="6129338"/>
          <p14:tracePt t="4349" x="4673600" y="6115050"/>
          <p14:tracePt t="4349" x="4687888" y="6115050"/>
          <p14:tracePt t="4366" x="4787900" y="6115050"/>
          <p14:tracePt t="4366" x="4802188" y="6115050"/>
          <p14:tracePt t="4382" x="4873625" y="6115050"/>
          <p14:tracePt t="4384" x="4887913" y="6115050"/>
          <p14:tracePt t="4400" x="4930775" y="6115050"/>
          <p14:tracePt t="4402" x="4945063" y="6115050"/>
          <p14:tracePt t="4416" x="4973638" y="6115050"/>
          <p14:tracePt t="4417" x="4987925" y="6115050"/>
          <p14:tracePt t="4433" x="5016500" y="6115050"/>
          <p14:tracePt t="4451" x="5073650" y="6115050"/>
          <p14:tracePt t="4452" x="5087938" y="6115050"/>
          <p14:tracePt t="4466" x="5145088" y="6115050"/>
          <p14:tracePt t="4484" x="5230813" y="6115050"/>
          <p14:tracePt t="4501" x="5302250" y="6115050"/>
          <p14:tracePt t="4516" x="5359400" y="6115050"/>
          <p14:tracePt t="4533" x="5402263" y="6115050"/>
          <p14:tracePt t="4551" x="5430838" y="6115050"/>
          <p14:tracePt t="4553" x="5445125" y="6115050"/>
          <p14:tracePt t="4567" x="5487988" y="6115050"/>
          <p14:tracePt t="4568" x="5502275" y="6115050"/>
          <p14:tracePt t="4583" x="5559425" y="6115050"/>
          <p14:tracePt t="4584" x="5573713" y="6115050"/>
          <p14:tracePt t="4598" x="5630863" y="6115050"/>
          <p14:tracePt t="4616" x="5702300" y="6115050"/>
          <p14:tracePt t="4634" x="5759450" y="6115050"/>
          <p14:tracePt t="4649" x="5788025" y="6115050"/>
          <p14:tracePt t="4666" x="5845175" y="6115050"/>
          <p14:tracePt t="4683" x="5902325" y="6115050"/>
          <p14:tracePt t="4700" x="5959475" y="6115050"/>
          <p14:tracePt t="4716" x="6002338" y="6115050"/>
          <p14:tracePt t="4718" x="6016625" y="6115050"/>
          <p14:tracePt t="4733" x="6045200" y="6115050"/>
          <p14:tracePt t="4749" x="6073775" y="6115050"/>
          <p14:tracePt t="4765" x="6103938" y="6115050"/>
          <p14:tracePt t="4766" x="6118225" y="6115050"/>
          <p14:tracePt t="4782" x="6161088" y="6115050"/>
          <p14:tracePt t="4799" x="6218238" y="6115050"/>
          <p14:tracePt t="4817" x="6289675" y="6115050"/>
          <p14:tracePt t="4820" x="6303963" y="6115050"/>
          <p14:tracePt t="4833" x="6361113" y="6115050"/>
          <p14:tracePt t="4849" x="6418263" y="6115050"/>
          <p14:tracePt t="4868" x="6475413" y="6115050"/>
          <p14:tracePt t="4883" x="6503988" y="6115050"/>
          <p14:tracePt t="4900" x="6518275" y="6115050"/>
          <p14:tracePt t="4917" x="6532563" y="6115050"/>
          <p14:tracePt t="4934" x="6561138" y="6115050"/>
          <p14:tracePt t="4949" x="6589713" y="6115050"/>
          <p14:tracePt t="4966" x="6646863" y="6100763"/>
          <p14:tracePt t="4968" x="6661150" y="6100763"/>
          <p14:tracePt t="4983" x="6718300" y="6086475"/>
          <p14:tracePt t="4986" x="6732588" y="6086475"/>
          <p14:tracePt t="4999" x="6775450" y="6086475"/>
          <p14:tracePt t="5018" x="6832600" y="6086475"/>
          <p14:tracePt t="5033" x="6861175" y="6072188"/>
          <p14:tracePt t="5051" x="6904038" y="6072188"/>
          <p14:tracePt t="5067" x="6932613" y="6072188"/>
          <p14:tracePt t="5083" x="6989763" y="6057900"/>
          <p14:tracePt t="5100" x="7046913" y="6057900"/>
          <p14:tracePt t="5100" x="7061200" y="6057900"/>
          <p14:tracePt t="5116" x="7118350" y="6029325"/>
          <p14:tracePt t="5118" x="7132638" y="6029325"/>
          <p14:tracePt t="5133" x="7189788" y="6029325"/>
          <p14:tracePt t="5149" x="7246938" y="6029325"/>
          <p14:tracePt t="5167" x="7304088" y="6015038"/>
          <p14:tracePt t="5184" x="7361238" y="6015038"/>
          <p14:tracePt t="5200" x="7432675" y="6000750"/>
          <p14:tracePt t="5216" x="7489825" y="6000750"/>
          <p14:tracePt t="5217" x="7504113" y="6000750"/>
          <p14:tracePt t="5233" x="7561263" y="5986463"/>
          <p14:tracePt t="5249" x="7632700" y="5986463"/>
          <p14:tracePt t="5266" x="7704138" y="5986463"/>
          <p14:tracePt t="5266" x="7718425" y="5986463"/>
          <p14:tracePt t="5283" x="7789863" y="5986463"/>
          <p14:tracePt t="5300" x="7832725" y="5986463"/>
          <p14:tracePt t="5330" x="7847013" y="5986463"/>
          <p14:tracePt t="5370" x="7861300" y="5986463"/>
          <p14:tracePt t="5381" x="7875588" y="5986463"/>
          <p14:tracePt t="5408" x="7889875" y="5986463"/>
          <p14:tracePt t="5418" x="7904163" y="5986463"/>
          <p14:tracePt t="5427" x="7918450" y="5986463"/>
          <p14:tracePt t="5432" x="7932738" y="5972175"/>
          <p14:tracePt t="5449" x="8004175" y="5957888"/>
          <p14:tracePt t="5466" x="8104188" y="5957888"/>
          <p14:tracePt t="5483" x="8204200" y="5943600"/>
          <p14:tracePt t="5499" x="8304213" y="5943600"/>
          <p14:tracePt t="5516" x="8389938" y="5929313"/>
          <p14:tracePt t="5517" x="8404225" y="5929313"/>
          <p14:tracePt t="5533" x="8475663" y="5929313"/>
          <p14:tracePt t="5535" x="8489950" y="5929313"/>
          <p14:tracePt t="5551" x="8561388" y="5929313"/>
          <p14:tracePt t="5566" x="8618538" y="5929313"/>
          <p14:tracePt t="5568" x="8647113" y="5929313"/>
          <p14:tracePt t="5582" x="8704263" y="5929313"/>
          <p14:tracePt t="5584" x="8718550" y="5929313"/>
          <p14:tracePt t="5599" x="8789988" y="5929313"/>
          <p14:tracePt t="5599" x="8804275" y="5929313"/>
          <p14:tracePt t="5617" x="8890000" y="5943600"/>
          <p14:tracePt t="5618" x="8904288" y="5943600"/>
          <p14:tracePt t="5632" x="8975725" y="5943600"/>
          <p14:tracePt t="5634" x="8990013" y="5943600"/>
          <p14:tracePt t="5636" x="9004300" y="5943600"/>
          <p14:tracePt t="5649" x="9090025" y="5943600"/>
          <p14:tracePt t="5649" x="9104313" y="5943600"/>
          <p14:tracePt t="5666" x="9247188" y="5972175"/>
          <p14:tracePt t="5684" x="9404350" y="5972175"/>
          <p14:tracePt t="5686" x="9418638" y="5972175"/>
          <p14:tracePt t="5700" x="9532938" y="5972175"/>
          <p14:tracePt t="5700" x="9547225" y="5972175"/>
          <p14:tracePt t="5716" x="9675813" y="5972175"/>
          <p14:tracePt t="5732" x="9775825" y="5972175"/>
          <p14:tracePt t="5734" x="9790113" y="5972175"/>
          <p14:tracePt t="5749" x="9890125" y="5972175"/>
          <p14:tracePt t="5766" x="9975850" y="5972175"/>
          <p14:tracePt t="5783" x="10033000" y="5957888"/>
          <p14:tracePt t="5800" x="10047288" y="5943600"/>
          <p14:tracePt t="5999" x="10033000" y="5943600"/>
          <p14:tracePt t="6005" x="10018713" y="5943600"/>
          <p14:tracePt t="6016" x="9990138" y="5943600"/>
          <p14:tracePt t="6033" x="9932988" y="5943600"/>
          <p14:tracePt t="6050" x="9875838" y="5957888"/>
          <p14:tracePt t="6066" x="9804400" y="5957888"/>
          <p14:tracePt t="6068" x="9804400" y="5972175"/>
          <p14:tracePt t="6083" x="9775825" y="5972175"/>
          <p14:tracePt t="6099" x="9761538" y="5972175"/>
          <p14:tracePt t="6151" x="9747250" y="5972175"/>
          <p14:tracePt t="6160" x="9732963" y="5972175"/>
          <p14:tracePt t="6167" x="9718675" y="5972175"/>
          <p14:tracePt t="6184" x="9675813" y="5972175"/>
          <p14:tracePt t="6186" x="9661525" y="5972175"/>
          <p14:tracePt t="6199" x="9604375" y="5972175"/>
          <p14:tracePt t="6216" x="9504363" y="5972175"/>
          <p14:tracePt t="6232" x="9361488" y="5972175"/>
          <p14:tracePt t="6249" x="9175750" y="5986463"/>
          <p14:tracePt t="6250" x="9161463" y="5986463"/>
          <p14:tracePt t="6266" x="8947150" y="5986463"/>
          <p14:tracePt t="6283" x="8732838" y="5986463"/>
          <p14:tracePt t="6284" x="8704263" y="5986463"/>
          <p14:tracePt t="6299" x="8475663" y="5986463"/>
          <p14:tracePt t="6300" x="8447088" y="5986463"/>
          <p14:tracePt t="6316" x="8161338" y="5986463"/>
          <p14:tracePt t="6317" x="8147050" y="5986463"/>
          <p14:tracePt t="6317" x="8132763" y="5986463"/>
          <p14:tracePt t="6332" x="7818438" y="5986463"/>
          <p14:tracePt t="6349" x="7475538" y="5986463"/>
          <p14:tracePt t="6366" x="7175500" y="5986463"/>
          <p14:tracePt t="6366" x="7146925" y="5986463"/>
          <p14:tracePt t="6383" x="6861175" y="5986463"/>
          <p14:tracePt t="6384" x="6846888" y="5986463"/>
          <p14:tracePt t="6399" x="6646863" y="6000750"/>
          <p14:tracePt t="6399" x="6618288" y="6000750"/>
          <p14:tracePt t="6417" x="6346825" y="6015038"/>
          <p14:tracePt t="6418" x="6303963" y="6015038"/>
          <p14:tracePt t="6433" x="6045200" y="6015038"/>
          <p14:tracePt t="6450" x="5745163" y="6029325"/>
          <p14:tracePt t="6466" x="5445125" y="6043613"/>
          <p14:tracePt t="6482" x="5159375" y="6057900"/>
          <p14:tracePt t="6483" x="5116513" y="6072188"/>
          <p14:tracePt t="6500" x="4816475" y="6100763"/>
          <p14:tracePt t="6501" x="4802188" y="6100763"/>
          <p14:tracePt t="6501" x="4787900" y="6115050"/>
          <p14:tracePt t="6516" x="4545013" y="6143625"/>
          <p14:tracePt t="6517" x="4502150" y="6143625"/>
          <p14:tracePt t="6533" x="4273550" y="6172200"/>
          <p14:tracePt t="6534" x="4259263" y="6172200"/>
          <p14:tracePt t="6535" x="4244975" y="6172200"/>
          <p14:tracePt t="6549" x="4087813" y="6200775"/>
          <p14:tracePt t="6549" x="4073525" y="6200775"/>
          <p14:tracePt t="6567" x="3887788" y="6215063"/>
          <p14:tracePt t="6567" x="3873500" y="6215063"/>
          <p14:tracePt t="6582" x="3744913" y="6243638"/>
          <p14:tracePt t="6582" x="3730625" y="6243638"/>
          <p14:tracePt t="6583" x="3716338" y="6243638"/>
          <p14:tracePt t="6599" x="3573463" y="6286500"/>
          <p14:tracePt t="6616" x="3473450" y="6315075"/>
          <p14:tracePt t="6633" x="3387725" y="6315075"/>
          <p14:tracePt t="6650" x="3330575" y="6329363"/>
          <p14:tracePt t="6667" x="3273425" y="6343650"/>
          <p14:tracePt t="6668" x="3259138" y="6343650"/>
          <p14:tracePt t="6683" x="3230563" y="6357938"/>
          <p14:tracePt t="6700" x="3216275" y="6386513"/>
          <p14:tracePt t="6702" x="3201988" y="6386513"/>
          <p14:tracePt t="6716" x="3201988" y="6400800"/>
          <p14:tracePt t="6733" x="3201988" y="6429375"/>
          <p14:tracePt t="6751" x="3201988" y="6443663"/>
          <p14:tracePt t="6753" x="3216275" y="6443663"/>
          <p14:tracePt t="6767" x="3244850" y="6457950"/>
          <p14:tracePt t="6783" x="3302000" y="6472238"/>
          <p14:tracePt t="6785" x="3316288" y="6472238"/>
          <p14:tracePt t="6800" x="3387725" y="6486525"/>
          <p14:tracePt t="6816" x="3459163" y="6486525"/>
          <p14:tracePt t="6817" x="3473450" y="6486525"/>
          <p14:tracePt t="6834" x="3573463" y="6486525"/>
          <p14:tracePt t="6835" x="3587750" y="6486525"/>
          <p14:tracePt t="6849" x="3687763" y="6486525"/>
          <p14:tracePt t="6850" x="3702050" y="6486525"/>
          <p14:tracePt t="6867" x="3816350" y="6486525"/>
          <p14:tracePt t="6883" x="3944938" y="6486525"/>
          <p14:tracePt t="6884" x="3973513" y="6486525"/>
          <p14:tracePt t="6900" x="4102100" y="6486525"/>
          <p14:tracePt t="6915" x="4230688" y="6486525"/>
          <p14:tracePt t="6916" x="4244975" y="6486525"/>
          <p14:tracePt t="6934" x="4373563" y="6486525"/>
          <p14:tracePt t="6935" x="4387850" y="6486525"/>
          <p14:tracePt t="6949" x="4487863" y="6486525"/>
          <p14:tracePt t="6965" x="4602163" y="6486525"/>
          <p14:tracePt t="6967" x="4616450" y="6472238"/>
          <p14:tracePt t="6967" x="4630738" y="6472238"/>
          <p14:tracePt t="6982" x="4716463" y="6472238"/>
          <p14:tracePt t="6983" x="4730750" y="6472238"/>
          <p14:tracePt t="6999" x="4845050" y="6457950"/>
          <p14:tracePt t="7017" x="4973638" y="6457950"/>
          <p14:tracePt t="7033" x="5087938" y="6457950"/>
          <p14:tracePt t="7035" x="5116513" y="6457950"/>
          <p14:tracePt t="7050" x="5216525" y="6457950"/>
          <p14:tracePt t="7050" x="5230813" y="6457950"/>
          <p14:tracePt t="7066" x="5345113" y="6457950"/>
          <p14:tracePt t="7084" x="5459413" y="6457950"/>
          <p14:tracePt t="7099" x="5545138" y="6457950"/>
          <p14:tracePt t="7100" x="5559425" y="6457950"/>
          <p14:tracePt t="7101" x="5573713" y="6457950"/>
          <p14:tracePt t="7116" x="5645150" y="6457950"/>
          <p14:tracePt t="7118" x="5659438" y="6457950"/>
          <p14:tracePt t="7119" x="5673725" y="6457950"/>
          <p14:tracePt t="7134" x="5773738" y="6457950"/>
          <p14:tracePt t="7134" x="5788025" y="6457950"/>
          <p14:tracePt t="7150" x="5916613" y="6457950"/>
          <p14:tracePt t="7165" x="6045200" y="6457950"/>
          <p14:tracePt t="7184" x="6203950" y="6457950"/>
          <p14:tracePt t="7185" x="6218238" y="6457950"/>
          <p14:tracePt t="7199" x="6303963" y="6457950"/>
          <p14:tracePt t="7217" x="6403975" y="6457950"/>
          <p14:tracePt t="7218" x="6418263" y="6443663"/>
          <p14:tracePt t="7233" x="6475413" y="6443663"/>
          <p14:tracePt t="7249" x="6546850" y="6443663"/>
          <p14:tracePt t="7267" x="6618288" y="6443663"/>
          <p14:tracePt t="7270" x="6632575" y="6443663"/>
          <p14:tracePt t="7282" x="6704013" y="6443663"/>
          <p14:tracePt t="7284" x="6718300" y="6443663"/>
          <p14:tracePt t="7300" x="6804025" y="6429375"/>
          <p14:tracePt t="7316" x="6875463" y="6429375"/>
          <p14:tracePt t="7334" x="6946900" y="6415088"/>
          <p14:tracePt t="7350" x="7004050" y="6415088"/>
          <p14:tracePt t="7366" x="7061200" y="6415088"/>
          <p14:tracePt t="7383" x="7146925" y="6415088"/>
          <p14:tracePt t="7399" x="7261225" y="6429375"/>
          <p14:tracePt t="7400" x="7275513" y="6429375"/>
          <p14:tracePt t="7416" x="7375525" y="6429375"/>
          <p14:tracePt t="7417" x="7389813" y="6429375"/>
          <p14:tracePt t="7433" x="7475538" y="6429375"/>
          <p14:tracePt t="7450" x="7561263" y="6429375"/>
          <p14:tracePt t="7451" x="7575550" y="6429375"/>
          <p14:tracePt t="7466" x="7632700" y="6443663"/>
          <p14:tracePt t="7484" x="7704138" y="6443663"/>
          <p14:tracePt t="7487" x="7732713" y="6443663"/>
          <p14:tracePt t="7489" x="7747000" y="6443663"/>
          <p14:tracePt t="7501" x="7818438" y="6443663"/>
          <p14:tracePt t="7516" x="7889875" y="6443663"/>
          <p14:tracePt t="7518" x="7904163" y="6443663"/>
          <p14:tracePt t="7533" x="7975600" y="6443663"/>
          <p14:tracePt t="7550" x="8004175" y="6443663"/>
          <p14:tracePt t="7551" x="8018463" y="6443663"/>
          <p14:tracePt t="7576" x="8032750" y="6443663"/>
          <p14:tracePt t="7650" x="8047038" y="6443663"/>
          <p14:tracePt t="7660" x="8061325" y="6443663"/>
          <p14:tracePt t="7667" x="8075613" y="6443663"/>
          <p14:tracePt t="7685" x="8118475" y="6443663"/>
          <p14:tracePt t="7687" x="8132763" y="6443663"/>
          <p14:tracePt t="7699" x="8175625" y="6443663"/>
          <p14:tracePt t="7716" x="8218488" y="6443663"/>
          <p14:tracePt t="7733" x="8275638" y="6443663"/>
          <p14:tracePt t="7749" x="8347075" y="6443663"/>
          <p14:tracePt t="7766" x="8432800" y="6443663"/>
          <p14:tracePt t="7782" x="8504238" y="6443663"/>
          <p14:tracePt t="7799" x="8575675" y="6429375"/>
          <p14:tracePt t="7815" x="8618538" y="6415088"/>
          <p14:tracePt t="7833" x="8661400" y="6415088"/>
          <p14:tracePt t="7850" x="8689975" y="6415088"/>
          <p14:tracePt t="7867" x="8732838" y="6415088"/>
          <p14:tracePt t="7884" x="8789988" y="6415088"/>
          <p14:tracePt t="7899" x="8818563" y="6415088"/>
          <p14:tracePt t="7916" x="8861425" y="6415088"/>
          <p14:tracePt t="7934" x="8875713" y="6415088"/>
          <p14:tracePt t="7979" x="8890000" y="6415088"/>
          <p14:tracePt t="7993" x="8904288" y="6415088"/>
          <p14:tracePt t="8050" x="8918575" y="6415088"/>
          <p14:tracePt t="8201" x="8932863" y="6415088"/>
          <p14:tracePt t="8230" x="8947150" y="6415088"/>
          <p14:tracePt t="8236" x="8961438" y="6415088"/>
          <p14:tracePt t="8261" x="8975725" y="6415088"/>
          <p14:tracePt t="8410" x="8990013" y="6400800"/>
          <p14:tracePt t="8413" x="8990013" y="6386513"/>
          <p14:tracePt t="8417" x="8990013" y="6357938"/>
          <p14:tracePt t="8418" x="9004300" y="6357938"/>
          <p14:tracePt t="8435" x="9018588" y="6200775"/>
          <p14:tracePt t="8435" x="9018588" y="6186488"/>
          <p14:tracePt t="8449" x="9018588" y="5915025"/>
          <p14:tracePt t="8465" x="8918575" y="5300663"/>
          <p14:tracePt t="8466" x="8904288" y="5229225"/>
          <p14:tracePt t="8467" x="8890000" y="5186363"/>
          <p14:tracePt t="8482" x="8647113" y="4071938"/>
          <p14:tracePt t="8499" x="8175625" y="21431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8FD5E93-2012-6AAA-FF59-91FDF11B968F}"/>
              </a:ext>
            </a:extLst>
          </p:cNvPr>
          <p:cNvSpPr txBox="1">
            <a:spLocks/>
          </p:cNvSpPr>
          <p:nvPr/>
        </p:nvSpPr>
        <p:spPr>
          <a:xfrm>
            <a:off x="4016828" y="326572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진행 흐름</a:t>
            </a:r>
          </a:p>
        </p:txBody>
      </p:sp>
      <p:pic>
        <p:nvPicPr>
          <p:cNvPr id="7" name="그림 6" descr="스크린샷, 공, 게임, 축구이(가) 표시된 사진&#10;&#10;자동 생성된 설명">
            <a:extLst>
              <a:ext uri="{FF2B5EF4-FFF2-40B4-BE49-F238E27FC236}">
                <a16:creationId xmlns:a16="http://schemas.microsoft.com/office/drawing/2014/main" id="{0A7F33EA-34FA-892F-6B3C-B1E20D1D6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06" y="1419907"/>
            <a:ext cx="5382987" cy="35876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6A53A9-D1E8-B660-A7EC-6382A9A5AF1D}"/>
              </a:ext>
            </a:extLst>
          </p:cNvPr>
          <p:cNvSpPr txBox="1"/>
          <p:nvPr/>
        </p:nvSpPr>
        <p:spPr>
          <a:xfrm>
            <a:off x="585105" y="5331099"/>
            <a:ext cx="1102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실제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플레이 화면이다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아래와 같이 당구공을 칠 때 공의 타점을 어디로 할 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큐대의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방향은 어디로 할 것인지 정한다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그리고 밑에 게이지를 통해서 칠 때의 세기를 정할 수 있다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점수를 얻으면 화면 위에 표시된다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22427D1-5AA9-5172-9097-41D95813C934}"/>
              </a:ext>
            </a:extLst>
          </p:cNvPr>
          <p:cNvSpPr/>
          <p:nvPr/>
        </p:nvSpPr>
        <p:spPr>
          <a:xfrm>
            <a:off x="4942113" y="4501974"/>
            <a:ext cx="315686" cy="309511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974B120-27DE-F26E-F500-00B72357DF9C}"/>
              </a:ext>
            </a:extLst>
          </p:cNvPr>
          <p:cNvSpPr/>
          <p:nvPr/>
        </p:nvSpPr>
        <p:spPr>
          <a:xfrm>
            <a:off x="6479720" y="4497261"/>
            <a:ext cx="2307773" cy="407484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A4F2AA9-92B6-2E5F-97EB-14AC88068CD7}"/>
              </a:ext>
            </a:extLst>
          </p:cNvPr>
          <p:cNvSpPr/>
          <p:nvPr/>
        </p:nvSpPr>
        <p:spPr>
          <a:xfrm>
            <a:off x="3094263" y="1300164"/>
            <a:ext cx="2307773" cy="51961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30" name="오디오 29">
            <a:hlinkClick r:id="" action="ppaction://media"/>
            <a:extLst>
              <a:ext uri="{FF2B5EF4-FFF2-40B4-BE49-F238E27FC236}">
                <a16:creationId xmlns:a16="http://schemas.microsoft.com/office/drawing/2014/main" id="{D9985E04-BCE0-31CB-E320-A4A0816F1E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3062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33"/>
    </mc:Choice>
    <mc:Fallback>
      <p:transition spd="slow" advTm="12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0" x="1671638" y="5686425"/>
          <p14:tracePt t="107" x="1657350" y="5686425"/>
          <p14:tracePt t="112" x="1657350" y="5700713"/>
          <p14:tracePt t="120" x="1643063" y="5700713"/>
          <p14:tracePt t="132" x="1628775" y="5715000"/>
          <p14:tracePt t="133" x="1614488" y="5715000"/>
          <p14:tracePt t="148" x="1585913" y="5729288"/>
          <p14:tracePt t="165" x="1543050" y="5729288"/>
          <p14:tracePt t="182" x="1500188" y="5729288"/>
          <p14:tracePt t="213" x="1485900" y="5729288"/>
          <p14:tracePt t="221" x="1485900" y="5715000"/>
          <p14:tracePt t="231" x="1471613" y="5715000"/>
          <p14:tracePt t="248" x="1443038" y="5686425"/>
          <p14:tracePt t="250" x="1428750" y="5686425"/>
          <p14:tracePt t="265" x="1385888" y="5686425"/>
          <p14:tracePt t="267" x="1371600" y="5686425"/>
          <p14:tracePt t="281" x="1328738" y="5672138"/>
          <p14:tracePt t="298" x="1271588" y="5672138"/>
          <p14:tracePt t="300" x="1257300" y="5672138"/>
          <p14:tracePt t="301" x="1257300" y="5657850"/>
          <p14:tracePt t="315" x="1200150" y="5643563"/>
          <p14:tracePt t="332" x="1171575" y="5614988"/>
          <p14:tracePt t="348" x="1143000" y="5600700"/>
          <p14:tracePt t="533" x="1128713" y="5600700"/>
          <p14:tracePt t="573" x="1128713" y="5614988"/>
          <p14:tracePt t="574" x="1114425" y="5614988"/>
          <p14:tracePt t="585" x="1114425" y="5629275"/>
          <p14:tracePt t="598" x="1100138" y="5643563"/>
          <p14:tracePt t="615" x="1085850" y="5672138"/>
          <p14:tracePt t="632" x="1071563" y="5715000"/>
          <p14:tracePt t="649" x="1042988" y="5772150"/>
          <p14:tracePt t="665" x="1000125" y="5829300"/>
          <p14:tracePt t="682" x="957263" y="5872163"/>
          <p14:tracePt t="744" x="957263" y="5857875"/>
          <p14:tracePt t="777" x="971550" y="5857875"/>
          <p14:tracePt t="785" x="985838" y="5857875"/>
          <p14:tracePt t="789" x="1000125" y="5857875"/>
          <p14:tracePt t="798" x="1042988" y="5857875"/>
          <p14:tracePt t="816" x="1128713" y="5843588"/>
          <p14:tracePt t="816" x="1143000" y="5843588"/>
          <p14:tracePt t="831" x="1185863" y="5843588"/>
          <p14:tracePt t="831" x="1200150" y="5843588"/>
          <p14:tracePt t="848" x="1243013" y="5829300"/>
          <p14:tracePt t="866" x="1257300" y="5829300"/>
          <p14:tracePt t="882" x="1285875" y="5829300"/>
          <p14:tracePt t="898" x="1343025" y="5815013"/>
          <p14:tracePt t="916" x="1457325" y="5815013"/>
          <p14:tracePt t="917" x="1471613" y="5815013"/>
          <p14:tracePt t="932" x="1543050" y="5815013"/>
          <p14:tracePt t="950" x="1628775" y="5815013"/>
          <p14:tracePt t="964" x="1685925" y="5815013"/>
          <p14:tracePt t="981" x="1728788" y="5829300"/>
          <p14:tracePt t="998" x="1771650" y="5829300"/>
          <p14:tracePt t="1015" x="1828800" y="5829300"/>
          <p14:tracePt t="1031" x="1914525" y="5829300"/>
          <p14:tracePt t="1032" x="1928813" y="5829300"/>
          <p14:tracePt t="1049" x="2044700" y="5829300"/>
          <p14:tracePt t="1052" x="2058988" y="5829300"/>
          <p14:tracePt t="1064" x="2144713" y="5843588"/>
          <p14:tracePt t="1082" x="2216150" y="5843588"/>
          <p14:tracePt t="1098" x="2273300" y="5843588"/>
          <p14:tracePt t="1116" x="2301875" y="5843588"/>
          <p14:tracePt t="1131" x="2330450" y="5843588"/>
          <p14:tracePt t="1133" x="2344738" y="5843588"/>
          <p14:tracePt t="1148" x="2387600" y="5843588"/>
          <p14:tracePt t="1165" x="2459038" y="5843588"/>
          <p14:tracePt t="1182" x="2516188" y="5843588"/>
          <p14:tracePt t="1198" x="2559050" y="5857875"/>
          <p14:tracePt t="1215" x="2587625" y="5857875"/>
          <p14:tracePt t="1216" x="2601913" y="5857875"/>
          <p14:tracePt t="1232" x="2644775" y="5857875"/>
          <p14:tracePt t="1248" x="2716213" y="5857875"/>
          <p14:tracePt t="1265" x="2787650" y="5857875"/>
          <p14:tracePt t="1267" x="2801938" y="5857875"/>
          <p14:tracePt t="1283" x="2859088" y="5857875"/>
          <p14:tracePt t="1284" x="2873375" y="5857875"/>
          <p14:tracePt t="1299" x="2930525" y="5857875"/>
          <p14:tracePt t="1315" x="2973388" y="5857875"/>
          <p14:tracePt t="1332" x="3016250" y="5857875"/>
          <p14:tracePt t="1334" x="3030538" y="5857875"/>
          <p14:tracePt t="1348" x="3059113" y="5857875"/>
          <p14:tracePt t="1366" x="3130550" y="5857875"/>
          <p14:tracePt t="1383" x="3187700" y="5857875"/>
          <p14:tracePt t="1399" x="3244850" y="5857875"/>
          <p14:tracePt t="1415" x="3287713" y="5857875"/>
          <p14:tracePt t="1432" x="3344863" y="5857875"/>
          <p14:tracePt t="1448" x="3402013" y="5857875"/>
          <p14:tracePt t="1465" x="3459163" y="5857875"/>
          <p14:tracePt t="1482" x="3516313" y="5857875"/>
          <p14:tracePt t="1484" x="3530600" y="5857875"/>
          <p14:tracePt t="1499" x="3587750" y="5872163"/>
          <p14:tracePt t="1502" x="3616325" y="5872163"/>
          <p14:tracePt t="1515" x="3644900" y="5872163"/>
          <p14:tracePt t="1517" x="3659188" y="5872163"/>
          <p14:tracePt t="1518" x="3673475" y="5872163"/>
          <p14:tracePt t="1531" x="3702050" y="5872163"/>
          <p14:tracePt t="1549" x="3730625" y="5886450"/>
          <p14:tracePt t="1572" x="3744913" y="5886450"/>
          <p14:tracePt t="1595" x="3759200" y="5886450"/>
          <p14:tracePt t="1611" x="3773488" y="5886450"/>
          <p14:tracePt t="1623" x="3787775" y="5886450"/>
          <p14:tracePt t="1632" x="3802063" y="5886450"/>
          <p14:tracePt t="1650" x="3844925" y="5886450"/>
          <p14:tracePt t="1666" x="3873500" y="5886450"/>
          <p14:tracePt t="1684" x="3916363" y="5886450"/>
          <p14:tracePt t="1698" x="3944938" y="5886450"/>
          <p14:tracePt t="1716" x="3987800" y="5886450"/>
          <p14:tracePt t="1731" x="4016375" y="5886450"/>
          <p14:tracePt t="1749" x="4030663" y="5886450"/>
          <p14:tracePt t="1881" x="4044950" y="5886450"/>
          <p14:tracePt t="1912" x="4059238" y="5886450"/>
          <p14:tracePt t="2487" x="4073525" y="5886450"/>
          <p14:tracePt t="2491" x="4087813" y="5886450"/>
          <p14:tracePt t="2498" x="4102100" y="5886450"/>
          <p14:tracePt t="2514" x="4144963" y="5886450"/>
          <p14:tracePt t="2531" x="4216400" y="5872163"/>
          <p14:tracePt t="2548" x="4273550" y="5872163"/>
          <p14:tracePt t="2550" x="4287838" y="5872163"/>
          <p14:tracePt t="2566" x="4344988" y="5872163"/>
          <p14:tracePt t="2581" x="4387850" y="5872163"/>
          <p14:tracePt t="2583" x="4402138" y="5872163"/>
          <p14:tracePt t="2599" x="4445000" y="5872163"/>
          <p14:tracePt t="2616" x="4459288" y="5872163"/>
          <p14:tracePt t="2632" x="4502150" y="5872163"/>
          <p14:tracePt t="2649" x="4530725" y="5857875"/>
          <p14:tracePt t="2651" x="4545013" y="5857875"/>
          <p14:tracePt t="2666" x="4587875" y="5857875"/>
          <p14:tracePt t="2683" x="4659313" y="5857875"/>
          <p14:tracePt t="2699" x="4716463" y="5843588"/>
          <p14:tracePt t="2715" x="4802188" y="5843588"/>
          <p14:tracePt t="2732" x="4859338" y="5843588"/>
          <p14:tracePt t="2733" x="4873625" y="5843588"/>
          <p14:tracePt t="2748" x="4945063" y="5843588"/>
          <p14:tracePt t="2766" x="5030788" y="5843588"/>
          <p14:tracePt t="2767" x="5045075" y="5843588"/>
          <p14:tracePt t="2782" x="5116513" y="5843588"/>
          <p14:tracePt t="2783" x="5145088" y="5843588"/>
          <p14:tracePt t="2799" x="5216525" y="5843588"/>
          <p14:tracePt t="2816" x="5302250" y="5829300"/>
          <p14:tracePt t="2819" x="5316538" y="5829300"/>
          <p14:tracePt t="2833" x="5345113" y="5829300"/>
          <p14:tracePt t="2834" x="5359400" y="5829300"/>
          <p14:tracePt t="2850" x="5402263" y="5829300"/>
          <p14:tracePt t="2866" x="5445125" y="5829300"/>
          <p14:tracePt t="2883" x="5487988" y="5829300"/>
          <p14:tracePt t="2884" x="5502275" y="5829300"/>
          <p14:tracePt t="2898" x="5545138" y="5829300"/>
          <p14:tracePt t="2916" x="5602288" y="5829300"/>
          <p14:tracePt t="2918" x="5616575" y="5829300"/>
          <p14:tracePt t="2933" x="5673725" y="5829300"/>
          <p14:tracePt t="2948" x="5745163" y="5829300"/>
          <p14:tracePt t="2965" x="5816600" y="5829300"/>
          <p14:tracePt t="2968" x="5830888" y="5829300"/>
          <p14:tracePt t="2981" x="5888038" y="5829300"/>
          <p14:tracePt t="2999" x="5945188" y="5829300"/>
          <p14:tracePt t="3016" x="5973763" y="5829300"/>
          <p14:tracePt t="3031" x="5988050" y="5829300"/>
          <p14:tracePt t="3049" x="6016625" y="5829300"/>
          <p14:tracePt t="3066" x="6045200" y="5829300"/>
          <p14:tracePt t="3083" x="6073775" y="5829300"/>
          <p14:tracePt t="3100" x="6088063" y="5829300"/>
          <p14:tracePt t="3194" x="6073775" y="5829300"/>
          <p14:tracePt t="3200" x="6059488" y="5829300"/>
          <p14:tracePt t="3216" x="6002338" y="5829300"/>
          <p14:tracePt t="3218" x="5988050" y="5829300"/>
          <p14:tracePt t="3231" x="5902325" y="5829300"/>
          <p14:tracePt t="3232" x="5888038" y="5829300"/>
          <p14:tracePt t="3248" x="5730875" y="5815013"/>
          <p14:tracePt t="3249" x="5702300" y="5815013"/>
          <p14:tracePt t="3249" x="5688013" y="5815013"/>
          <p14:tracePt t="3264" x="5387975" y="5729288"/>
          <p14:tracePt t="3265" x="5373688" y="5729288"/>
          <p14:tracePt t="3282" x="5059363" y="5629275"/>
          <p14:tracePt t="3283" x="5016500" y="5629275"/>
          <p14:tracePt t="3284" x="5002213" y="5629275"/>
          <p14:tracePt t="3285" x="4973638" y="5614988"/>
          <p14:tracePt t="3298" x="4816475" y="5557838"/>
          <p14:tracePt t="3315" x="4673600" y="5514975"/>
          <p14:tracePt t="3331" x="4616450" y="5457825"/>
          <p14:tracePt t="3333" x="4602163" y="5457825"/>
          <p14:tracePt t="3348" x="4573588" y="5414963"/>
          <p14:tracePt t="3349" x="4559300" y="5400675"/>
          <p14:tracePt t="3366" x="4502150" y="5329238"/>
          <p14:tracePt t="3367" x="4487863" y="5314950"/>
          <p14:tracePt t="3384" x="4430713" y="5243513"/>
          <p14:tracePt t="3398" x="4402138" y="5186363"/>
          <p14:tracePt t="3417" x="4373563" y="5129213"/>
          <p14:tracePt t="3432" x="4373563" y="5072063"/>
          <p14:tracePt t="3448" x="4373563" y="4986338"/>
          <p14:tracePt t="3466" x="4373563" y="4900613"/>
          <p14:tracePt t="3482" x="4402138" y="4800600"/>
          <p14:tracePt t="3484" x="4416425" y="4800600"/>
          <p14:tracePt t="3498" x="4445000" y="4729163"/>
          <p14:tracePt t="3499" x="4459288" y="4729163"/>
          <p14:tracePt t="3500" x="4459288" y="4714875"/>
          <p14:tracePt t="3515" x="4487863" y="4657725"/>
          <p14:tracePt t="3533" x="4516438" y="4572000"/>
          <p14:tracePt t="3549" x="4530725" y="4529138"/>
          <p14:tracePt t="3551" x="4545013" y="4514850"/>
          <p14:tracePt t="3566" x="4559300" y="4486275"/>
          <p14:tracePt t="3582" x="4573588" y="4457700"/>
          <p14:tracePt t="3598" x="4587875" y="4429125"/>
          <p14:tracePt t="3616" x="4630738" y="4371975"/>
          <p14:tracePt t="3633" x="4673600" y="4329113"/>
          <p14:tracePt t="3650" x="4716463" y="4300538"/>
          <p14:tracePt t="3666" x="4745038" y="4271963"/>
          <p14:tracePt t="3682" x="4759325" y="4271963"/>
          <p14:tracePt t="3700" x="4773613" y="4271963"/>
          <p14:tracePt t="3715" x="4802188" y="4271963"/>
          <p14:tracePt t="3732" x="4845050" y="4257675"/>
          <p14:tracePt t="3749" x="4887913" y="4257675"/>
          <p14:tracePt t="3767" x="4930775" y="4257675"/>
          <p14:tracePt t="3784" x="4987925" y="4257675"/>
          <p14:tracePt t="3799" x="5045075" y="4257675"/>
          <p14:tracePt t="3816" x="5102225" y="4271963"/>
          <p14:tracePt t="3817" x="5102225" y="4286250"/>
          <p14:tracePt t="3832" x="5145088" y="4300538"/>
          <p14:tracePt t="3833" x="5159375" y="4300538"/>
          <p14:tracePt t="3851" x="5187950" y="4314825"/>
          <p14:tracePt t="3866" x="5216525" y="4329113"/>
          <p14:tracePt t="3882" x="5245100" y="4357688"/>
          <p14:tracePt t="3883" x="5245100" y="4371975"/>
          <p14:tracePt t="3898" x="5287963" y="4400550"/>
          <p14:tracePt t="3900" x="5302250" y="4414838"/>
          <p14:tracePt t="3915" x="5345113" y="4443413"/>
          <p14:tracePt t="3917" x="5345113" y="4457700"/>
          <p14:tracePt t="3931" x="5373688" y="4486275"/>
          <p14:tracePt t="3932" x="5387975" y="4500563"/>
          <p14:tracePt t="3949" x="5402263" y="4529138"/>
          <p14:tracePt t="3950" x="5402263" y="4543425"/>
          <p14:tracePt t="3965" x="5430838" y="4586288"/>
          <p14:tracePt t="3983" x="5445125" y="4643438"/>
          <p14:tracePt t="3998" x="5459413" y="4672013"/>
          <p14:tracePt t="4016" x="5459413" y="4714875"/>
          <p14:tracePt t="4019" x="5459413" y="4729163"/>
          <p14:tracePt t="4031" x="5430838" y="4757738"/>
          <p14:tracePt t="4048" x="5402263" y="4829175"/>
          <p14:tracePt t="4065" x="5345113" y="4900613"/>
          <p14:tracePt t="4081" x="5302250" y="4943475"/>
          <p14:tracePt t="4099" x="5259388" y="4986338"/>
          <p14:tracePt t="4115" x="5230813" y="5000625"/>
          <p14:tracePt t="4116" x="5230813" y="5014913"/>
          <p14:tracePt t="4133" x="5173663" y="5029200"/>
          <p14:tracePt t="4150" x="5116513" y="5043488"/>
          <p14:tracePt t="4151" x="5102225" y="5043488"/>
          <p14:tracePt t="4153" x="5087938" y="5043488"/>
          <p14:tracePt t="4165" x="5045075" y="5043488"/>
          <p14:tracePt t="4166" x="5030788" y="5043488"/>
          <p14:tracePt t="4182" x="4959350" y="5043488"/>
          <p14:tracePt t="4184" x="4945063" y="5043488"/>
          <p14:tracePt t="4199" x="4902200" y="5014913"/>
          <p14:tracePt t="4200" x="4887913" y="5014913"/>
          <p14:tracePt t="4214" x="4859338" y="4986338"/>
          <p14:tracePt t="4232" x="4816475" y="4929188"/>
          <p14:tracePt t="4248" x="4787900" y="4900613"/>
          <p14:tracePt t="4266" x="4773613" y="4843463"/>
          <p14:tracePt t="4267" x="4773613" y="4829175"/>
          <p14:tracePt t="4281" x="4759325" y="4786313"/>
          <p14:tracePt t="4283" x="4759325" y="4772025"/>
          <p14:tracePt t="4298" x="4759325" y="4729163"/>
          <p14:tracePt t="4299" x="4759325" y="4714875"/>
          <p14:tracePt t="4317" x="4759325" y="4643438"/>
          <p14:tracePt t="4319" x="4759325" y="4629150"/>
          <p14:tracePt t="4331" x="4759325" y="4600575"/>
          <p14:tracePt t="4332" x="4759325" y="4586288"/>
          <p14:tracePt t="4348" x="4759325" y="4514850"/>
          <p14:tracePt t="4366" x="4773613" y="4457700"/>
          <p14:tracePt t="4383" x="4802188" y="4414838"/>
          <p14:tracePt t="4384" x="4802188" y="4400550"/>
          <p14:tracePt t="4398" x="4802188" y="4371975"/>
          <p14:tracePt t="4400" x="4816475" y="4371975"/>
          <p14:tracePt t="4415" x="4830763" y="4343400"/>
          <p14:tracePt t="4432" x="4845050" y="4329113"/>
          <p14:tracePt t="4434" x="4859338" y="4329113"/>
          <p14:tracePt t="4454" x="4873625" y="4329113"/>
          <p14:tracePt t="4467" x="4873625" y="4314825"/>
          <p14:tracePt t="4481" x="4902200" y="4314825"/>
          <p14:tracePt t="4499" x="4945063" y="4314825"/>
          <p14:tracePt t="4516" x="5002213" y="4300538"/>
          <p14:tracePt t="4518" x="5016500" y="4300538"/>
          <p14:tracePt t="4532" x="5045075" y="4300538"/>
          <p14:tracePt t="4533" x="5059363" y="4300538"/>
          <p14:tracePt t="4548" x="5102225" y="4300538"/>
          <p14:tracePt t="4567" x="5159375" y="4300538"/>
          <p14:tracePt t="4583" x="5202238" y="4300538"/>
          <p14:tracePt t="4599" x="5245100" y="4300538"/>
          <p14:tracePt t="4616" x="5273675" y="4300538"/>
          <p14:tracePt t="4632" x="5287963" y="4314825"/>
          <p14:tracePt t="4650" x="5316538" y="4357688"/>
          <p14:tracePt t="4665" x="5345113" y="4386263"/>
          <p14:tracePt t="4685" x="5373688" y="4443413"/>
          <p14:tracePt t="4699" x="5387975" y="4471988"/>
          <p14:tracePt t="4701" x="5402263" y="4486275"/>
          <p14:tracePt t="4715" x="5402263" y="4514850"/>
          <p14:tracePt t="4733" x="5416550" y="4543425"/>
          <p14:tracePt t="4749" x="5416550" y="4572000"/>
          <p14:tracePt t="4750" x="5416550" y="4586288"/>
          <p14:tracePt t="4765" x="5416550" y="4600575"/>
          <p14:tracePt t="4767" x="5416550" y="4614863"/>
          <p14:tracePt t="4782" x="5430838" y="4643438"/>
          <p14:tracePt t="4807" x="5430838" y="4657725"/>
          <p14:tracePt t="4841" x="5430838" y="4672013"/>
          <p14:tracePt t="4859" x="5430838" y="4686300"/>
          <p14:tracePt t="4864" x="5430838" y="4700588"/>
          <p14:tracePt t="4878" x="5430838" y="4714875"/>
          <p14:tracePt t="4905" x="5430838" y="4729163"/>
          <p14:tracePt t="4928" x="5430838" y="4743450"/>
          <p14:tracePt t="4939" x="5416550" y="4743450"/>
          <p14:tracePt t="4949" x="5416550" y="4757738"/>
          <p14:tracePt t="4966" x="5387975" y="4772025"/>
          <p14:tracePt t="4983" x="5345113" y="4800600"/>
          <p14:tracePt t="4998" x="5302250" y="4829175"/>
          <p14:tracePt t="5000" x="5287963" y="4843463"/>
          <p14:tracePt t="5015" x="5230813" y="4886325"/>
          <p14:tracePt t="5032" x="5159375" y="4914900"/>
          <p14:tracePt t="5034" x="5145088" y="4943475"/>
          <p14:tracePt t="5049" x="5059363" y="4972050"/>
          <p14:tracePt t="5050" x="5059363" y="4986338"/>
          <p14:tracePt t="5065" x="4945063" y="5029200"/>
          <p14:tracePt t="5066" x="4930775" y="5029200"/>
          <p14:tracePt t="5067" x="4916488" y="5029200"/>
          <p14:tracePt t="5081" x="4773613" y="5086350"/>
          <p14:tracePt t="5082" x="4759325" y="5086350"/>
          <p14:tracePt t="5098" x="4530725" y="5143500"/>
          <p14:tracePt t="5114" x="4302125" y="5186363"/>
          <p14:tracePt t="5132" x="4116388" y="5186363"/>
          <p14:tracePt t="5149" x="3944938" y="5186363"/>
          <p14:tracePt t="5165" x="3802063" y="5157788"/>
          <p14:tracePt t="5166" x="3787775" y="5157788"/>
          <p14:tracePt t="5181" x="3673475" y="5129213"/>
          <p14:tracePt t="5198" x="3587750" y="5072063"/>
          <p14:tracePt t="5215" x="3530600" y="5014913"/>
          <p14:tracePt t="5215" x="3516313" y="5000625"/>
          <p14:tracePt t="5232" x="3459163" y="4929188"/>
          <p14:tracePt t="5249" x="3387725" y="4829175"/>
          <p14:tracePt t="5264" x="3373438" y="4743450"/>
          <p14:tracePt t="5281" x="3359150" y="4672013"/>
          <p14:tracePt t="5299" x="3373438" y="4557713"/>
          <p14:tracePt t="5315" x="3402013" y="4471988"/>
          <p14:tracePt t="5317" x="3416300" y="4457700"/>
          <p14:tracePt t="5318" x="3416300" y="4443413"/>
          <p14:tracePt t="5331" x="3444875" y="4386263"/>
          <p14:tracePt t="5331" x="3459163" y="4386263"/>
          <p14:tracePt t="5332" x="3459163" y="4371975"/>
          <p14:tracePt t="5348" x="3530600" y="4314825"/>
          <p14:tracePt t="5365" x="3673475" y="4271963"/>
          <p14:tracePt t="5382" x="3830638" y="4257675"/>
          <p14:tracePt t="5384" x="3844925" y="4243388"/>
          <p14:tracePt t="5399" x="3959225" y="4229100"/>
          <p14:tracePt t="5400" x="3973513" y="4229100"/>
          <p14:tracePt t="5415" x="4059238" y="4229100"/>
          <p14:tracePt t="5432" x="4116388" y="4243388"/>
          <p14:tracePt t="5448" x="4173538" y="4300538"/>
          <p14:tracePt t="5465" x="4244975" y="4371975"/>
          <p14:tracePt t="5482" x="4287838" y="4443413"/>
          <p14:tracePt t="5498" x="4287838" y="4514850"/>
          <p14:tracePt t="5514" x="4287838" y="4614863"/>
          <p14:tracePt t="5531" x="4287838" y="4729163"/>
          <p14:tracePt t="5548" x="4273550" y="4843463"/>
          <p14:tracePt t="5564" x="4244975" y="4914900"/>
          <p14:tracePt t="5581" x="4173538" y="4986338"/>
          <p14:tracePt t="5600" x="4102100" y="5043488"/>
          <p14:tracePt t="5601" x="4087813" y="5043488"/>
          <p14:tracePt t="5616" x="4044950" y="5086350"/>
          <p14:tracePt t="5617" x="4030663" y="5086350"/>
          <p14:tracePt t="5632" x="4002088" y="5100638"/>
          <p14:tracePt t="5634" x="3987800" y="5114925"/>
          <p14:tracePt t="5650" x="3944938" y="5129213"/>
          <p14:tracePt t="5666" x="3916363" y="5129213"/>
          <p14:tracePt t="5667" x="3902075" y="5129213"/>
          <p14:tracePt t="5683" x="3859213" y="5129213"/>
          <p14:tracePt t="5699" x="3830638" y="5114925"/>
          <p14:tracePt t="5716" x="3787775" y="5086350"/>
          <p14:tracePt t="5733" x="3759200" y="5043488"/>
          <p14:tracePt t="5749" x="3716338" y="5000625"/>
          <p14:tracePt t="5765" x="3687763" y="4957763"/>
          <p14:tracePt t="5768" x="3687763" y="4943475"/>
          <p14:tracePt t="5782" x="3673475" y="4929188"/>
          <p14:tracePt t="5799" x="3673475" y="4914900"/>
          <p14:tracePt t="5816" x="3659188" y="4886325"/>
          <p14:tracePt t="5833" x="3659188" y="4872038"/>
          <p14:tracePt t="5849" x="3659188" y="4857750"/>
          <p14:tracePt t="5866" x="3659188" y="4814888"/>
          <p14:tracePt t="5883" x="3659188" y="4786313"/>
          <p14:tracePt t="5898" x="3659188" y="4743450"/>
          <p14:tracePt t="5916" x="3659188" y="4700588"/>
          <p14:tracePt t="5933" x="3659188" y="4686300"/>
          <p14:tracePt t="5950" x="3659188" y="4672013"/>
          <p14:tracePt t="5967" x="3659188" y="4643438"/>
          <p14:tracePt t="5967" x="3659188" y="4629150"/>
          <p14:tracePt t="5982" x="3659188" y="4600575"/>
          <p14:tracePt t="5998" x="3687763" y="4557713"/>
          <p14:tracePt t="6015" x="3687763" y="4543425"/>
          <p14:tracePt t="6032" x="3702050" y="4529138"/>
          <p14:tracePt t="6049" x="3716338" y="4529138"/>
          <p14:tracePt t="6065" x="3773488" y="4514850"/>
          <p14:tracePt t="6066" x="3787775" y="4514850"/>
          <p14:tracePt t="6067" x="3787775" y="4500563"/>
          <p14:tracePt t="6082" x="3959225" y="4443413"/>
          <p14:tracePt t="6083" x="3973513" y="4443413"/>
          <p14:tracePt t="6084" x="3987800" y="4429125"/>
          <p14:tracePt t="6084" x="4002088" y="4429125"/>
          <p14:tracePt t="6098" x="4230688" y="4329113"/>
          <p14:tracePt t="6099" x="4259263" y="4329113"/>
          <p14:tracePt t="6115" x="4602163" y="4200525"/>
          <p14:tracePt t="6132" x="4945063" y="4100513"/>
          <p14:tracePt t="6133" x="4987925" y="4071938"/>
          <p14:tracePt t="6148" x="5330825" y="4000500"/>
          <p14:tracePt t="6164" x="5716588" y="3943350"/>
          <p14:tracePt t="6181" x="6073775" y="3914775"/>
          <p14:tracePt t="6182" x="6088063" y="3914775"/>
          <p14:tracePt t="6199" x="6361113" y="3900488"/>
          <p14:tracePt t="6200" x="6389688" y="3900488"/>
          <p14:tracePt t="6201" x="6403975" y="3900488"/>
          <p14:tracePt t="6215" x="6575425" y="3900488"/>
          <p14:tracePt t="6216" x="6589713" y="3900488"/>
          <p14:tracePt t="6216" x="6604000" y="3900488"/>
          <p14:tracePt t="6231" x="6746875" y="3914775"/>
          <p14:tracePt t="6249" x="6889750" y="3943350"/>
          <p14:tracePt t="6265" x="7018338" y="3986213"/>
          <p14:tracePt t="6282" x="7175500" y="4029075"/>
          <p14:tracePt t="6299" x="7375525" y="4071938"/>
          <p14:tracePt t="6300" x="7389813" y="4071938"/>
          <p14:tracePt t="6315" x="7604125" y="4129088"/>
          <p14:tracePt t="6331" x="7804150" y="4186238"/>
          <p14:tracePt t="6332" x="7832725" y="4200525"/>
          <p14:tracePt t="6349" x="8061325" y="4257675"/>
          <p14:tracePt t="6351" x="8075613" y="4271963"/>
          <p14:tracePt t="6366" x="8289925" y="4343400"/>
          <p14:tracePt t="6382" x="8504238" y="4429125"/>
          <p14:tracePt t="6384" x="8532813" y="4443413"/>
          <p14:tracePt t="6398" x="8675688" y="4500563"/>
          <p14:tracePt t="6400" x="8675688" y="4514850"/>
          <p14:tracePt t="6416" x="8761413" y="4586288"/>
          <p14:tracePt t="6418" x="8761413" y="4600575"/>
          <p14:tracePt t="6431" x="8775700" y="4686300"/>
          <p14:tracePt t="6450" x="8747125" y="4843463"/>
          <p14:tracePt t="6465" x="8704263" y="4957763"/>
          <p14:tracePt t="6466" x="8689975" y="4972050"/>
          <p14:tracePt t="6481" x="8604250" y="5057775"/>
          <p14:tracePt t="6482" x="8604250" y="5072063"/>
          <p14:tracePt t="6498" x="8461375" y="5129213"/>
          <p14:tracePt t="6499" x="8447088" y="5129213"/>
          <p14:tracePt t="6515" x="8261350" y="5172075"/>
          <p14:tracePt t="6531" x="8018463" y="5186363"/>
          <p14:tracePt t="6532" x="7975600" y="5186363"/>
          <p14:tracePt t="6533" x="7961313" y="5186363"/>
          <p14:tracePt t="6548" x="7718425" y="5186363"/>
          <p14:tracePt t="6566" x="7475538" y="5172075"/>
          <p14:tracePt t="6568" x="7461250" y="5172075"/>
          <p14:tracePt t="6569" x="7432675" y="5157788"/>
          <p14:tracePt t="6581" x="7318375" y="5129213"/>
          <p14:tracePt t="6598" x="7218363" y="5086350"/>
          <p14:tracePt t="6615" x="7175500" y="5014913"/>
          <p14:tracePt t="6617" x="7175500" y="5000625"/>
          <p14:tracePt t="6618" x="7161213" y="5000625"/>
          <p14:tracePt t="6631" x="7161213" y="4914900"/>
          <p14:tracePt t="6632" x="7161213" y="4900613"/>
          <p14:tracePt t="6633" x="7146925" y="4900613"/>
          <p14:tracePt t="6648" x="7146925" y="4772025"/>
          <p14:tracePt t="6649" x="7146925" y="4757738"/>
          <p14:tracePt t="6650" x="7146925" y="4743450"/>
          <p14:tracePt t="6665" x="7146925" y="4629150"/>
          <p14:tracePt t="6666" x="7146925" y="4600575"/>
          <p14:tracePt t="6682" x="7175500" y="4471988"/>
          <p14:tracePt t="6698" x="7232650" y="4371975"/>
          <p14:tracePt t="6699" x="7246938" y="4357688"/>
          <p14:tracePt t="6715" x="7318375" y="4286250"/>
          <p14:tracePt t="6732" x="7404100" y="4200525"/>
          <p14:tracePt t="6733" x="7418388" y="4200525"/>
          <p14:tracePt t="6749" x="7518400" y="4157663"/>
          <p14:tracePt t="6766" x="7604125" y="4129088"/>
          <p14:tracePt t="6782" x="7689850" y="4129088"/>
          <p14:tracePt t="6783" x="7704138" y="4129088"/>
          <p14:tracePt t="6798" x="7804150" y="4129088"/>
          <p14:tracePt t="6800" x="7818438" y="4129088"/>
          <p14:tracePt t="6816" x="7932738" y="4143375"/>
          <p14:tracePt t="6817" x="7961313" y="4157663"/>
          <p14:tracePt t="6832" x="8047038" y="4186238"/>
          <p14:tracePt t="6833" x="8061325" y="4186238"/>
          <p14:tracePt t="6834" x="8075613" y="4186238"/>
          <p14:tracePt t="6848" x="8161338" y="4243388"/>
          <p14:tracePt t="6865" x="8247063" y="4314825"/>
          <p14:tracePt t="6881" x="8318500" y="4386263"/>
          <p14:tracePt t="6901" x="8389938" y="4471988"/>
          <p14:tracePt t="6903" x="8389938" y="4486275"/>
          <p14:tracePt t="6916" x="8418513" y="4543425"/>
          <p14:tracePt t="6931" x="8432800" y="4586288"/>
          <p14:tracePt t="6933" x="8447088" y="4600575"/>
          <p14:tracePt t="6934" x="8447088" y="4614863"/>
          <p14:tracePt t="6935" x="8447088" y="4629150"/>
          <p14:tracePt t="6948" x="8461375" y="4686300"/>
          <p14:tracePt t="6965" x="8489950" y="4772025"/>
          <p14:tracePt t="6982" x="8504238" y="4857750"/>
          <p14:tracePt t="6983" x="8504238" y="4872038"/>
          <p14:tracePt t="6998" x="8504238" y="4929188"/>
          <p14:tracePt t="6999" x="8504238" y="4943475"/>
          <p14:tracePt t="7015" x="8504238" y="5000625"/>
          <p14:tracePt t="7033" x="8504238" y="5057775"/>
          <p14:tracePt t="7034" x="8504238" y="5072063"/>
          <p14:tracePt t="7048" x="8518525" y="5100638"/>
          <p14:tracePt t="7065" x="8518525" y="5129213"/>
          <p14:tracePt t="7082" x="8518525" y="5143500"/>
          <p14:tracePt t="7099" x="8518525" y="5157788"/>
          <p14:tracePt t="7430" x="8518525" y="5172075"/>
          <p14:tracePt t="7435" x="8532813" y="5172075"/>
          <p14:tracePt t="7450" x="8547100" y="5186363"/>
          <p14:tracePt t="7453" x="8561388" y="5186363"/>
          <p14:tracePt t="7465" x="8561388" y="5200650"/>
          <p14:tracePt t="7467" x="8575675" y="5200650"/>
          <p14:tracePt t="7483" x="8589963" y="5214938"/>
          <p14:tracePt t="7499" x="8604250" y="5214938"/>
          <p14:tracePt t="7516" x="8618538" y="5214938"/>
          <p14:tracePt t="7534" x="8632825" y="5229225"/>
          <p14:tracePt t="7549" x="8632825" y="5243513"/>
          <p14:tracePt t="7566" x="8632825" y="5272088"/>
          <p14:tracePt t="7582" x="8632825" y="5286375"/>
          <p14:tracePt t="7600" x="8632825" y="5300663"/>
          <p14:tracePt t="7625" x="8618538" y="5300663"/>
          <p14:tracePt t="7635" x="8604250" y="5300663"/>
          <p14:tracePt t="7649" x="8575675" y="5314950"/>
          <p14:tracePt t="7665" x="8532813" y="5329238"/>
          <p14:tracePt t="7683" x="8489950" y="5329238"/>
          <p14:tracePt t="7684" x="8475663" y="5329238"/>
          <p14:tracePt t="7699" x="8389938" y="5329238"/>
          <p14:tracePt t="7700" x="8375650" y="5329238"/>
          <p14:tracePt t="7715" x="8204200" y="5314950"/>
          <p14:tracePt t="7732" x="7975600" y="5272088"/>
          <p14:tracePt t="7733" x="7961313" y="5257800"/>
          <p14:tracePt t="7733" x="7947025" y="5257800"/>
          <p14:tracePt t="7749" x="7704138" y="5200650"/>
          <p14:tracePt t="7750" x="7661275" y="5186363"/>
          <p14:tracePt t="7750" x="7646988" y="5186363"/>
          <p14:tracePt t="7765" x="7346950" y="5114925"/>
          <p14:tracePt t="7783" x="6961188" y="5000625"/>
          <p14:tracePt t="7785" x="6918325" y="4986338"/>
          <p14:tracePt t="7785" x="6889750" y="4972050"/>
          <p14:tracePt t="7798" x="6675438" y="4900613"/>
          <p14:tracePt t="7799" x="6646863" y="4886325"/>
          <p14:tracePt t="7799" x="6632575" y="4872038"/>
          <p14:tracePt t="7815" x="6432550" y="4800600"/>
          <p14:tracePt t="7832" x="6218238" y="4729163"/>
          <p14:tracePt t="7833" x="6218238" y="4714875"/>
          <p14:tracePt t="7849" x="6045200" y="4643438"/>
          <p14:tracePt t="7865" x="5930900" y="4600575"/>
          <p14:tracePt t="7867" x="5916613" y="4600575"/>
          <p14:tracePt t="7882" x="5888038" y="4586288"/>
          <p14:tracePt t="7884" x="5873750" y="4586288"/>
          <p14:tracePt t="7885" x="5873750" y="4572000"/>
          <p14:tracePt t="7899" x="5845175" y="4543425"/>
          <p14:tracePt t="7916" x="5759450" y="4457700"/>
          <p14:tracePt t="7931" x="5616575" y="4357688"/>
          <p14:tracePt t="7932" x="5602288" y="4343400"/>
          <p14:tracePt t="7933" x="5588000" y="4329113"/>
          <p14:tracePt t="7948" x="5416550" y="4214813"/>
          <p14:tracePt t="7966" x="5259388" y="4071938"/>
          <p14:tracePt t="7967" x="5245100" y="4071938"/>
          <p14:tracePt t="7981" x="5159375" y="3986213"/>
          <p14:tracePt t="7982" x="5145088" y="3971925"/>
          <p14:tracePt t="7999" x="5045075" y="3871913"/>
          <p14:tracePt t="8015" x="4987925" y="3814763"/>
          <p14:tracePt t="8031" x="4945063" y="3771900"/>
          <p14:tracePt t="8049" x="4902200" y="3714750"/>
          <p14:tracePt t="8065" x="4845050" y="3671888"/>
          <p14:tracePt t="8066" x="4845050" y="3657600"/>
          <p14:tracePt t="8083" x="4759325" y="3586163"/>
          <p14:tracePt t="8098" x="4645025" y="3500438"/>
          <p14:tracePt t="8099" x="4645025" y="3486150"/>
          <p14:tracePt t="8101" x="4616450" y="3486150"/>
          <p14:tracePt t="8115" x="4530725" y="3414713"/>
          <p14:tracePt t="8133" x="4445000" y="3357563"/>
          <p14:tracePt t="8149" x="4416425" y="3343275"/>
          <p14:tracePt t="8167" x="4387850" y="3328988"/>
          <p14:tracePt t="8183" x="4373563" y="3328988"/>
          <p14:tracePt t="8199" x="4359275" y="3314700"/>
          <p14:tracePt t="8216" x="4316413" y="3314700"/>
          <p14:tracePt t="8231" x="4273550" y="3314700"/>
          <p14:tracePt t="8249" x="4230688" y="3314700"/>
          <p14:tracePt t="8265" x="4173538" y="3328988"/>
          <p14:tracePt t="8283" x="4116388" y="3328988"/>
          <p14:tracePt t="8312" x="4102100" y="3328988"/>
          <p14:tracePt t="8422" x="4116388" y="3343275"/>
          <p14:tracePt t="8424" x="4130675" y="3343275"/>
          <p14:tracePt t="8427" x="4173538" y="3343275"/>
          <p14:tracePt t="8431" x="4202113" y="3343275"/>
          <p14:tracePt t="8431" x="4216400" y="3343275"/>
          <p14:tracePt t="8448" x="4445000" y="3343275"/>
          <p14:tracePt t="8448" x="4473575" y="3343275"/>
          <p14:tracePt t="8465" x="4816475" y="3343275"/>
          <p14:tracePt t="8482" x="5116513" y="3343275"/>
          <p14:tracePt t="8483" x="5130800" y="3343275"/>
          <p14:tracePt t="8498" x="5345113" y="3343275"/>
          <p14:tracePt t="8499" x="5373688" y="3343275"/>
          <p14:tracePt t="8515" x="5588000" y="3300413"/>
          <p14:tracePt t="8531" x="5816600" y="3271838"/>
          <p14:tracePt t="8548" x="6118225" y="3243263"/>
          <p14:tracePt t="8549" x="6132513" y="3243263"/>
          <p14:tracePt t="8565" x="6289675" y="3243263"/>
          <p14:tracePt t="8565" x="6318250" y="3243263"/>
          <p14:tracePt t="8581" x="6403975" y="3243263"/>
          <p14:tracePt t="8598" x="6446838" y="3243263"/>
          <p14:tracePt t="8598" x="6461125" y="3243263"/>
          <p14:tracePt t="8614" x="6503988" y="3243263"/>
          <p14:tracePt t="8632" x="6561138" y="3243263"/>
          <p14:tracePt t="8633" x="6575425" y="3243263"/>
          <p14:tracePt t="8648" x="6646863" y="3243263"/>
          <p14:tracePt t="8666" x="6746875" y="3243263"/>
          <p14:tracePt t="8666" x="6761163" y="3243263"/>
          <p14:tracePt t="8683" x="6861175" y="3214688"/>
          <p14:tracePt t="8698" x="6989763" y="3143250"/>
          <p14:tracePt t="8715" x="7132638" y="3028950"/>
          <p14:tracePt t="8731" x="7246938" y="2886075"/>
          <p14:tracePt t="8748" x="7318375" y="2728913"/>
          <p14:tracePt t="8749" x="7318375" y="2714625"/>
          <p14:tracePt t="8765" x="7404100" y="2557463"/>
          <p14:tracePt t="8766" x="7404100" y="2543175"/>
          <p14:tracePt t="8767" x="7404100" y="2528888"/>
          <p14:tracePt t="8781" x="7475538" y="2400300"/>
          <p14:tracePt t="8798" x="7561263" y="2286000"/>
          <p14:tracePt t="8816" x="7646988" y="2214563"/>
          <p14:tracePt t="8817" x="7661275" y="2214563"/>
          <p14:tracePt t="8833" x="7718425" y="2185988"/>
          <p14:tracePt t="8849" x="7747000" y="2171700"/>
          <p14:tracePt t="8866" x="7761288" y="2171700"/>
          <p14:tracePt t="8883" x="7804150" y="2200275"/>
          <p14:tracePt t="8900" x="7861300" y="2314575"/>
          <p14:tracePt t="8915" x="7904163" y="2471738"/>
          <p14:tracePt t="8932" x="7932738" y="2686050"/>
          <p14:tracePt t="8932" x="7932738" y="2714625"/>
          <p14:tracePt t="8948" x="7961313" y="2928938"/>
          <p14:tracePt t="8950" x="7961313" y="2971800"/>
          <p14:tracePt t="8951" x="7961313" y="2986088"/>
          <p14:tracePt t="8965" x="7961313" y="3186113"/>
          <p14:tracePt t="8967" x="7961313" y="3214688"/>
          <p14:tracePt t="8982" x="7975600" y="3386138"/>
          <p14:tracePt t="8998" x="7975600" y="3486150"/>
          <p14:tracePt t="8998" x="7975600" y="3500438"/>
          <p14:tracePt t="9015" x="7961313" y="3571875"/>
          <p14:tracePt t="9016" x="7947025" y="3571875"/>
          <p14:tracePt t="9033" x="7875588" y="3657600"/>
          <p14:tracePt t="9048" x="7704138" y="3729038"/>
          <p14:tracePt t="9049" x="7689850" y="3743325"/>
          <p14:tracePt t="9065" x="7332663" y="3871913"/>
          <p14:tracePt t="9082" x="6889750" y="3971925"/>
          <p14:tracePt t="9083" x="6875463" y="3971925"/>
          <p14:tracePt t="9084" x="6846888" y="3986213"/>
          <p14:tracePt t="9098" x="6532563" y="4029075"/>
          <p14:tracePt t="9099" x="6518275" y="4029075"/>
          <p14:tracePt t="9115" x="6218238" y="4029075"/>
          <p14:tracePt t="9132" x="5859463" y="3957638"/>
          <p14:tracePt t="9133" x="5830888" y="3957638"/>
          <p14:tracePt t="9149" x="5487988" y="3800475"/>
          <p14:tracePt t="9150" x="5473700" y="3786188"/>
          <p14:tracePt t="9151" x="5445125" y="3786188"/>
          <p14:tracePt t="9152" x="5416550" y="3771900"/>
          <p14:tracePt t="9165" x="5173663" y="3614738"/>
          <p14:tracePt t="9182" x="4802188" y="3371850"/>
          <p14:tracePt t="9183" x="4787900" y="3357563"/>
          <p14:tracePt t="9198" x="4559300" y="3186113"/>
          <p14:tracePt t="9199" x="4545013" y="3157538"/>
          <p14:tracePt t="9215" x="4359275" y="2957513"/>
          <p14:tracePt t="9232" x="4259263" y="2771775"/>
          <p14:tracePt t="9233" x="4244975" y="2743200"/>
          <p14:tracePt t="9234" x="4244975" y="2728913"/>
          <p14:tracePt t="9248" x="4173538" y="2543175"/>
          <p14:tracePt t="9249" x="4159250" y="2543175"/>
          <p14:tracePt t="9265" x="4116388" y="2371725"/>
          <p14:tracePt t="9266" x="4102100" y="2343150"/>
          <p14:tracePt t="9281" x="4059238" y="2171700"/>
          <p14:tracePt t="9298" x="4030663" y="2028825"/>
          <p14:tracePt t="9299" x="4030663" y="2000250"/>
          <p14:tracePt t="9300" x="4030663" y="1985963"/>
          <p14:tracePt t="9315" x="4016375" y="1871663"/>
          <p14:tracePt t="9331" x="4002088" y="1800225"/>
          <p14:tracePt t="9350" x="4002088" y="1743075"/>
          <p14:tracePt t="9366" x="4002088" y="1728788"/>
          <p14:tracePt t="9394" x="4002088" y="1714500"/>
          <p14:tracePt t="9399" x="4016375" y="1714500"/>
          <p14:tracePt t="9417" x="4059238" y="1685925"/>
          <p14:tracePt t="9418" x="4073525" y="1685925"/>
          <p14:tracePt t="9432" x="4116388" y="1671638"/>
          <p14:tracePt t="9449" x="4173538" y="1628775"/>
          <p14:tracePt t="9451" x="4187825" y="1628775"/>
          <p14:tracePt t="9466" x="4230688" y="1600200"/>
          <p14:tracePt t="9467" x="4244975" y="1600200"/>
          <p14:tracePt t="9483" x="4287838" y="1571625"/>
          <p14:tracePt t="9485" x="4287838" y="1557338"/>
          <p14:tracePt t="9486" x="4302125" y="1557338"/>
          <p14:tracePt t="9498" x="4330700" y="1543050"/>
          <p14:tracePt t="9499" x="4330700" y="1528763"/>
          <p14:tracePt t="9500" x="4344988" y="1528763"/>
          <p14:tracePt t="9501" x="4344988" y="1514475"/>
          <p14:tracePt t="9516" x="4373563" y="1500188"/>
          <p14:tracePt t="9532" x="4387850" y="1485900"/>
          <p14:tracePt t="9535" x="4402138" y="1485900"/>
          <p14:tracePt t="9583" x="4416425" y="1485900"/>
          <p14:tracePt t="9589" x="4430713" y="1485900"/>
          <p14:tracePt t="9601" x="4473575" y="1485900"/>
          <p14:tracePt t="9615" x="4530725" y="1485900"/>
          <p14:tracePt t="9632" x="4602163" y="1514475"/>
          <p14:tracePt t="9633" x="4616450" y="1514475"/>
          <p14:tracePt t="9635" x="4630738" y="1528763"/>
          <p14:tracePt t="9652" x="4687888" y="1571625"/>
          <p14:tracePt t="9653" x="4702175" y="1571625"/>
          <p14:tracePt t="9654" x="4702175" y="1585913"/>
          <p14:tracePt t="9665" x="4730750" y="1600200"/>
          <p14:tracePt t="9665" x="4745038" y="1614488"/>
          <p14:tracePt t="9681" x="4773613" y="1643063"/>
          <p14:tracePt t="9699" x="4787900" y="1685925"/>
          <p14:tracePt t="9701" x="4787900" y="1700213"/>
          <p14:tracePt t="9716" x="4787900" y="1728788"/>
          <p14:tracePt t="9732" x="4787900" y="1771650"/>
          <p14:tracePt t="9750" x="4745038" y="1800225"/>
          <p14:tracePt t="9766" x="4702175" y="1843088"/>
          <p14:tracePt t="9767" x="4687888" y="1843088"/>
          <p14:tracePt t="9781" x="4645025" y="1857375"/>
          <p14:tracePt t="9783" x="4630738" y="1857375"/>
          <p14:tracePt t="9798" x="4573588" y="1871663"/>
          <p14:tracePt t="9816" x="4502150" y="1871663"/>
          <p14:tracePt t="9831" x="4445000" y="1857375"/>
          <p14:tracePt t="9849" x="4373563" y="1800225"/>
          <p14:tracePt t="9852" x="4359275" y="1800225"/>
          <p14:tracePt t="9853" x="4359275" y="1785938"/>
          <p14:tracePt t="9865" x="4302125" y="1728788"/>
          <p14:tracePt t="9881" x="4259263" y="1657350"/>
          <p14:tracePt t="9899" x="4216400" y="1585913"/>
          <p14:tracePt t="9901" x="4202113" y="1571625"/>
          <p14:tracePt t="9915" x="4187825" y="1514475"/>
          <p14:tracePt t="9932" x="4187825" y="1457325"/>
          <p14:tracePt t="9949" x="4187825" y="1400175"/>
          <p14:tracePt t="9967" x="4187825" y="1357313"/>
          <p14:tracePt t="9982" x="4216400" y="1300163"/>
          <p14:tracePt t="10001" x="4273550" y="1243013"/>
          <p14:tracePt t="10003" x="4287838" y="1243013"/>
          <p14:tracePt t="10015" x="4330700" y="1214438"/>
          <p14:tracePt t="10033" x="4402138" y="1171575"/>
          <p14:tracePt t="10035" x="4416425" y="1171575"/>
          <p14:tracePt t="10048" x="4473575" y="1157288"/>
          <p14:tracePt t="10066" x="4530725" y="1157288"/>
          <p14:tracePt t="10082" x="4587875" y="1157288"/>
          <p14:tracePt t="10098" x="4659313" y="1185863"/>
          <p14:tracePt t="10100" x="4673600" y="1185863"/>
          <p14:tracePt t="10116" x="4730750" y="1243013"/>
          <p14:tracePt t="10133" x="4773613" y="1285875"/>
          <p14:tracePt t="10148" x="4802188" y="1328738"/>
          <p14:tracePt t="10148" x="4802188" y="1343025"/>
          <p14:tracePt t="10165" x="4830763" y="1414463"/>
          <p14:tracePt t="10182" x="4859338" y="1485900"/>
          <p14:tracePt t="10198" x="4859338" y="1557338"/>
          <p14:tracePt t="10216" x="4859338" y="1614488"/>
          <p14:tracePt t="10218" x="4859338" y="1628775"/>
          <p14:tracePt t="10233" x="4830763" y="1685925"/>
          <p14:tracePt t="10249" x="4802188" y="1743075"/>
          <p14:tracePt t="10251" x="4787900" y="1743075"/>
          <p14:tracePt t="10252" x="4787900" y="1757363"/>
          <p14:tracePt t="10266" x="4759325" y="1785938"/>
          <p14:tracePt t="10283" x="4716463" y="1828800"/>
          <p14:tracePt t="10299" x="4659313" y="1843088"/>
          <p14:tracePt t="10315" x="4587875" y="1857375"/>
          <p14:tracePt t="10316" x="4573588" y="1857375"/>
          <p14:tracePt t="10332" x="4487863" y="1871663"/>
          <p14:tracePt t="10350" x="4416425" y="1885950"/>
          <p14:tracePt t="10352" x="4402138" y="1885950"/>
          <p14:tracePt t="10365" x="4373563" y="1885950"/>
          <p14:tracePt t="10367" x="4359275" y="1885950"/>
          <p14:tracePt t="10382" x="4316413" y="1871663"/>
          <p14:tracePt t="10399" x="4273550" y="1828800"/>
          <p14:tracePt t="10402" x="4259263" y="1814513"/>
          <p14:tracePt t="10416" x="4230688" y="1800225"/>
          <p14:tracePt t="10417" x="4216400" y="1785938"/>
          <p14:tracePt t="10431" x="4187825" y="1757363"/>
          <p14:tracePt t="10433" x="4187825" y="1743075"/>
          <p14:tracePt t="10433" x="4173538" y="1743075"/>
          <p14:tracePt t="10449" x="4159250" y="1700213"/>
          <p14:tracePt t="10465" x="4130675" y="1643063"/>
          <p14:tracePt t="10482" x="4130675" y="1571625"/>
          <p14:tracePt t="10498" x="4130675" y="1514475"/>
          <p14:tracePt t="10516" x="4130675" y="1428750"/>
          <p14:tracePt t="10533" x="4144963" y="1371600"/>
          <p14:tracePt t="10550" x="4173538" y="1314450"/>
          <p14:tracePt t="10552" x="4173538" y="1285875"/>
          <p14:tracePt t="10566" x="4216400" y="1257300"/>
          <p14:tracePt t="10582" x="4259263" y="1214438"/>
          <p14:tracePt t="10583" x="4273550" y="1214438"/>
          <p14:tracePt t="10600" x="4302125" y="1200150"/>
          <p14:tracePt t="10616" x="4344988" y="1171575"/>
          <p14:tracePt t="10633" x="4402138" y="1157288"/>
          <p14:tracePt t="10648" x="4459288" y="1157288"/>
          <p14:tracePt t="10666" x="4545013" y="1157288"/>
          <p14:tracePt t="10683" x="4616450" y="1157288"/>
          <p14:tracePt t="10684" x="4630738" y="1157288"/>
          <p14:tracePt t="10700" x="4702175" y="1157288"/>
          <p14:tracePt t="10716" x="4759325" y="1185863"/>
          <p14:tracePt t="10717" x="4773613" y="1185863"/>
          <p14:tracePt t="10733" x="4830763" y="1214438"/>
          <p14:tracePt t="10751" x="4930775" y="1257300"/>
          <p14:tracePt t="10765" x="4973638" y="1285875"/>
          <p14:tracePt t="10782" x="5030788" y="1328738"/>
          <p14:tracePt t="10800" x="5087938" y="1385888"/>
          <p14:tracePt t="10815" x="5116513" y="1414463"/>
          <p14:tracePt t="10815" x="5116513" y="1428750"/>
          <p14:tracePt t="10833" x="5145088" y="1457325"/>
          <p14:tracePt t="10835" x="5159375" y="1471613"/>
          <p14:tracePt t="10849" x="5159375" y="1500188"/>
          <p14:tracePt t="10852" x="5173663" y="1500188"/>
          <p14:tracePt t="10853" x="5173663" y="1514475"/>
          <p14:tracePt t="10865" x="5187950" y="1557338"/>
          <p14:tracePt t="10883" x="5202238" y="1628775"/>
          <p14:tracePt t="10884" x="5202238" y="1643063"/>
          <p14:tracePt t="10898" x="5216525" y="1700213"/>
          <p14:tracePt t="10900" x="5216525" y="1714500"/>
          <p14:tracePt t="10916" x="5216525" y="1771650"/>
          <p14:tracePt t="10918" x="5216525" y="1785938"/>
          <p14:tracePt t="10932" x="5216525" y="1828800"/>
          <p14:tracePt t="10949" x="5216525" y="1885950"/>
          <p14:tracePt t="10950" x="5216525" y="1900238"/>
          <p14:tracePt t="10966" x="5187950" y="1943100"/>
          <p14:tracePt t="10967" x="5187950" y="1957388"/>
          <p14:tracePt t="10982" x="5159375" y="2000250"/>
          <p14:tracePt t="10983" x="5159375" y="2014538"/>
          <p14:tracePt t="10998" x="5116513" y="2057400"/>
          <p14:tracePt t="11016" x="5059363" y="2100263"/>
          <p14:tracePt t="11017" x="5045075" y="2100263"/>
          <p14:tracePt t="11033" x="4987925" y="2128838"/>
          <p14:tracePt t="11051" x="4902200" y="2143125"/>
          <p14:tracePt t="11066" x="4845050" y="2157413"/>
          <p14:tracePt t="11081" x="4759325" y="2157413"/>
          <p14:tracePt t="11083" x="4745038" y="2157413"/>
          <p14:tracePt t="11099" x="4630738" y="2157413"/>
          <p14:tracePt t="11116" x="4516438" y="2143125"/>
          <p14:tracePt t="11133" x="4402138" y="2100263"/>
          <p14:tracePt t="11149" x="4302125" y="2043113"/>
          <p14:tracePt t="11166" x="4216400" y="1971675"/>
          <p14:tracePt t="11181" x="4130675" y="1900238"/>
          <p14:tracePt t="11183" x="4130675" y="1885950"/>
          <p14:tracePt t="11184" x="4116388" y="1871663"/>
          <p14:tracePt t="11200" x="4073525" y="1814513"/>
          <p14:tracePt t="11201" x="4059238" y="1800225"/>
          <p14:tracePt t="11215" x="4030663" y="1743075"/>
          <p14:tracePt t="11232" x="3987800" y="1685925"/>
          <p14:tracePt t="11235" x="3987800" y="1671638"/>
          <p14:tracePt t="11236" x="3987800" y="1657350"/>
          <p14:tracePt t="11250" x="3959225" y="1614488"/>
          <p14:tracePt t="11251" x="3944938" y="1585913"/>
          <p14:tracePt t="11265" x="3930650" y="1528763"/>
          <p14:tracePt t="11282" x="3916363" y="1457325"/>
          <p14:tracePt t="11298" x="3902075" y="1400175"/>
          <p14:tracePt t="11316" x="3887788" y="1343025"/>
          <p14:tracePt t="11332" x="3887788" y="1328738"/>
          <p14:tracePt t="11350" x="3887788" y="1300163"/>
          <p14:tracePt t="11366" x="3902075" y="1271588"/>
          <p14:tracePt t="11382" x="3944938" y="1228725"/>
          <p14:tracePt t="11398" x="3987800" y="1185863"/>
          <p14:tracePt t="11399" x="4002088" y="1185863"/>
          <p14:tracePt t="11416" x="4073525" y="1143000"/>
          <p14:tracePt t="11432" x="4116388" y="1114425"/>
          <p14:tracePt t="11433" x="4130675" y="1114425"/>
          <p14:tracePt t="11448" x="4173538" y="1100138"/>
          <p14:tracePt t="11465" x="4244975" y="1085850"/>
          <p14:tracePt t="11483" x="4316413" y="1085850"/>
          <p14:tracePt t="11484" x="4330700" y="1085850"/>
          <p14:tracePt t="11499" x="4373563" y="1085850"/>
          <p14:tracePt t="11515" x="4402138" y="1085850"/>
          <p14:tracePt t="11532" x="4430713" y="1085850"/>
          <p14:tracePt t="11550" x="4459288" y="1085850"/>
          <p14:tracePt t="11566" x="4502150" y="1100138"/>
          <p14:tracePt t="11582" x="4545013" y="1114425"/>
          <p14:tracePt t="11584" x="4559300" y="1128713"/>
          <p14:tracePt t="11600" x="4616450" y="1143000"/>
          <p14:tracePt t="11615" x="4673600" y="1171575"/>
          <p14:tracePt t="11631" x="4730750" y="1200150"/>
          <p14:tracePt t="11648" x="4773613" y="1243013"/>
          <p14:tracePt t="11648" x="4787900" y="1243013"/>
          <p14:tracePt t="11665" x="4816475" y="1271588"/>
          <p14:tracePt t="11681" x="4845050" y="1300163"/>
          <p14:tracePt t="11684" x="4859338" y="1300163"/>
          <p14:tracePt t="11698" x="4859338" y="1314450"/>
          <p14:tracePt t="11699" x="4873625" y="1328738"/>
          <p14:tracePt t="11715" x="4873625" y="1357313"/>
          <p14:tracePt t="11731" x="4887913" y="1371600"/>
          <p14:tracePt t="11749" x="4902200" y="1400175"/>
          <p14:tracePt t="11767" x="4916488" y="1428750"/>
          <p14:tracePt t="11768" x="4916488" y="1443038"/>
          <p14:tracePt t="11783" x="4916488" y="1457325"/>
          <p14:tracePt t="11800" x="4930775" y="1500188"/>
          <p14:tracePt t="11802" x="4930775" y="1514475"/>
          <p14:tracePt t="11817" x="4930775" y="1543050"/>
          <p14:tracePt t="11819" x="4930775" y="1557338"/>
          <p14:tracePt t="11832" x="4930775" y="1571625"/>
          <p14:tracePt t="11849" x="4930775" y="1600200"/>
          <p14:tracePt t="11866" x="4930775" y="1614488"/>
          <p14:tracePt t="11911" x="4916488" y="1614488"/>
          <p14:tracePt t="11960" x="4902200" y="1614488"/>
          <p14:tracePt t="11977" x="4887913" y="1614488"/>
          <p14:tracePt t="12082" x="4873625" y="1614488"/>
          <p14:tracePt t="12125" x="4873625" y="1600200"/>
          <p14:tracePt t="12131" x="4859338" y="1600200"/>
          <p14:tracePt t="12142" x="4859338" y="1585913"/>
          <p14:tracePt t="12161" x="4859338" y="1571625"/>
          <p14:tracePt t="12205" x="4845050" y="1571625"/>
          <p14:tracePt t="12208" x="4845050" y="1557338"/>
          <p14:tracePt t="12246" x="4845050" y="1543050"/>
          <p14:tracePt t="12252" x="4845050" y="1528763"/>
          <p14:tracePt t="12268" x="4845050" y="1514475"/>
          <p14:tracePt t="12283" x="4845050" y="1500188"/>
          <p14:tracePt t="12299" x="4873625" y="1428750"/>
          <p14:tracePt t="12315" x="4945063" y="1228725"/>
          <p14:tracePt t="12332" x="5187950" y="671513"/>
          <p14:tracePt t="12333" x="5202238" y="6286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공, 게임, 축구이(가) 표시된 사진&#10;&#10;자동 생성된 설명">
            <a:extLst>
              <a:ext uri="{FF2B5EF4-FFF2-40B4-BE49-F238E27FC236}">
                <a16:creationId xmlns:a16="http://schemas.microsoft.com/office/drawing/2014/main" id="{0ACB270C-B02C-D81D-93E9-6BEAC18B6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04" y="1419906"/>
            <a:ext cx="5382987" cy="358765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3FBEEE8-5454-A4A8-88D5-295F32A58860}"/>
              </a:ext>
            </a:extLst>
          </p:cNvPr>
          <p:cNvSpPr txBox="1">
            <a:spLocks/>
          </p:cNvSpPr>
          <p:nvPr/>
        </p:nvSpPr>
        <p:spPr>
          <a:xfrm>
            <a:off x="4016828" y="326572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진행 흐름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AC6511-E00F-CD97-8735-91157EC9BA1B}"/>
              </a:ext>
            </a:extLst>
          </p:cNvPr>
          <p:cNvSpPr txBox="1">
            <a:spLocks/>
          </p:cNvSpPr>
          <p:nvPr/>
        </p:nvSpPr>
        <p:spPr>
          <a:xfrm>
            <a:off x="4016828" y="2044197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Player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Win!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CA9DA6-663F-50A5-07F7-3D7E8DB8AFCF}"/>
              </a:ext>
            </a:extLst>
          </p:cNvPr>
          <p:cNvSpPr/>
          <p:nvPr/>
        </p:nvSpPr>
        <p:spPr>
          <a:xfrm>
            <a:off x="4543107" y="3286752"/>
            <a:ext cx="910636" cy="61106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Retry</a:t>
            </a:r>
            <a:endParaRPr lang="ko-KR" altLang="en-US" sz="14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4BE84B-0E83-29AF-2B39-47916F1DBFB5}"/>
              </a:ext>
            </a:extLst>
          </p:cNvPr>
          <p:cNvSpPr/>
          <p:nvPr/>
        </p:nvSpPr>
        <p:spPr>
          <a:xfrm>
            <a:off x="6738259" y="3286751"/>
            <a:ext cx="910636" cy="61106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Main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711D4-0442-BC45-80CB-CA42162E89ED}"/>
              </a:ext>
            </a:extLst>
          </p:cNvPr>
          <p:cNvSpPr txBox="1"/>
          <p:nvPr/>
        </p:nvSpPr>
        <p:spPr>
          <a:xfrm>
            <a:off x="585105" y="5331099"/>
            <a:ext cx="1102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규칙에 맞게 점수를 획득하다가 일정 점수가 넘어가면 그림과 같이 결과 화면이 나온다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어느 플레이어가 이겼는지 알려주고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전과 같은 규칙으로 다시 할 것인지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화면으로 돌아갈 것인지 정할 수 있게 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	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</a:t>
            </a:r>
          </a:p>
        </p:txBody>
      </p:sp>
      <p:pic>
        <p:nvPicPr>
          <p:cNvPr id="26" name="오디오 25">
            <a:hlinkClick r:id="" action="ppaction://media"/>
            <a:extLst>
              <a:ext uri="{FF2B5EF4-FFF2-40B4-BE49-F238E27FC236}">
                <a16:creationId xmlns:a16="http://schemas.microsoft.com/office/drawing/2014/main" id="{4BF9B0FC-0966-C61D-735D-D2C3D4963F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9302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26"/>
    </mc:Choice>
    <mc:Fallback>
      <p:transition spd="slow" advTm="8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88" x="4773613" y="5800725"/>
          <p14:tracePt t="300" x="4787900" y="5800725"/>
          <p14:tracePt t="313" x="4802188" y="5800725"/>
          <p14:tracePt t="320" x="4802188" y="5786438"/>
          <p14:tracePt t="337" x="4830763" y="5786438"/>
          <p14:tracePt t="353" x="4859338" y="5786438"/>
          <p14:tracePt t="370" x="4887913" y="5772150"/>
          <p14:tracePt t="388" x="4902200" y="5772150"/>
          <p14:tracePt t="404" x="4916488" y="5772150"/>
          <p14:tracePt t="405" x="4930775" y="5772150"/>
          <p14:tracePt t="420" x="4959350" y="5757863"/>
          <p14:tracePt t="437" x="5002213" y="5757863"/>
          <p14:tracePt t="454" x="5045075" y="5743575"/>
          <p14:tracePt t="470" x="5102225" y="5743575"/>
          <p14:tracePt t="488" x="5187950" y="5743575"/>
          <p14:tracePt t="504" x="5245100" y="5743575"/>
          <p14:tracePt t="520" x="5287963" y="5743575"/>
          <p14:tracePt t="537" x="5316538" y="5743575"/>
          <p14:tracePt t="554" x="5345113" y="5743575"/>
          <p14:tracePt t="556" x="5359400" y="5743575"/>
          <p14:tracePt t="570" x="5373688" y="5743575"/>
          <p14:tracePt t="587" x="5416550" y="5743575"/>
          <p14:tracePt t="604" x="5445125" y="5743575"/>
          <p14:tracePt t="622" x="5473700" y="5743575"/>
          <p14:tracePt t="638" x="5487988" y="5743575"/>
          <p14:tracePt t="654" x="5516563" y="5743575"/>
          <p14:tracePt t="672" x="5545138" y="5743575"/>
          <p14:tracePt t="688" x="5559425" y="5743575"/>
          <p14:tracePt t="689" x="5573713" y="5743575"/>
          <p14:tracePt t="704" x="5588000" y="5743575"/>
          <p14:tracePt t="720" x="5616575" y="5743575"/>
          <p14:tracePt t="738" x="5659438" y="5743575"/>
          <p14:tracePt t="739" x="5673725" y="5743575"/>
          <p14:tracePt t="753" x="5716588" y="5743575"/>
          <p14:tracePt t="771" x="5788025" y="5743575"/>
          <p14:tracePt t="787" x="5830888" y="5743575"/>
          <p14:tracePt t="803" x="5845175" y="5743575"/>
          <p14:tracePt t="804" x="5859463" y="5743575"/>
          <p14:tracePt t="830" x="5873750" y="5743575"/>
          <p14:tracePt t="838" x="5888038" y="5743575"/>
          <p14:tracePt t="839" x="5888038" y="5729288"/>
          <p14:tracePt t="854" x="5916613" y="5729288"/>
          <p14:tracePt t="856" x="5930900" y="5729288"/>
          <p14:tracePt t="871" x="5988050" y="5729288"/>
          <p14:tracePt t="872" x="6002338" y="5729288"/>
          <p14:tracePt t="874" x="6016625" y="5729288"/>
          <p14:tracePt t="887" x="6103938" y="5729288"/>
          <p14:tracePt t="903" x="6203950" y="5729288"/>
          <p14:tracePt t="904" x="6218238" y="5729288"/>
          <p14:tracePt t="920" x="6318250" y="5729288"/>
          <p14:tracePt t="937" x="6418263" y="5729288"/>
          <p14:tracePt t="953" x="6489700" y="5729288"/>
          <p14:tracePt t="954" x="6503988" y="5729288"/>
          <p14:tracePt t="970" x="6561138" y="5729288"/>
          <p14:tracePt t="971" x="6575425" y="5729288"/>
          <p14:tracePt t="972" x="6575425" y="5715000"/>
          <p14:tracePt t="987" x="6632575" y="5715000"/>
          <p14:tracePt t="988" x="6646863" y="5715000"/>
          <p14:tracePt t="1003" x="6704013" y="5715000"/>
          <p14:tracePt t="1021" x="6775450" y="5715000"/>
          <p14:tracePt t="1037" x="6846888" y="5715000"/>
          <p14:tracePt t="1053" x="6932613" y="5715000"/>
          <p14:tracePt t="1070" x="7032625" y="5715000"/>
          <p14:tracePt t="1089" x="7146925" y="5715000"/>
          <p14:tracePt t="1091" x="7161213" y="5715000"/>
          <p14:tracePt t="1103" x="7218363" y="5729288"/>
          <p14:tracePt t="1104" x="7232650" y="5729288"/>
          <p14:tracePt t="1120" x="7304088" y="5743575"/>
          <p14:tracePt t="1121" x="7318375" y="5743575"/>
          <p14:tracePt t="1138" x="7404100" y="5757863"/>
          <p14:tracePt t="1154" x="7504113" y="5772150"/>
          <p14:tracePt t="1170" x="7604125" y="5786438"/>
          <p14:tracePt t="1171" x="7618413" y="5786438"/>
          <p14:tracePt t="1187" x="7718425" y="5786438"/>
          <p14:tracePt t="1204" x="7804150" y="5786438"/>
          <p14:tracePt t="1220" x="7875588" y="5786438"/>
          <p14:tracePt t="1237" x="7918450" y="5786438"/>
          <p14:tracePt t="1255" x="7975600" y="5786438"/>
          <p14:tracePt t="1270" x="8018463" y="5786438"/>
          <p14:tracePt t="1272" x="8032750" y="5786438"/>
          <p14:tracePt t="1287" x="8104188" y="5786438"/>
          <p14:tracePt t="1305" x="8189913" y="5800725"/>
          <p14:tracePt t="1306" x="8204200" y="5800725"/>
          <p14:tracePt t="1320" x="8275638" y="5800725"/>
          <p14:tracePt t="1338" x="8332788" y="5800725"/>
          <p14:tracePt t="1339" x="8347075" y="5800725"/>
          <p14:tracePt t="1355" x="8404225" y="5800725"/>
          <p14:tracePt t="1357" x="8418513" y="5800725"/>
          <p14:tracePt t="1371" x="8447088" y="5800725"/>
          <p14:tracePt t="1372" x="8461375" y="5800725"/>
          <p14:tracePt t="1387" x="8518525" y="5800725"/>
          <p14:tracePt t="1405" x="8604250" y="5800725"/>
          <p14:tracePt t="1420" x="8661400" y="5829300"/>
          <p14:tracePt t="1437" x="8718550" y="5843588"/>
          <p14:tracePt t="1455" x="8789988" y="5857875"/>
          <p14:tracePt t="1470" x="8847138" y="5857875"/>
          <p14:tracePt t="1488" x="8918575" y="5857875"/>
          <p14:tracePt t="1504" x="8961438" y="5857875"/>
          <p14:tracePt t="1505" x="8975725" y="5857875"/>
          <p14:tracePt t="1520" x="9004300" y="5857875"/>
          <p14:tracePt t="1538" x="9032875" y="5857875"/>
          <p14:tracePt t="1554" x="9047163" y="5857875"/>
          <p14:tracePt t="1572" x="9090025" y="5857875"/>
          <p14:tracePt t="1587" x="9147175" y="5857875"/>
          <p14:tracePt t="1589" x="9161463" y="5857875"/>
          <p14:tracePt t="1605" x="9232900" y="5857875"/>
          <p14:tracePt t="1607" x="9247188" y="5857875"/>
          <p14:tracePt t="1620" x="9318625" y="5857875"/>
          <p14:tracePt t="1636" x="9390063" y="5857875"/>
          <p14:tracePt t="1654" x="9475788" y="5857875"/>
          <p14:tracePt t="1655" x="9490075" y="5857875"/>
          <p14:tracePt t="1671" x="9547225" y="5857875"/>
          <p14:tracePt t="1688" x="9618663" y="5857875"/>
          <p14:tracePt t="1704" x="9675813" y="5857875"/>
          <p14:tracePt t="1720" x="9732963" y="5857875"/>
          <p14:tracePt t="1738" x="9804400" y="5857875"/>
          <p14:tracePt t="1754" x="9861550" y="5857875"/>
          <p14:tracePt t="1770" x="9918700" y="5857875"/>
          <p14:tracePt t="1788" x="9975850" y="5857875"/>
          <p14:tracePt t="1805" x="10033000" y="5857875"/>
          <p14:tracePt t="1822" x="10075863" y="5857875"/>
          <p14:tracePt t="1838" x="10133013" y="5857875"/>
          <p14:tracePt t="1856" x="10206038" y="5857875"/>
          <p14:tracePt t="1858" x="10220325" y="5857875"/>
          <p14:tracePt t="1870" x="10277475" y="5857875"/>
          <p14:tracePt t="1888" x="10363200" y="5857875"/>
          <p14:tracePt t="1904" x="10434638" y="5857875"/>
          <p14:tracePt t="1921" x="10491788" y="5857875"/>
          <p14:tracePt t="1923" x="10506075" y="5857875"/>
          <p14:tracePt t="1938" x="10534650" y="5857875"/>
          <p14:tracePt t="1954" x="10548938" y="5857875"/>
          <p14:tracePt t="1970" x="10577513" y="5857875"/>
          <p14:tracePt t="1987" x="10606088" y="5857875"/>
          <p14:tracePt t="2004" x="10634663" y="5857875"/>
          <p14:tracePt t="2020" x="10663238" y="5843588"/>
          <p14:tracePt t="2037" x="10677525" y="5843588"/>
          <p14:tracePt t="2060" x="10691813" y="5843588"/>
          <p14:tracePt t="2108" x="10706100" y="5843588"/>
          <p14:tracePt t="2112" x="10720388" y="5843588"/>
          <p14:tracePt t="2125" x="10734675" y="5843588"/>
          <p14:tracePt t="2223" x="10748963" y="5843588"/>
          <p14:tracePt t="2267" x="10748963" y="5857875"/>
          <p14:tracePt t="2270" x="10734675" y="5857875"/>
          <p14:tracePt t="2275" x="10706100" y="5857875"/>
          <p14:tracePt t="2287" x="10606088" y="5872163"/>
          <p14:tracePt t="2289" x="10577513" y="5886450"/>
          <p14:tracePt t="2291" x="10563225" y="5886450"/>
          <p14:tracePt t="2304" x="10391775" y="5900738"/>
          <p14:tracePt t="2320" x="10061575" y="5915025"/>
          <p14:tracePt t="2337" x="9361488" y="5915025"/>
          <p14:tracePt t="2354" x="8275638" y="5843588"/>
          <p14:tracePt t="2355" x="8218488" y="5829300"/>
          <p14:tracePt t="2356" x="8147050" y="5829300"/>
          <p14:tracePt t="2370" x="7118350" y="5700713"/>
          <p14:tracePt t="2387" x="6118225" y="5557838"/>
          <p14:tracePt t="2388" x="6002338" y="5529263"/>
          <p14:tracePt t="2404" x="5145088" y="5314950"/>
          <p14:tracePt t="2405" x="5087938" y="5300663"/>
          <p14:tracePt t="2406" x="5045075" y="5272088"/>
          <p14:tracePt t="2420" x="4387850" y="5086350"/>
          <p14:tracePt t="2436" x="4059238" y="4929188"/>
          <p14:tracePt t="2453" x="3973513" y="4857750"/>
          <p14:tracePt t="2454" x="3973513" y="4843463"/>
          <p14:tracePt t="2470" x="4016375" y="4743450"/>
          <p14:tracePt t="2487" x="4087813" y="4586288"/>
          <p14:tracePt t="2488" x="4087813" y="4557713"/>
          <p14:tracePt t="2503" x="4102100" y="4400550"/>
          <p14:tracePt t="2520" x="4102100" y="4129088"/>
          <p14:tracePt t="2537" x="4102100" y="3814763"/>
          <p14:tracePt t="2553" x="4144963" y="3529013"/>
          <p14:tracePt t="2570" x="4216400" y="3243263"/>
          <p14:tracePt t="2571" x="4216400" y="3228975"/>
          <p14:tracePt t="2572" x="4216400" y="3214688"/>
          <p14:tracePt t="2586" x="4302125" y="2971800"/>
          <p14:tracePt t="2587" x="4316413" y="2971800"/>
          <p14:tracePt t="2605" x="4473575" y="2700338"/>
          <p14:tracePt t="2620" x="4630738" y="2543175"/>
          <p14:tracePt t="2636" x="4845050" y="2386013"/>
          <p14:tracePt t="2637" x="4845050" y="2371725"/>
          <p14:tracePt t="2638" x="4873625" y="2371725"/>
          <p14:tracePt t="2654" x="5073650" y="2271713"/>
          <p14:tracePt t="2671" x="5302250" y="2214563"/>
          <p14:tracePt t="2687" x="5545138" y="2200275"/>
          <p14:tracePt t="2703" x="5759450" y="2200275"/>
          <p14:tracePt t="2704" x="5773738" y="2200275"/>
          <p14:tracePt t="2705" x="5802313" y="2200275"/>
          <p14:tracePt t="2720" x="6030913" y="2228850"/>
          <p14:tracePt t="2721" x="6045200" y="2228850"/>
          <p14:tracePt t="2737" x="6275388" y="2271713"/>
          <p14:tracePt t="2738" x="6289675" y="2271713"/>
          <p14:tracePt t="2753" x="6503988" y="2343150"/>
          <p14:tracePt t="2770" x="6646863" y="2428875"/>
          <p14:tracePt t="2787" x="6732588" y="2500313"/>
          <p14:tracePt t="2803" x="6818313" y="2614613"/>
          <p14:tracePt t="2821" x="6918325" y="2757488"/>
          <p14:tracePt t="2823" x="6918325" y="2771775"/>
          <p14:tracePt t="2824" x="6932613" y="2786063"/>
          <p14:tracePt t="2837" x="7004050" y="2928938"/>
          <p14:tracePt t="2854" x="7075488" y="3086100"/>
          <p14:tracePt t="2870" x="7118350" y="3228975"/>
          <p14:tracePt t="2887" x="7161213" y="3343275"/>
          <p14:tracePt t="2904" x="7204075" y="3443288"/>
          <p14:tracePt t="2920" x="7218363" y="3500438"/>
          <p14:tracePt t="2939" x="7232650" y="3586163"/>
          <p14:tracePt t="2953" x="7246938" y="3629025"/>
          <p14:tracePt t="2955" x="7246938" y="3643313"/>
          <p14:tracePt t="2970" x="7246938" y="3700463"/>
          <p14:tracePt t="2988" x="7261225" y="3743325"/>
          <p14:tracePt t="3004" x="7261225" y="3771900"/>
          <p14:tracePt t="3021" x="7261225" y="3800475"/>
          <p14:tracePt t="3346" x="7261225" y="3814763"/>
          <p14:tracePt t="3357" x="7261225" y="3829050"/>
          <p14:tracePt t="3360" x="7261225" y="3843338"/>
          <p14:tracePt t="3371" x="7204075" y="3914775"/>
          <p14:tracePt t="3372" x="7189788" y="3914775"/>
          <p14:tracePt t="3387" x="7061200" y="4071938"/>
          <p14:tracePt t="3406" x="6861175" y="4343400"/>
          <p14:tracePt t="3420" x="6718300" y="4529138"/>
          <p14:tracePt t="3436" x="6575425" y="4700588"/>
          <p14:tracePt t="3454" x="6446838" y="4829175"/>
          <p14:tracePt t="3470" x="6261100" y="4943475"/>
          <p14:tracePt t="3471" x="6246813" y="4957763"/>
          <p14:tracePt t="3472" x="6232525" y="4957763"/>
          <p14:tracePt t="3473" x="6218238" y="4972050"/>
          <p14:tracePt t="3486" x="6030913" y="5072063"/>
          <p14:tracePt t="3487" x="6002338" y="5072063"/>
          <p14:tracePt t="3503" x="5773738" y="5200650"/>
          <p14:tracePt t="3520" x="5588000" y="5300663"/>
          <p14:tracePt t="3538" x="5430838" y="5414963"/>
          <p14:tracePt t="3553" x="5345113" y="5457825"/>
          <p14:tracePt t="3554" x="5330825" y="5472113"/>
          <p14:tracePt t="3570" x="5259388" y="5529263"/>
          <p14:tracePt t="3571" x="5245100" y="5543550"/>
          <p14:tracePt t="3587" x="5187950" y="5614988"/>
          <p14:tracePt t="3605" x="5145088" y="5700713"/>
          <p14:tracePt t="3621" x="5116513" y="5772150"/>
          <p14:tracePt t="3622" x="5102225" y="5772150"/>
          <p14:tracePt t="3623" x="5102225" y="5786438"/>
          <p14:tracePt t="3637" x="5073650" y="5843588"/>
          <p14:tracePt t="3654" x="5016500" y="5929313"/>
          <p14:tracePt t="3670" x="4959350" y="6000750"/>
          <p14:tracePt t="3671" x="4945063" y="6000750"/>
          <p14:tracePt t="3672" x="4945063" y="6015038"/>
          <p14:tracePt t="3687" x="4902200" y="6072188"/>
          <p14:tracePt t="3705" x="4859338" y="6115050"/>
          <p14:tracePt t="3707" x="4859338" y="6129338"/>
          <p14:tracePt t="3722" x="4830763" y="6143625"/>
          <p14:tracePt t="3738" x="4816475" y="6157913"/>
          <p14:tracePt t="3755" x="4802188" y="6157913"/>
          <p14:tracePt t="3870" x="4816475" y="6157913"/>
          <p14:tracePt t="3872" x="4816475" y="6172200"/>
          <p14:tracePt t="3887" x="4830763" y="6186488"/>
          <p14:tracePt t="3889" x="4845050" y="6186488"/>
          <p14:tracePt t="3904" x="4916488" y="6200775"/>
          <p14:tracePt t="3906" x="4930775" y="6200775"/>
          <p14:tracePt t="3921" x="5045075" y="6200775"/>
          <p14:tracePt t="3937" x="5145088" y="6200775"/>
          <p14:tracePt t="3954" x="5230813" y="6186488"/>
          <p14:tracePt t="3971" x="5302250" y="6172200"/>
          <p14:tracePt t="3987" x="5359400" y="6172200"/>
          <p14:tracePt t="3988" x="5373688" y="6172200"/>
          <p14:tracePt t="3990" x="5387975" y="6172200"/>
          <p14:tracePt t="3991" x="5402263" y="6172200"/>
          <p14:tracePt t="4003" x="5473700" y="6172200"/>
          <p14:tracePt t="4021" x="5630863" y="6172200"/>
          <p14:tracePt t="4036" x="5759450" y="6172200"/>
          <p14:tracePt t="4054" x="5916613" y="6172200"/>
          <p14:tracePt t="4070" x="6016625" y="6172200"/>
          <p14:tracePt t="4086" x="6103938" y="6172200"/>
          <p14:tracePt t="4106" x="6203950" y="6172200"/>
          <p14:tracePt t="4120" x="6261100" y="6172200"/>
          <p14:tracePt t="4136" x="6332538" y="6172200"/>
          <p14:tracePt t="4154" x="6403975" y="6172200"/>
          <p14:tracePt t="4171" x="6489700" y="6172200"/>
          <p14:tracePt t="4187" x="6546850" y="6172200"/>
          <p14:tracePt t="4188" x="6561138" y="6172200"/>
          <p14:tracePt t="4204" x="6618288" y="6172200"/>
          <p14:tracePt t="4205" x="6632575" y="6172200"/>
          <p14:tracePt t="4220" x="6689725" y="6172200"/>
          <p14:tracePt t="4221" x="6718300" y="6172200"/>
          <p14:tracePt t="4237" x="6789738" y="6172200"/>
          <p14:tracePt t="4254" x="6875463" y="6172200"/>
          <p14:tracePt t="4270" x="6946900" y="6172200"/>
          <p14:tracePt t="4271" x="6961188" y="6172200"/>
          <p14:tracePt t="4287" x="7032625" y="6172200"/>
          <p14:tracePt t="4306" x="7104063" y="6172200"/>
          <p14:tracePt t="4320" x="7146925" y="6172200"/>
          <p14:tracePt t="4338" x="7204075" y="6172200"/>
          <p14:tracePt t="4353" x="7246938" y="6172200"/>
          <p14:tracePt t="4355" x="7261225" y="6172200"/>
          <p14:tracePt t="4371" x="7318375" y="6172200"/>
          <p14:tracePt t="4387" x="7346950" y="6172200"/>
          <p14:tracePt t="4405" x="7375525" y="6172200"/>
          <p14:tracePt t="4407" x="7389813" y="6172200"/>
          <p14:tracePt t="4420" x="7404100" y="6172200"/>
          <p14:tracePt t="4439" x="7432675" y="6172200"/>
          <p14:tracePt t="4454" x="7461250" y="6172200"/>
          <p14:tracePt t="4455" x="7475538" y="6172200"/>
          <p14:tracePt t="4470" x="7518400" y="6172200"/>
          <p14:tracePt t="4488" x="7575550" y="6172200"/>
          <p14:tracePt t="4489" x="7589838" y="6172200"/>
          <p14:tracePt t="4505" x="7632700" y="6157913"/>
          <p14:tracePt t="4506" x="7646988" y="6157913"/>
          <p14:tracePt t="4521" x="7675563" y="6157913"/>
          <p14:tracePt t="4536" x="7732713" y="6157913"/>
          <p14:tracePt t="4554" x="7789863" y="6157913"/>
          <p14:tracePt t="4572" x="7861300" y="6157913"/>
          <p14:tracePt t="4588" x="7932738" y="6157913"/>
          <p14:tracePt t="4605" x="8004175" y="6157913"/>
          <p14:tracePt t="4607" x="8018463" y="6157913"/>
          <p14:tracePt t="4621" x="8061325" y="6157913"/>
          <p14:tracePt t="4622" x="8075613" y="6157913"/>
          <p14:tracePt t="4638" x="8132763" y="6157913"/>
          <p14:tracePt t="4655" x="8175625" y="6157913"/>
          <p14:tracePt t="4670" x="8218488" y="6157913"/>
          <p14:tracePt t="4688" x="8261350" y="6157913"/>
          <p14:tracePt t="4690" x="8275638" y="6157913"/>
          <p14:tracePt t="4704" x="8318500" y="6157913"/>
          <p14:tracePt t="4721" x="8361363" y="6157913"/>
          <p14:tracePt t="4738" x="8418513" y="6157913"/>
          <p14:tracePt t="4753" x="8475663" y="6157913"/>
          <p14:tracePt t="4770" x="8547100" y="6157913"/>
          <p14:tracePt t="4789" x="8604250" y="6157913"/>
          <p14:tracePt t="4789" x="8618538" y="6157913"/>
          <p14:tracePt t="4803" x="8661400" y="6157913"/>
          <p14:tracePt t="4804" x="8675688" y="6157913"/>
          <p14:tracePt t="4820" x="8718550" y="6157913"/>
          <p14:tracePt t="4821" x="8732838" y="6157913"/>
          <p14:tracePt t="4838" x="8761413" y="6172200"/>
          <p14:tracePt t="4840" x="8775700" y="6172200"/>
          <p14:tracePt t="4854" x="8804275" y="6172200"/>
          <p14:tracePt t="4856" x="8818563" y="6172200"/>
          <p14:tracePt t="4871" x="8847138" y="6172200"/>
          <p14:tracePt t="4888" x="8875713" y="6172200"/>
          <p14:tracePt t="4905" x="8904288" y="6172200"/>
          <p14:tracePt t="4906" x="8918575" y="6172200"/>
          <p14:tracePt t="4921" x="8932863" y="6172200"/>
          <p14:tracePt t="4937" x="8975725" y="6172200"/>
          <p14:tracePt t="4955" x="9018588" y="6172200"/>
          <p14:tracePt t="4957" x="9032875" y="6172200"/>
          <p14:tracePt t="4971" x="9075738" y="6186488"/>
          <p14:tracePt t="4987" x="9118600" y="6186488"/>
          <p14:tracePt t="5006" x="9161463" y="6200775"/>
          <p14:tracePt t="5022" x="9175750" y="6200775"/>
          <p14:tracePt t="5043" x="9190038" y="6200775"/>
          <p14:tracePt t="5056" x="9204325" y="6200775"/>
          <p14:tracePt t="5077" x="9218613" y="6200775"/>
          <p14:tracePt t="5133" x="9232900" y="6200775"/>
          <p14:tracePt t="5169" x="9247188" y="6200775"/>
          <p14:tracePt t="5177" x="9261475" y="6200775"/>
          <p14:tracePt t="5193" x="9275763" y="6200775"/>
          <p14:tracePt t="5207" x="9290050" y="6200775"/>
          <p14:tracePt t="5222" x="9304338" y="6200775"/>
          <p14:tracePt t="5237" x="9318625" y="6200775"/>
          <p14:tracePt t="5254" x="9332913" y="6200775"/>
          <p14:tracePt t="5271" x="9347200" y="6200775"/>
          <p14:tracePt t="5287" x="9390063" y="6200775"/>
          <p14:tracePt t="5304" x="9432925" y="6200775"/>
          <p14:tracePt t="5321" x="9461500" y="6200775"/>
          <p14:tracePt t="5337" x="9490075" y="6200775"/>
          <p14:tracePt t="5354" x="9518650" y="6200775"/>
          <p14:tracePt t="5370" x="9547225" y="6200775"/>
          <p14:tracePt t="5387" x="9590088" y="6200775"/>
          <p14:tracePt t="5404" x="9618663" y="6200775"/>
          <p14:tracePt t="5406" x="9632950" y="6200775"/>
          <p14:tracePt t="5421" x="9661525" y="6200775"/>
          <p14:tracePt t="5422" x="9675813" y="6200775"/>
          <p14:tracePt t="5437" x="9718675" y="6200775"/>
          <p14:tracePt t="5453" x="9775825" y="6200775"/>
          <p14:tracePt t="5454" x="9790113" y="6200775"/>
          <p14:tracePt t="5470" x="9832975" y="6200775"/>
          <p14:tracePt t="5471" x="9847263" y="6200775"/>
          <p14:tracePt t="5488" x="9875838" y="6200775"/>
          <p14:tracePt t="5504" x="9918700" y="6200775"/>
          <p14:tracePt t="5520" x="9961563" y="6200775"/>
          <p14:tracePt t="5538" x="10018713" y="6200775"/>
          <p14:tracePt t="5541" x="10033000" y="6200775"/>
          <p14:tracePt t="5555" x="10090150" y="6200775"/>
          <p14:tracePt t="5571" x="10147300" y="6200775"/>
          <p14:tracePt t="5588" x="10177463" y="6200775"/>
          <p14:tracePt t="5606" x="10220325" y="6200775"/>
          <p14:tracePt t="5607" x="10234613" y="6200775"/>
          <p14:tracePt t="5622" x="10277475" y="6200775"/>
          <p14:tracePt t="5637" x="10363200" y="6200775"/>
          <p14:tracePt t="5638" x="10377488" y="6200775"/>
          <p14:tracePt t="5654" x="10477500" y="6200775"/>
          <p14:tracePt t="5670" x="10563225" y="6200775"/>
          <p14:tracePt t="5687" x="10620375" y="6200775"/>
          <p14:tracePt t="5705" x="10648950" y="6200775"/>
          <p14:tracePt t="5720" x="10677525" y="6200775"/>
          <p14:tracePt t="5721" x="10691813" y="6200775"/>
          <p14:tracePt t="5738" x="10763250" y="6200775"/>
          <p14:tracePt t="5754" x="10848975" y="6200775"/>
          <p14:tracePt t="5771" x="10934700" y="6200775"/>
          <p14:tracePt t="5787" x="10977563" y="6200775"/>
          <p14:tracePt t="5807" x="10991850" y="6200775"/>
          <p14:tracePt t="5821" x="10991850" y="6186488"/>
          <p14:tracePt t="5853" x="11006138" y="6186488"/>
          <p14:tracePt t="5933" x="10991850" y="6186488"/>
          <p14:tracePt t="5941" x="10948988" y="6186488"/>
          <p14:tracePt t="5954" x="10791825" y="6186488"/>
          <p14:tracePt t="5970" x="10477500" y="6186488"/>
          <p14:tracePt t="5971" x="10463213" y="6186488"/>
          <p14:tracePt t="5987" x="9890125" y="6157913"/>
          <p14:tracePt t="5988" x="9861550" y="6157913"/>
          <p14:tracePt t="6005" x="9247188" y="6157913"/>
          <p14:tracePt t="6006" x="9232900" y="6157913"/>
          <p14:tracePt t="6020" x="8747125" y="6157913"/>
          <p14:tracePt t="6022" x="8689975" y="6157913"/>
          <p14:tracePt t="6037" x="8232775" y="6143625"/>
          <p14:tracePt t="6038" x="8175625" y="6129338"/>
          <p14:tracePt t="6055" x="7646988" y="6115050"/>
          <p14:tracePt t="6056" x="7618413" y="6115050"/>
          <p14:tracePt t="6071" x="7146925" y="6115050"/>
          <p14:tracePt t="6072" x="7118350" y="6115050"/>
          <p14:tracePt t="6087" x="6689725" y="6115050"/>
          <p14:tracePt t="6089" x="6646863" y="6115050"/>
          <p14:tracePt t="6090" x="6632575" y="6115050"/>
          <p14:tracePt t="6103" x="6289675" y="6115050"/>
          <p14:tracePt t="6104" x="6275388" y="6115050"/>
          <p14:tracePt t="6120" x="5902325" y="6115050"/>
          <p14:tracePt t="6121" x="5859463" y="6115050"/>
          <p14:tracePt t="6137" x="5487988" y="6115050"/>
          <p14:tracePt t="6139" x="5430838" y="6115050"/>
          <p14:tracePt t="6139" x="5416550" y="6115050"/>
          <p14:tracePt t="6154" x="5145088" y="6115050"/>
          <p14:tracePt t="6155" x="5130800" y="6115050"/>
          <p14:tracePt t="6171" x="4873625" y="6115050"/>
          <p14:tracePt t="6172" x="4845050" y="6115050"/>
          <p14:tracePt t="6187" x="4630738" y="6157913"/>
          <p14:tracePt t="6188" x="4602163" y="6157913"/>
          <p14:tracePt t="6189" x="4587875" y="6157913"/>
          <p14:tracePt t="6203" x="4387850" y="6186488"/>
          <p14:tracePt t="6204" x="4373563" y="6186488"/>
          <p14:tracePt t="6205" x="4359275" y="6186488"/>
          <p14:tracePt t="6221" x="4144963" y="6200775"/>
          <p14:tracePt t="6222" x="4130675" y="6215063"/>
          <p14:tracePt t="6237" x="3916363" y="6229350"/>
          <p14:tracePt t="6237" x="3902075" y="6229350"/>
          <p14:tracePt t="6238" x="3887788" y="6229350"/>
          <p14:tracePt t="6254" x="3630613" y="6229350"/>
          <p14:tracePt t="6270" x="3387725" y="6229350"/>
          <p14:tracePt t="6271" x="3359150" y="6229350"/>
          <p14:tracePt t="6272" x="3344863" y="6229350"/>
          <p14:tracePt t="6287" x="3144838" y="6243638"/>
          <p14:tracePt t="6288" x="3130550" y="6243638"/>
          <p14:tracePt t="6289" x="3101975" y="6257925"/>
          <p14:tracePt t="6303" x="2916238" y="6300788"/>
          <p14:tracePt t="6305" x="2887663" y="6300788"/>
          <p14:tracePt t="6321" x="2659063" y="6343650"/>
          <p14:tracePt t="6323" x="2616200" y="6357938"/>
          <p14:tracePt t="6337" x="2387600" y="6386513"/>
          <p14:tracePt t="6354" x="2014538" y="6400800"/>
          <p14:tracePt t="6372" x="1671638" y="6429375"/>
          <p14:tracePt t="6373" x="1643063" y="6429375"/>
          <p14:tracePt t="6387" x="1414463" y="6457950"/>
          <p14:tracePt t="6404" x="1214438" y="6486525"/>
          <p14:tracePt t="6420" x="1057275" y="6515100"/>
          <p14:tracePt t="6436" x="914400" y="6529388"/>
          <p14:tracePt t="6437" x="900113" y="6529388"/>
          <p14:tracePt t="6454" x="800100" y="6529388"/>
          <p14:tracePt t="6455" x="785813" y="6529388"/>
          <p14:tracePt t="6471" x="757238" y="6529388"/>
          <p14:tracePt t="6528" x="771525" y="6529388"/>
          <p14:tracePt t="6536" x="785813" y="6529388"/>
          <p14:tracePt t="6540" x="800100" y="6529388"/>
          <p14:tracePt t="6556" x="885825" y="6529388"/>
          <p14:tracePt t="6571" x="1057275" y="6529388"/>
          <p14:tracePt t="6572" x="1071563" y="6529388"/>
          <p14:tracePt t="6587" x="1300163" y="6500813"/>
          <p14:tracePt t="6588" x="1314450" y="6500813"/>
          <p14:tracePt t="6604" x="1571625" y="6472238"/>
          <p14:tracePt t="6620" x="1771650" y="6472238"/>
          <p14:tracePt t="6637" x="1943100" y="6472238"/>
          <p14:tracePt t="6638" x="1957388" y="6472238"/>
          <p14:tracePt t="6639" x="1971675" y="6472238"/>
          <p14:tracePt t="6653" x="2130425" y="6472238"/>
          <p14:tracePt t="6654" x="2159000" y="6472238"/>
          <p14:tracePt t="6670" x="2373313" y="6472238"/>
          <p14:tracePt t="6688" x="2616200" y="6472238"/>
          <p14:tracePt t="6688" x="2644775" y="6472238"/>
          <p14:tracePt t="6704" x="2873375" y="6472238"/>
          <p14:tracePt t="6705" x="2887663" y="6472238"/>
          <p14:tracePt t="6720" x="3087688" y="6472238"/>
          <p14:tracePt t="6721" x="3101975" y="6472238"/>
          <p14:tracePt t="6722" x="3116263" y="6472238"/>
          <p14:tracePt t="6736" x="3259138" y="6472238"/>
          <p14:tracePt t="6737" x="3273425" y="6472238"/>
          <p14:tracePt t="6755" x="3416300" y="6472238"/>
          <p14:tracePt t="6757" x="3444875" y="6472238"/>
          <p14:tracePt t="6770" x="3516313" y="6472238"/>
          <p14:tracePt t="6788" x="3587750" y="6472238"/>
          <p14:tracePt t="6805" x="3630613" y="6472238"/>
          <p14:tracePt t="6822" x="3659188" y="6472238"/>
          <p14:tracePt t="6824" x="3673475" y="6472238"/>
          <p14:tracePt t="6837" x="3702050" y="6472238"/>
          <p14:tracePt t="6857" x="3759200" y="6472238"/>
          <p14:tracePt t="6870" x="3859213" y="6472238"/>
          <p14:tracePt t="6886" x="4016375" y="6486525"/>
          <p14:tracePt t="6887" x="4030663" y="6486525"/>
          <p14:tracePt t="6903" x="4216400" y="6500813"/>
          <p14:tracePt t="6904" x="4244975" y="6500813"/>
          <p14:tracePt t="6920" x="4459288" y="6515100"/>
          <p14:tracePt t="6920" x="4473575" y="6515100"/>
          <p14:tracePt t="6937" x="4616450" y="6529388"/>
          <p14:tracePt t="6953" x="4702175" y="6529388"/>
          <p14:tracePt t="6971" x="4759325" y="6529388"/>
          <p14:tracePt t="6973" x="4773613" y="6529388"/>
          <p14:tracePt t="6987" x="4816475" y="6529388"/>
          <p14:tracePt t="7005" x="4859338" y="6529388"/>
          <p14:tracePt t="7006" x="4873625" y="6529388"/>
          <p14:tracePt t="7021" x="4916488" y="6529388"/>
          <p14:tracePt t="7038" x="4959350" y="6529388"/>
          <p14:tracePt t="7056" x="4987925" y="6529388"/>
          <p14:tracePt t="7072" x="5016500" y="6529388"/>
          <p14:tracePt t="7089" x="5030788" y="6529388"/>
          <p14:tracePt t="7105" x="5045075" y="6529388"/>
          <p14:tracePt t="7798" x="5045075" y="6515100"/>
          <p14:tracePt t="7802" x="5073650" y="6457950"/>
          <p14:tracePt t="7804" x="5087938" y="6429375"/>
          <p14:tracePt t="7820" x="5216525" y="6057900"/>
          <p14:tracePt t="7839" x="5487988" y="5029200"/>
          <p14:tracePt t="7839" x="5502275" y="4957763"/>
          <p14:tracePt t="7840" x="5516563" y="4872038"/>
          <p14:tracePt t="7854" x="5673725" y="3743325"/>
          <p14:tracePt t="7855" x="5702300" y="3514725"/>
          <p14:tracePt t="7870" x="5873750" y="2071688"/>
          <p14:tracePt t="7871" x="5873750" y="2057400"/>
          <p14:tracePt t="7888" x="6059488" y="242888"/>
          <p14:tracePt t="7889" x="6059488" y="1285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1E0D408-31E4-1668-D586-C76F1C9389C1}"/>
              </a:ext>
            </a:extLst>
          </p:cNvPr>
          <p:cNvSpPr txBox="1">
            <a:spLocks/>
          </p:cNvSpPr>
          <p:nvPr/>
        </p:nvSpPr>
        <p:spPr>
          <a:xfrm>
            <a:off x="772886" y="315686"/>
            <a:ext cx="10602685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EC82F-81C6-48F6-2F53-58D5013F6458}"/>
              </a:ext>
            </a:extLst>
          </p:cNvPr>
          <p:cNvSpPr txBox="1"/>
          <p:nvPr/>
        </p:nvSpPr>
        <p:spPr>
          <a:xfrm>
            <a:off x="985156" y="1538972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(1)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이미지 및 애니메이션 리소스 확보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화면 출력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53197-B6F3-3C20-808C-6EE416C600B2}"/>
              </a:ext>
            </a:extLst>
          </p:cNvPr>
          <p:cNvSpPr txBox="1"/>
          <p:nvPr/>
        </p:nvSpPr>
        <p:spPr>
          <a:xfrm>
            <a:off x="985156" y="2137686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(2)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공을 칠 때의 상태 및 애니메이션 구현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A48F1-AB44-7A30-DF8A-8BC672996BF8}"/>
              </a:ext>
            </a:extLst>
          </p:cNvPr>
          <p:cNvSpPr txBox="1"/>
          <p:nvPr/>
        </p:nvSpPr>
        <p:spPr>
          <a:xfrm>
            <a:off x="985156" y="2736400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(3-4)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당구를 칠 때의 물리법칙 구현 및 점수 시스템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BB1541-40B0-AA13-482D-62C6DBCB5B3B}"/>
              </a:ext>
            </a:extLst>
          </p:cNvPr>
          <p:cNvSpPr txBox="1"/>
          <p:nvPr/>
        </p:nvSpPr>
        <p:spPr>
          <a:xfrm>
            <a:off x="985156" y="3335114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(5)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3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 규칙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FEEAD-8DA2-66C6-521D-D980983D81DF}"/>
              </a:ext>
            </a:extLst>
          </p:cNvPr>
          <p:cNvSpPr txBox="1"/>
          <p:nvPr/>
        </p:nvSpPr>
        <p:spPr>
          <a:xfrm>
            <a:off x="985156" y="3933828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(6)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인원수 설정 구현 및 메인 화면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57559-209C-1391-B1C4-BE75C2930791}"/>
              </a:ext>
            </a:extLst>
          </p:cNvPr>
          <p:cNvSpPr txBox="1"/>
          <p:nvPr/>
        </p:nvSpPr>
        <p:spPr>
          <a:xfrm>
            <a:off x="985156" y="4532542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(7)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UI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추가 후 게임 완성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2C20D3-953C-24DB-D0D9-0FE67E33C50A}"/>
              </a:ext>
            </a:extLst>
          </p:cNvPr>
          <p:cNvSpPr txBox="1"/>
          <p:nvPr/>
        </p:nvSpPr>
        <p:spPr>
          <a:xfrm>
            <a:off x="985156" y="5131256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(8)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지인 평가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디버깅 및 세부 사항 수정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최종 게임 제출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30" name="오디오 29">
            <a:hlinkClick r:id="" action="ppaction://media"/>
            <a:extLst>
              <a:ext uri="{FF2B5EF4-FFF2-40B4-BE49-F238E27FC236}">
                <a16:creationId xmlns:a16="http://schemas.microsoft.com/office/drawing/2014/main" id="{6DD696E8-E3E6-2FD3-EB4C-B007E5B3FA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9107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81"/>
    </mc:Choice>
    <mc:Fallback>
      <p:transition spd="slow" advTm="15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95" x="5116513" y="1871663"/>
          <p14:tracePt t="102" x="5116513" y="1885950"/>
          <p14:tracePt t="117" x="5116513" y="1900238"/>
          <p14:tracePt t="124" x="5130800" y="1900238"/>
          <p14:tracePt t="172" x="5145088" y="1900238"/>
          <p14:tracePt t="178" x="5145088" y="1914525"/>
          <p14:tracePt t="189" x="5187950" y="1928813"/>
          <p14:tracePt t="205" x="5216525" y="1943100"/>
          <p14:tracePt t="221" x="5259388" y="1943100"/>
          <p14:tracePt t="237" x="5302250" y="1957388"/>
          <p14:tracePt t="254" x="5345113" y="1957388"/>
          <p14:tracePt t="255" x="5359400" y="1957388"/>
          <p14:tracePt t="271" x="5416550" y="1985963"/>
          <p14:tracePt t="288" x="5445125" y="2014538"/>
          <p14:tracePt t="305" x="5473700" y="2028825"/>
          <p14:tracePt t="322" x="5487988" y="2057400"/>
          <p14:tracePt t="339" x="5487988" y="2071688"/>
          <p14:tracePt t="355" x="5487988" y="2114550"/>
          <p14:tracePt t="372" x="5487988" y="2171700"/>
          <p14:tracePt t="388" x="5487988" y="2200275"/>
          <p14:tracePt t="1059" x="5502275" y="2200275"/>
          <p14:tracePt t="1076" x="5516563" y="2200275"/>
          <p14:tracePt t="1079" x="5516563" y="2185988"/>
          <p14:tracePt t="1089" x="5530850" y="2185988"/>
          <p14:tracePt t="1106" x="5530850" y="2171700"/>
          <p14:tracePt t="1107" x="5530850" y="2157413"/>
          <p14:tracePt t="1126" x="5545138" y="2157413"/>
          <p14:tracePt t="1142" x="5545138" y="2143125"/>
          <p14:tracePt t="1416" x="5530850" y="2143125"/>
          <p14:tracePt t="1421" x="5516563" y="2143125"/>
          <p14:tracePt t="1435" x="5502275" y="2143125"/>
          <p14:tracePt t="1450" x="5487988" y="2143125"/>
          <p14:tracePt t="1466" x="5473700" y="2143125"/>
          <p14:tracePt t="1471" x="5459413" y="2143125"/>
          <p14:tracePt t="1489" x="5430838" y="2143125"/>
          <p14:tracePt t="1505" x="5387975" y="2143125"/>
          <p14:tracePt t="1521" x="5345113" y="2143125"/>
          <p14:tracePt t="1541" x="5287963" y="2143125"/>
          <p14:tracePt t="1556" x="5230813" y="2143125"/>
          <p14:tracePt t="1571" x="5173663" y="2143125"/>
          <p14:tracePt t="1590" x="5130800" y="2143125"/>
          <p14:tracePt t="1605" x="5087938" y="2143125"/>
          <p14:tracePt t="1622" x="5059363" y="2157413"/>
          <p14:tracePt t="1624" x="5045075" y="2157413"/>
          <p14:tracePt t="1639" x="5016500" y="2171700"/>
          <p14:tracePt t="1655" x="4959350" y="2171700"/>
          <p14:tracePt t="1656" x="4930775" y="2185988"/>
          <p14:tracePt t="1672" x="4816475" y="2185988"/>
          <p14:tracePt t="1688" x="4687888" y="2185988"/>
          <p14:tracePt t="1688" x="4673600" y="2185988"/>
          <p14:tracePt t="1704" x="4502150" y="2185988"/>
          <p14:tracePt t="1705" x="4487863" y="2185988"/>
          <p14:tracePt t="1721" x="4330700" y="2185988"/>
          <p14:tracePt t="1737" x="4202113" y="2185988"/>
          <p14:tracePt t="1738" x="4187825" y="2185988"/>
          <p14:tracePt t="1755" x="4087813" y="2171700"/>
          <p14:tracePt t="1772" x="3987800" y="2157413"/>
          <p14:tracePt t="1774" x="3973513" y="2157413"/>
          <p14:tracePt t="1775" x="3959225" y="2157413"/>
          <p14:tracePt t="1788" x="3887788" y="2143125"/>
          <p14:tracePt t="1804" x="3744913" y="2128838"/>
          <p14:tracePt t="1805" x="3730625" y="2128838"/>
          <p14:tracePt t="1822" x="3544888" y="2100263"/>
          <p14:tracePt t="1823" x="3530600" y="2100263"/>
          <p14:tracePt t="1838" x="3359150" y="2071688"/>
          <p14:tracePt t="1839" x="3344863" y="2071688"/>
          <p14:tracePt t="1854" x="3159125" y="2028825"/>
          <p14:tracePt t="1872" x="2959100" y="1985963"/>
          <p14:tracePt t="1873" x="2944813" y="1985963"/>
          <p14:tracePt t="1887" x="2787650" y="1928813"/>
          <p14:tracePt t="1904" x="2630488" y="1843088"/>
          <p14:tracePt t="1923" x="2516188" y="1771650"/>
          <p14:tracePt t="1925" x="2501900" y="1757363"/>
          <p14:tracePt t="1938" x="2473325" y="1700213"/>
          <p14:tracePt t="1954" x="2444750" y="1614488"/>
          <p14:tracePt t="1973" x="2444750" y="1500188"/>
          <p14:tracePt t="1973" x="2444750" y="1485900"/>
          <p14:tracePt t="1988" x="2459038" y="1385888"/>
          <p14:tracePt t="2006" x="2501900" y="1285875"/>
          <p14:tracePt t="2007" x="2516188" y="1271588"/>
          <p14:tracePt t="2021" x="2559050" y="1171575"/>
          <p14:tracePt t="2037" x="2644775" y="1085850"/>
          <p14:tracePt t="2055" x="2787650" y="1000125"/>
          <p14:tracePt t="2071" x="2973388" y="928688"/>
          <p14:tracePt t="2088" x="3173413" y="871538"/>
          <p14:tracePt t="2104" x="3330575" y="828675"/>
          <p14:tracePt t="2106" x="3344863" y="828675"/>
          <p14:tracePt t="2122" x="3473450" y="800100"/>
          <p14:tracePt t="2137" x="3587750" y="800100"/>
          <p14:tracePt t="2138" x="3602038" y="800100"/>
          <p14:tracePt t="2155" x="3687763" y="800100"/>
          <p14:tracePt t="2171" x="3773488" y="800100"/>
          <p14:tracePt t="2173" x="3787775" y="800100"/>
          <p14:tracePt t="2188" x="3859213" y="800100"/>
          <p14:tracePt t="2189" x="3873500" y="800100"/>
          <p14:tracePt t="2205" x="3959225" y="800100"/>
          <p14:tracePt t="2222" x="4044950" y="800100"/>
          <p14:tracePt t="2238" x="4130675" y="800100"/>
          <p14:tracePt t="2255" x="4259263" y="800100"/>
          <p14:tracePt t="2271" x="4402138" y="800100"/>
          <p14:tracePt t="2287" x="4545013" y="814388"/>
          <p14:tracePt t="2305" x="4702175" y="814388"/>
          <p14:tracePt t="2306" x="4716463" y="814388"/>
          <p14:tracePt t="2307" x="4730750" y="814388"/>
          <p14:tracePt t="2321" x="4830763" y="814388"/>
          <p14:tracePt t="2322" x="4845050" y="814388"/>
          <p14:tracePt t="2338" x="4945063" y="814388"/>
          <p14:tracePt t="2356" x="5016500" y="828675"/>
          <p14:tracePt t="2371" x="5073650" y="842963"/>
          <p14:tracePt t="2389" x="5159375" y="871538"/>
          <p14:tracePt t="2390" x="5173663" y="885825"/>
          <p14:tracePt t="2405" x="5259388" y="900113"/>
          <p14:tracePt t="2407" x="5273675" y="900113"/>
          <p14:tracePt t="2408" x="5273675" y="914400"/>
          <p14:tracePt t="2421" x="5359400" y="942975"/>
          <p14:tracePt t="2438" x="5445125" y="971550"/>
          <p14:tracePt t="2439" x="5445125" y="985838"/>
          <p14:tracePt t="2454" x="5516563" y="1000125"/>
          <p14:tracePt t="2473" x="5573713" y="1028700"/>
          <p14:tracePt t="2488" x="5616575" y="1042988"/>
          <p14:tracePt t="2505" x="5659438" y="1071563"/>
          <p14:tracePt t="2507" x="5673725" y="1071563"/>
          <p14:tracePt t="2521" x="5716588" y="1100138"/>
          <p14:tracePt t="2540" x="5773738" y="1128713"/>
          <p14:tracePt t="2556" x="5802313" y="1143000"/>
          <p14:tracePt t="2572" x="5830888" y="1185863"/>
          <p14:tracePt t="2574" x="5845175" y="1185863"/>
          <p14:tracePt t="2588" x="5873750" y="1228725"/>
          <p14:tracePt t="2606" x="5930900" y="1300163"/>
          <p14:tracePt t="2606" x="5945188" y="1300163"/>
          <p14:tracePt t="2622" x="6002338" y="1371600"/>
          <p14:tracePt t="2623" x="6016625" y="1371600"/>
          <p14:tracePt t="2638" x="6073775" y="1443038"/>
          <p14:tracePt t="2639" x="6088063" y="1443038"/>
          <p14:tracePt t="2655" x="6161088" y="1514475"/>
          <p14:tracePt t="2672" x="6232525" y="1585913"/>
          <p14:tracePt t="2688" x="6303963" y="1657350"/>
          <p14:tracePt t="2705" x="6375400" y="1728788"/>
          <p14:tracePt t="2721" x="6446838" y="1785938"/>
          <p14:tracePt t="2738" x="6518275" y="1843088"/>
          <p14:tracePt t="2754" x="6561138" y="1885950"/>
          <p14:tracePt t="2771" x="6604000" y="1928813"/>
          <p14:tracePt t="2771" x="6618288" y="1928813"/>
          <p14:tracePt t="2772" x="6618288" y="1943100"/>
          <p14:tracePt t="2789" x="6646863" y="1971675"/>
          <p14:tracePt t="2791" x="6661150" y="1985963"/>
          <p14:tracePt t="2805" x="6689725" y="2014538"/>
          <p14:tracePt t="2823" x="6746875" y="2071688"/>
          <p14:tracePt t="2840" x="6789738" y="2128838"/>
          <p14:tracePt t="2856" x="6804025" y="2157413"/>
          <p14:tracePt t="2857" x="6804025" y="2171700"/>
          <p14:tracePt t="2873" x="6818313" y="2200275"/>
          <p14:tracePt t="2888" x="6832600" y="2243138"/>
          <p14:tracePt t="2907" x="6846888" y="2300288"/>
          <p14:tracePt t="2908" x="6846888" y="2314575"/>
          <p14:tracePt t="2923" x="6846888" y="2357438"/>
          <p14:tracePt t="2939" x="6861175" y="2371725"/>
          <p14:tracePt t="2999" x="6861175" y="2386013"/>
          <p14:tracePt t="3004" x="6861175" y="2400300"/>
          <p14:tracePt t="3018" x="6861175" y="2414588"/>
          <p14:tracePt t="3021" x="6846888" y="2414588"/>
          <p14:tracePt t="3039" x="6832600" y="2428875"/>
          <p14:tracePt t="3041" x="6832600" y="2443163"/>
          <p14:tracePt t="3042" x="6818313" y="2443163"/>
          <p14:tracePt t="3057" x="6818313" y="2457450"/>
          <p14:tracePt t="3073" x="6804025" y="2471738"/>
          <p14:tracePt t="3097" x="6789738" y="2471738"/>
          <p14:tracePt t="3105" x="6789738" y="2486025"/>
          <p14:tracePt t="3123" x="6761163" y="2500313"/>
          <p14:tracePt t="3182" x="6746875" y="2500313"/>
          <p14:tracePt t="3194" x="6732588" y="2500313"/>
          <p14:tracePt t="3204" x="6718300" y="2514600"/>
          <p14:tracePt t="3207" x="6704013" y="2514600"/>
          <p14:tracePt t="3222" x="6675438" y="2528888"/>
          <p14:tracePt t="3238" x="6632575" y="2528888"/>
          <p14:tracePt t="3254" x="6589713" y="2543175"/>
          <p14:tracePt t="3271" x="6575425" y="2543175"/>
          <p14:tracePt t="3289" x="6561138" y="2543175"/>
          <p14:tracePt t="3305" x="6532563" y="2543175"/>
          <p14:tracePt t="3322" x="6489700" y="2543175"/>
          <p14:tracePt t="3339" x="6446838" y="2543175"/>
          <p14:tracePt t="3341" x="6432550" y="2543175"/>
          <p14:tracePt t="3393" x="6418263" y="2543175"/>
          <p14:tracePt t="3404" x="6403975" y="2543175"/>
          <p14:tracePt t="3413" x="6389688" y="2543175"/>
          <p14:tracePt t="3423" x="6375400" y="2557463"/>
          <p14:tracePt t="3438" x="6361113" y="2557463"/>
          <p14:tracePt t="3455" x="6346825" y="2557463"/>
          <p14:tracePt t="3472" x="6332538" y="2571750"/>
          <p14:tracePt t="3489" x="6318250" y="2586038"/>
          <p14:tracePt t="3505" x="6289675" y="2600325"/>
          <p14:tracePt t="3508" x="6275388" y="2600325"/>
          <p14:tracePt t="3522" x="6246813" y="2614613"/>
          <p14:tracePt t="3524" x="6232525" y="2628900"/>
          <p14:tracePt t="3527" x="6232525" y="2643188"/>
          <p14:tracePt t="3537" x="6175375" y="2657475"/>
          <p14:tracePt t="3556" x="6045200" y="2714625"/>
          <p14:tracePt t="3571" x="5902325" y="2757488"/>
          <p14:tracePt t="3572" x="5888038" y="2757488"/>
          <p14:tracePt t="3588" x="5730875" y="2800350"/>
          <p14:tracePt t="3589" x="5716588" y="2814638"/>
          <p14:tracePt t="3590" x="5702300" y="2814638"/>
          <p14:tracePt t="3605" x="5530850" y="2843213"/>
          <p14:tracePt t="3606" x="5530850" y="2857500"/>
          <p14:tracePt t="3621" x="5373688" y="2857500"/>
          <p14:tracePt t="3639" x="5202238" y="2857500"/>
          <p14:tracePt t="3640" x="5173663" y="2843213"/>
          <p14:tracePt t="3654" x="5002213" y="2800350"/>
          <p14:tracePt t="3671" x="4845050" y="2728913"/>
          <p14:tracePt t="3672" x="4830763" y="2728913"/>
          <p14:tracePt t="3673" x="4816475" y="2728913"/>
          <p14:tracePt t="3688" x="4702175" y="2671763"/>
          <p14:tracePt t="3706" x="4630738" y="2628900"/>
          <p14:tracePt t="3707" x="4616450" y="2614613"/>
          <p14:tracePt t="3721" x="4587875" y="2600325"/>
          <p14:tracePt t="3722" x="4587875" y="2586038"/>
          <p14:tracePt t="3739" x="4559300" y="2571750"/>
          <p14:tracePt t="3756" x="4559300" y="2528888"/>
          <p14:tracePt t="3757" x="4559300" y="2514600"/>
          <p14:tracePt t="3758" x="4545013" y="2514600"/>
          <p14:tracePt t="3772" x="4545013" y="2457450"/>
          <p14:tracePt t="3788" x="4530725" y="2371725"/>
          <p14:tracePt t="3791" x="4530725" y="2343150"/>
          <p14:tracePt t="3804" x="4530725" y="2271713"/>
          <p14:tracePt t="3821" x="4530725" y="2200275"/>
          <p14:tracePt t="3838" x="4559300" y="2128838"/>
          <p14:tracePt t="3839" x="4559300" y="2114550"/>
          <p14:tracePt t="3841" x="4573588" y="2114550"/>
          <p14:tracePt t="3842" x="4573588" y="2100263"/>
          <p14:tracePt t="3855" x="4630738" y="2043113"/>
          <p14:tracePt t="3871" x="4716463" y="1985963"/>
          <p14:tracePt t="3871" x="4716463" y="1971675"/>
          <p14:tracePt t="3888" x="4802188" y="1914525"/>
          <p14:tracePt t="3906" x="4902200" y="1871663"/>
          <p14:tracePt t="3907" x="4916488" y="1871663"/>
          <p14:tracePt t="3921" x="5016500" y="1843088"/>
          <p14:tracePt t="3938" x="5130800" y="1814513"/>
          <p14:tracePt t="3955" x="5259388" y="1800225"/>
          <p14:tracePt t="3971" x="5402263" y="1800225"/>
          <p14:tracePt t="3988" x="5516563" y="1800225"/>
          <p14:tracePt t="3989" x="5530850" y="1800225"/>
          <p14:tracePt t="4004" x="5602288" y="1814513"/>
          <p14:tracePt t="4005" x="5616575" y="1814513"/>
          <p14:tracePt t="4022" x="5688013" y="1828800"/>
          <p14:tracePt t="4040" x="5745163" y="1843088"/>
          <p14:tracePt t="4057" x="5773738" y="1857375"/>
          <p14:tracePt t="4073" x="5788025" y="1871663"/>
          <p14:tracePt t="4075" x="5802313" y="1885950"/>
          <p14:tracePt t="4088" x="5816600" y="1900238"/>
          <p14:tracePt t="4107" x="5859463" y="1928813"/>
          <p14:tracePt t="4122" x="5888038" y="1971675"/>
          <p14:tracePt t="4138" x="5945188" y="2000250"/>
          <p14:tracePt t="4139" x="5945188" y="2014538"/>
          <p14:tracePt t="4156" x="6002338" y="2057400"/>
          <p14:tracePt t="4158" x="6016625" y="2057400"/>
          <p14:tracePt t="4172" x="6059488" y="2100263"/>
          <p14:tracePt t="4189" x="6088063" y="2114550"/>
          <p14:tracePt t="4191" x="6088063" y="2128838"/>
          <p14:tracePt t="4192" x="6103938" y="2128838"/>
          <p14:tracePt t="4193" x="6103938" y="2143125"/>
          <p14:tracePt t="4205" x="6118225" y="2157413"/>
          <p14:tracePt t="4221" x="6146800" y="2200275"/>
          <p14:tracePt t="4238" x="6161088" y="2214563"/>
          <p14:tracePt t="4239" x="6161088" y="2228850"/>
          <p14:tracePt t="4256" x="6175375" y="2243138"/>
          <p14:tracePt t="4259" x="6189663" y="2257425"/>
          <p14:tracePt t="4272" x="6189663" y="2271713"/>
          <p14:tracePt t="4313" x="6189663" y="2286000"/>
          <p14:tracePt t="4333" x="6203950" y="2286000"/>
          <p14:tracePt t="4340" x="6203950" y="2300288"/>
          <p14:tracePt t="4350" x="6203950" y="2314575"/>
          <p14:tracePt t="4352" x="6218238" y="2314575"/>
          <p14:tracePt t="4373" x="6218238" y="2328863"/>
          <p14:tracePt t="4383" x="6232525" y="2328863"/>
          <p14:tracePt t="4399" x="6246813" y="2328863"/>
          <p14:tracePt t="4405" x="6246813" y="2343150"/>
          <p14:tracePt t="4421" x="6275388" y="2343150"/>
          <p14:tracePt t="4439" x="6289675" y="2343150"/>
          <p14:tracePt t="4682" x="6275388" y="2343150"/>
          <p14:tracePt t="4689" x="6261100" y="2343150"/>
          <p14:tracePt t="4701" x="6246813" y="2343150"/>
          <p14:tracePt t="4712" x="6232525" y="2343150"/>
          <p14:tracePt t="4722" x="6218238" y="2343150"/>
          <p14:tracePt t="4724" x="6203950" y="2328863"/>
          <p14:tracePt t="4806" x="6189663" y="2328863"/>
          <p14:tracePt t="4816" x="6189663" y="2343150"/>
          <p14:tracePt t="4822" x="6175375" y="2371725"/>
          <p14:tracePt t="4838" x="6118225" y="2443163"/>
          <p14:tracePt t="4855" x="6073775" y="2514600"/>
          <p14:tracePt t="4871" x="6016625" y="2571750"/>
          <p14:tracePt t="4872" x="6016625" y="2586038"/>
          <p14:tracePt t="4889" x="5959475" y="2643188"/>
          <p14:tracePt t="4890" x="5945188" y="2657475"/>
          <p14:tracePt t="4891" x="5945188" y="2671763"/>
          <p14:tracePt t="4905" x="5873750" y="2743200"/>
          <p14:tracePt t="4921" x="5745163" y="2857500"/>
          <p14:tracePt t="4938" x="5602288" y="2957513"/>
          <p14:tracePt t="4955" x="5487988" y="3014663"/>
          <p14:tracePt t="4972" x="5430838" y="3043238"/>
          <p14:tracePt t="4989" x="5387975" y="3043238"/>
          <p14:tracePt t="5006" x="5387975" y="3057525"/>
          <p14:tracePt t="5008" x="5373688" y="3057525"/>
          <p14:tracePt t="5111" x="5373688" y="3071813"/>
          <p14:tracePt t="5115" x="5387975" y="3071813"/>
          <p14:tracePt t="5122" x="5402263" y="3086100"/>
          <p14:tracePt t="5138" x="5487988" y="3086100"/>
          <p14:tracePt t="5156" x="5588000" y="3086100"/>
          <p14:tracePt t="5173" x="5645150" y="3071813"/>
          <p14:tracePt t="5188" x="5673725" y="3057525"/>
          <p14:tracePt t="5205" x="5688013" y="3057525"/>
          <p14:tracePt t="5228" x="5702300" y="3057525"/>
          <p14:tracePt t="5268" x="5702300" y="3071813"/>
          <p14:tracePt t="5270" x="5702300" y="3086100"/>
          <p14:tracePt t="5275" x="5688013" y="3100388"/>
          <p14:tracePt t="5288" x="5645150" y="3171825"/>
          <p14:tracePt t="5306" x="5588000" y="3271838"/>
          <p14:tracePt t="5321" x="5545138" y="3343275"/>
          <p14:tracePt t="5322" x="5545138" y="3357563"/>
          <p14:tracePt t="5323" x="5530850" y="3357563"/>
          <p14:tracePt t="5338" x="5487988" y="3414713"/>
          <p14:tracePt t="5354" x="5430838" y="3443288"/>
          <p14:tracePt t="5371" x="5330825" y="3457575"/>
          <p14:tracePt t="5388" x="5173663" y="3486150"/>
          <p14:tracePt t="5405" x="5016500" y="3514725"/>
          <p14:tracePt t="5406" x="5002213" y="3514725"/>
          <p14:tracePt t="5421" x="4873625" y="3529013"/>
          <p14:tracePt t="5438" x="4745038" y="3529013"/>
          <p14:tracePt t="5456" x="4630738" y="3543300"/>
          <p14:tracePt t="5471" x="4487863" y="3543300"/>
          <p14:tracePt t="5488" x="4373563" y="3529013"/>
          <p14:tracePt t="5505" x="4259263" y="3500438"/>
          <p14:tracePt t="5521" x="4144963" y="3443288"/>
          <p14:tracePt t="5538" x="4016375" y="3371850"/>
          <p14:tracePt t="5539" x="3987800" y="3371850"/>
          <p14:tracePt t="5554" x="3830638" y="3271838"/>
          <p14:tracePt t="5571" x="3730625" y="3186113"/>
          <p14:tracePt t="5588" x="3687763" y="3100388"/>
          <p14:tracePt t="5589" x="3687763" y="3086100"/>
          <p14:tracePt t="5606" x="3687763" y="2986088"/>
          <p14:tracePt t="5622" x="3702050" y="2900363"/>
          <p14:tracePt t="5623" x="3702050" y="2886075"/>
          <p14:tracePt t="5638" x="3730625" y="2828925"/>
          <p14:tracePt t="5655" x="3773488" y="2771775"/>
          <p14:tracePt t="5673" x="3844925" y="2700338"/>
          <p14:tracePt t="5688" x="3944938" y="2628900"/>
          <p14:tracePt t="5706" x="4044950" y="2571750"/>
          <p14:tracePt t="5708" x="4059238" y="2557463"/>
          <p14:tracePt t="5721" x="4130675" y="2514600"/>
          <p14:tracePt t="5722" x="4144963" y="2514600"/>
          <p14:tracePt t="5738" x="4216400" y="2471738"/>
          <p14:tracePt t="5756" x="4302125" y="2443163"/>
          <p14:tracePt t="5772" x="4402138" y="2428875"/>
          <p14:tracePt t="5773" x="4416425" y="2428875"/>
          <p14:tracePt t="5788" x="4516438" y="2414588"/>
          <p14:tracePt t="5805" x="4630738" y="2400300"/>
          <p14:tracePt t="5806" x="4645025" y="2400300"/>
          <p14:tracePt t="5807" x="4659313" y="2400300"/>
          <p14:tracePt t="5821" x="4759325" y="2400300"/>
          <p14:tracePt t="5823" x="4773613" y="2400300"/>
          <p14:tracePt t="5838" x="4902200" y="2386013"/>
          <p14:tracePt t="5840" x="4916488" y="2386013"/>
          <p14:tracePt t="5855" x="5045075" y="2386013"/>
          <p14:tracePt t="5857" x="5059363" y="2386013"/>
          <p14:tracePt t="5858" x="5087938" y="2386013"/>
          <p14:tracePt t="5871" x="5187950" y="2400300"/>
          <p14:tracePt t="5888" x="5302250" y="2428875"/>
          <p14:tracePt t="5906" x="5373688" y="2457450"/>
          <p14:tracePt t="5908" x="5373688" y="2471738"/>
          <p14:tracePt t="5922" x="5416550" y="2500313"/>
          <p14:tracePt t="5939" x="5445125" y="2514600"/>
          <p14:tracePt t="5940" x="5445125" y="2528888"/>
          <p14:tracePt t="5955" x="5487988" y="2571750"/>
          <p14:tracePt t="5971" x="5516563" y="2628900"/>
          <p14:tracePt t="5988" x="5545138" y="2714625"/>
          <p14:tracePt t="6004" x="5545138" y="2786063"/>
          <p14:tracePt t="6022" x="5545138" y="2857500"/>
          <p14:tracePt t="6039" x="5545138" y="2914650"/>
          <p14:tracePt t="6054" x="5559425" y="2957513"/>
          <p14:tracePt t="6055" x="5559425" y="2971800"/>
          <p14:tracePt t="6073" x="5573713" y="3028950"/>
          <p14:tracePt t="6090" x="5588000" y="3071813"/>
          <p14:tracePt t="6106" x="5602288" y="3086100"/>
          <p14:tracePt t="6565" x="5602288" y="3100388"/>
          <p14:tracePt t="6570" x="5588000" y="3100388"/>
          <p14:tracePt t="6576" x="5588000" y="3114675"/>
          <p14:tracePt t="6589" x="5559425" y="3143250"/>
          <p14:tracePt t="6606" x="5502275" y="3157538"/>
          <p14:tracePt t="6622" x="5416550" y="3214688"/>
          <p14:tracePt t="6638" x="5287963" y="3286125"/>
          <p14:tracePt t="6639" x="5273675" y="3300413"/>
          <p14:tracePt t="6640" x="5259388" y="3314700"/>
          <p14:tracePt t="6654" x="5102225" y="3414713"/>
          <p14:tracePt t="6671" x="4887913" y="3514725"/>
          <p14:tracePt t="6688" x="4673600" y="3614738"/>
          <p14:tracePt t="6708" x="4459288" y="3671888"/>
          <p14:tracePt t="6708" x="4445000" y="3686175"/>
          <p14:tracePt t="6709" x="4416425" y="3686175"/>
          <p14:tracePt t="6721" x="4302125" y="3714750"/>
          <p14:tracePt t="6721" x="4302125" y="3729038"/>
          <p14:tracePt t="6738" x="4130675" y="3757613"/>
          <p14:tracePt t="6755" x="4016375" y="3771900"/>
          <p14:tracePt t="6757" x="4002088" y="3771900"/>
          <p14:tracePt t="6773" x="3944938" y="3757613"/>
          <p14:tracePt t="6790" x="3916363" y="3714750"/>
          <p14:tracePt t="6806" x="3902075" y="3643313"/>
          <p14:tracePt t="6806" x="3902075" y="3629025"/>
          <p14:tracePt t="6822" x="3916363" y="3557588"/>
          <p14:tracePt t="6839" x="3973513" y="3471863"/>
          <p14:tracePt t="6841" x="3987800" y="3471863"/>
          <p14:tracePt t="6855" x="4059238" y="3414713"/>
          <p14:tracePt t="6871" x="4130675" y="3357563"/>
          <p14:tracePt t="6889" x="4202113" y="3328988"/>
          <p14:tracePt t="6891" x="4216400" y="3328988"/>
          <p14:tracePt t="6904" x="4302125" y="3314700"/>
          <p14:tracePt t="6905" x="4316413" y="3314700"/>
          <p14:tracePt t="6921" x="4416425" y="3314700"/>
          <p14:tracePt t="6922" x="4430713" y="3314700"/>
          <p14:tracePt t="6939" x="4502150" y="3343275"/>
          <p14:tracePt t="6956" x="4516438" y="3400425"/>
          <p14:tracePt t="6971" x="4516438" y="3486150"/>
          <p14:tracePt t="6989" x="4459288" y="3643313"/>
          <p14:tracePt t="7005" x="4387850" y="3814763"/>
          <p14:tracePt t="7006" x="4373563" y="3829050"/>
          <p14:tracePt t="7021" x="4316413" y="3957638"/>
          <p14:tracePt t="7038" x="4230688" y="4071938"/>
          <p14:tracePt t="7039" x="4202113" y="4086225"/>
          <p14:tracePt t="7054" x="4116388" y="4157663"/>
          <p14:tracePt t="7055" x="4102100" y="4157663"/>
          <p14:tracePt t="7071" x="3973513" y="4214813"/>
          <p14:tracePt t="7072" x="3959225" y="4214813"/>
          <p14:tracePt t="7073" x="3944938" y="4229100"/>
          <p14:tracePt t="7088" x="3802063" y="4286250"/>
          <p14:tracePt t="7090" x="3787775" y="4300538"/>
          <p14:tracePt t="7104" x="3659188" y="4329113"/>
          <p14:tracePt t="7122" x="3502025" y="4386263"/>
          <p14:tracePt t="7122" x="3487738" y="4386263"/>
          <p14:tracePt t="7139" x="3302000" y="4414838"/>
          <p14:tracePt t="7140" x="3273425" y="4414838"/>
          <p14:tracePt t="7141" x="3259138" y="4429125"/>
          <p14:tracePt t="7156" x="3087688" y="4429125"/>
          <p14:tracePt t="7156" x="3073400" y="4429125"/>
          <p14:tracePt t="7172" x="2901950" y="4429125"/>
          <p14:tracePt t="7173" x="2887663" y="4429125"/>
          <p14:tracePt t="7188" x="2744788" y="4429125"/>
          <p14:tracePt t="7205" x="2630488" y="4386263"/>
          <p14:tracePt t="7205" x="2616200" y="4386263"/>
          <p14:tracePt t="7222" x="2501900" y="4300538"/>
          <p14:tracePt t="7237" x="2430463" y="4186238"/>
          <p14:tracePt t="7238" x="2430463" y="4171950"/>
          <p14:tracePt t="7254" x="2373313" y="4014788"/>
          <p14:tracePt t="7272" x="2344738" y="3814763"/>
          <p14:tracePt t="7288" x="2359025" y="3657600"/>
          <p14:tracePt t="7305" x="2387600" y="3514725"/>
          <p14:tracePt t="7305" x="2387600" y="3500438"/>
          <p14:tracePt t="7306" x="2401888" y="3500438"/>
          <p14:tracePt t="7321" x="2459038" y="3371850"/>
          <p14:tracePt t="7339" x="2544763" y="3243263"/>
          <p14:tracePt t="7340" x="2559050" y="3243263"/>
          <p14:tracePt t="7341" x="2559050" y="3228975"/>
          <p14:tracePt t="7355" x="2630488" y="3171825"/>
          <p14:tracePt t="7372" x="2716213" y="3100388"/>
          <p14:tracePt t="7388" x="2801938" y="3057525"/>
          <p14:tracePt t="7389" x="2816225" y="3043238"/>
          <p14:tracePt t="7405" x="2901950" y="3000375"/>
          <p14:tracePt t="7407" x="2916238" y="3000375"/>
          <p14:tracePt t="7408" x="2930525" y="3000375"/>
          <p14:tracePt t="7421" x="3030538" y="2971800"/>
          <p14:tracePt t="7439" x="3187700" y="2957513"/>
          <p14:tracePt t="7456" x="3316288" y="2957513"/>
          <p14:tracePt t="7457" x="3330575" y="2957513"/>
          <p14:tracePt t="7459" x="3344863" y="2957513"/>
          <p14:tracePt t="7459" x="3359150" y="2957513"/>
          <p14:tracePt t="7472" x="3444875" y="2971800"/>
          <p14:tracePt t="7488" x="3544888" y="3000375"/>
          <p14:tracePt t="7490" x="3559175" y="3000375"/>
          <p14:tracePt t="7506" x="3659188" y="3043238"/>
          <p14:tracePt t="7521" x="3716338" y="3086100"/>
          <p14:tracePt t="7538" x="3787775" y="3143250"/>
          <p14:tracePt t="7556" x="3873500" y="3228975"/>
          <p14:tracePt t="7557" x="3887788" y="3228975"/>
          <p14:tracePt t="7571" x="3944938" y="3300413"/>
          <p14:tracePt t="7573" x="3959225" y="3328988"/>
          <p14:tracePt t="7587" x="4016375" y="3414713"/>
          <p14:tracePt t="7605" x="4087813" y="3514725"/>
          <p14:tracePt t="7622" x="4116388" y="3571875"/>
          <p14:tracePt t="7623" x="4116388" y="3586163"/>
          <p14:tracePt t="7624" x="4130675" y="3586163"/>
          <p14:tracePt t="7638" x="4144963" y="3614738"/>
          <p14:tracePt t="7656" x="4159250" y="3657600"/>
          <p14:tracePt t="7673" x="4159250" y="3686175"/>
          <p14:tracePt t="7688" x="4173538" y="3729038"/>
          <p14:tracePt t="7708" x="4187825" y="3771900"/>
          <p14:tracePt t="7723" x="4202113" y="3786188"/>
          <p14:tracePt t="7724" x="4216400" y="3800475"/>
          <p14:tracePt t="7738" x="4230688" y="3829050"/>
          <p14:tracePt t="7756" x="4287838" y="3886200"/>
          <p14:tracePt t="7773" x="4330700" y="3914775"/>
          <p14:tracePt t="7789" x="4344988" y="3914775"/>
          <p14:tracePt t="7806" x="4330700" y="3914775"/>
          <p14:tracePt t="7822" x="4273550" y="3857625"/>
          <p14:tracePt t="7822" x="4273550" y="3843338"/>
          <p14:tracePt t="7839" x="4244975" y="3814763"/>
          <p14:tracePt t="8053" x="4230688" y="3800475"/>
          <p14:tracePt t="8055" x="4216400" y="3800475"/>
          <p14:tracePt t="8059" x="4187825" y="3786188"/>
          <p14:tracePt t="8062" x="4173538" y="3757613"/>
          <p14:tracePt t="8065" x="4159250" y="3757613"/>
          <p14:tracePt t="8071" x="4130675" y="3743325"/>
          <p14:tracePt t="8072" x="4116388" y="3743325"/>
          <p14:tracePt t="8089" x="4059238" y="3700463"/>
          <p14:tracePt t="8116" x="4073525" y="3700463"/>
          <p14:tracePt t="8137" x="4073525" y="3686175"/>
          <p14:tracePt t="8165" x="4059238" y="3686175"/>
          <p14:tracePt t="8169" x="4044950" y="3686175"/>
          <p14:tracePt t="8172" x="4030663" y="3686175"/>
          <p14:tracePt t="8189" x="3959225" y="3686175"/>
          <p14:tracePt t="8190" x="3944938" y="3686175"/>
          <p14:tracePt t="8205" x="3830638" y="3729038"/>
          <p14:tracePt t="8221" x="3702050" y="3786188"/>
          <p14:tracePt t="8238" x="3587750" y="3829050"/>
          <p14:tracePt t="8256" x="3502025" y="3871913"/>
          <p14:tracePt t="8272" x="3430588" y="3900488"/>
          <p14:tracePt t="8289" x="3387725" y="3929063"/>
          <p14:tracePt t="8306" x="3359150" y="3957638"/>
          <p14:tracePt t="8323" x="3344863" y="3971925"/>
          <p14:tracePt t="8348" x="3359150" y="3971925"/>
          <p14:tracePt t="8355" x="3387725" y="3971925"/>
          <p14:tracePt t="8372" x="3516313" y="3971925"/>
          <p14:tracePt t="8389" x="3630613" y="3971925"/>
          <p14:tracePt t="8389" x="3644900" y="3971925"/>
          <p14:tracePt t="8404" x="3759200" y="3971925"/>
          <p14:tracePt t="8405" x="3773488" y="3971925"/>
          <p14:tracePt t="8423" x="3873500" y="4000500"/>
          <p14:tracePt t="8423" x="3887788" y="4000500"/>
          <p14:tracePt t="8438" x="3916363" y="4043363"/>
          <p14:tracePt t="8455" x="3930650" y="4129088"/>
          <p14:tracePt t="8474" x="3930650" y="4314825"/>
          <p14:tracePt t="8475" x="3930650" y="4329113"/>
          <p14:tracePt t="8488" x="3887788" y="4514850"/>
          <p14:tracePt t="8489" x="3887788" y="4529138"/>
          <p14:tracePt t="8491" x="3873500" y="4557713"/>
          <p14:tracePt t="8492" x="3873500" y="4586288"/>
          <p14:tracePt t="8504" x="3816350" y="4757738"/>
          <p14:tracePt t="8505" x="3816350" y="4772025"/>
          <p14:tracePt t="8506" x="3816350" y="4786313"/>
          <p14:tracePt t="8521" x="3744913" y="4943475"/>
          <p14:tracePt t="8522" x="3730625" y="4957763"/>
          <p14:tracePt t="8523" x="3730625" y="4972050"/>
          <p14:tracePt t="8538" x="3644900" y="5086350"/>
          <p14:tracePt t="8539" x="3630613" y="5086350"/>
          <p14:tracePt t="8555" x="3502025" y="5186363"/>
          <p14:tracePt t="8571" x="3387725" y="5272088"/>
          <p14:tracePt t="8572" x="3373438" y="5272088"/>
          <p14:tracePt t="8588" x="3287713" y="5314950"/>
          <p14:tracePt t="8606" x="3173413" y="5343525"/>
          <p14:tracePt t="8623" x="3044825" y="5343525"/>
          <p14:tracePt t="8624" x="3030538" y="5357813"/>
          <p14:tracePt t="8625" x="3016250" y="5357813"/>
          <p14:tracePt t="8639" x="2887663" y="5357813"/>
          <p14:tracePt t="8657" x="2730500" y="5386388"/>
          <p14:tracePt t="8671" x="2601913" y="5386388"/>
          <p14:tracePt t="8689" x="2501900" y="5400675"/>
          <p14:tracePt t="8690" x="2487613" y="5400675"/>
          <p14:tracePt t="8691" x="2473325" y="5400675"/>
          <p14:tracePt t="8705" x="2373313" y="5400675"/>
          <p14:tracePt t="8722" x="2216150" y="5400675"/>
          <p14:tracePt t="8738" x="2087563" y="5386388"/>
          <p14:tracePt t="8756" x="1957388" y="5357813"/>
          <p14:tracePt t="8773" x="1871663" y="5314950"/>
          <p14:tracePt t="8790" x="1785938" y="5257800"/>
          <p14:tracePt t="8792" x="1771650" y="5243513"/>
          <p14:tracePt t="8804" x="1714500" y="5186363"/>
          <p14:tracePt t="8822" x="1643063" y="5057775"/>
          <p14:tracePt t="8823" x="1628775" y="5057775"/>
          <p14:tracePt t="8839" x="1600200" y="4957763"/>
          <p14:tracePt t="8839" x="1600200" y="4943475"/>
          <p14:tracePt t="8854" x="1585913" y="4857750"/>
          <p14:tracePt t="8872" x="1585913" y="4757738"/>
          <p14:tracePt t="8889" x="1585913" y="4657725"/>
          <p14:tracePt t="8906" x="1628775" y="4557713"/>
          <p14:tracePt t="8906" x="1628775" y="4543425"/>
          <p14:tracePt t="8907" x="1643063" y="4543425"/>
          <p14:tracePt t="8921" x="1685925" y="4457700"/>
          <p14:tracePt t="8938" x="1743075" y="4357688"/>
          <p14:tracePt t="8957" x="1828800" y="4271963"/>
          <p14:tracePt t="8957" x="1843088" y="4257675"/>
          <p14:tracePt t="8972" x="1914525" y="4200525"/>
          <p14:tracePt t="8990" x="2058988" y="4129088"/>
          <p14:tracePt t="9004" x="2173288" y="4086225"/>
          <p14:tracePt t="9006" x="2187575" y="4086225"/>
          <p14:tracePt t="9021" x="2287588" y="4043363"/>
          <p14:tracePt t="9041" x="2416175" y="4014788"/>
          <p14:tracePt t="9041" x="2430463" y="4014788"/>
          <p14:tracePt t="9055" x="2501900" y="4000500"/>
          <p14:tracePt t="9057" x="2530475" y="4000500"/>
          <p14:tracePt t="9072" x="2644775" y="4000500"/>
          <p14:tracePt t="9072" x="2659063" y="4000500"/>
          <p14:tracePt t="9088" x="2801938" y="4000500"/>
          <p14:tracePt t="9107" x="2944813" y="4000500"/>
          <p14:tracePt t="9108" x="2959100" y="4000500"/>
          <p14:tracePt t="9122" x="3044825" y="4014788"/>
          <p14:tracePt t="9123" x="3073400" y="4014788"/>
          <p14:tracePt t="9138" x="3159125" y="4029075"/>
          <p14:tracePt t="9155" x="3273425" y="4057650"/>
          <p14:tracePt t="9172" x="3359150" y="4071938"/>
          <p14:tracePt t="9172" x="3373438" y="4071938"/>
          <p14:tracePt t="9188" x="3459163" y="4100513"/>
          <p14:tracePt t="9205" x="3573463" y="4129088"/>
          <p14:tracePt t="9222" x="3716338" y="4157663"/>
          <p14:tracePt t="9239" x="3887788" y="4200525"/>
          <p14:tracePt t="9241" x="3930650" y="4200525"/>
          <p14:tracePt t="9254" x="4073525" y="4243388"/>
          <p14:tracePt t="9256" x="4087813" y="4243388"/>
          <p14:tracePt t="9257" x="4087813" y="4257675"/>
          <p14:tracePt t="9272" x="4173538" y="4271963"/>
          <p14:tracePt t="9289" x="4187825" y="4286250"/>
          <p14:tracePt t="9306" x="4202113" y="4286250"/>
          <p14:tracePt t="9367" x="4202113" y="4300538"/>
          <p14:tracePt t="9370" x="4216400" y="4300538"/>
          <p14:tracePt t="9380" x="4230688" y="4300538"/>
          <p14:tracePt t="9475" x="4244975" y="4300538"/>
          <p14:tracePt t="9485" x="4259263" y="4286250"/>
          <p14:tracePt t="9488" x="4259263" y="4271963"/>
          <p14:tracePt t="9505" x="4302125" y="4200525"/>
          <p14:tracePt t="9522" x="4359275" y="4100513"/>
          <p14:tracePt t="9539" x="4387850" y="4029075"/>
          <p14:tracePt t="9554" x="4402138" y="3986213"/>
          <p14:tracePt t="9571" x="4416425" y="3957638"/>
          <p14:tracePt t="9589" x="4430713" y="3929063"/>
          <p14:tracePt t="9592" x="4430713" y="3914775"/>
          <p14:tracePt t="9594" x="4445000" y="3914775"/>
          <p14:tracePt t="9595" x="4445000" y="3900488"/>
          <p14:tracePt t="9605" x="4459288" y="3886200"/>
          <p14:tracePt t="9623" x="4487863" y="3871913"/>
          <p14:tracePt t="9639" x="4502150" y="3843338"/>
          <p14:tracePt t="9642" x="4516438" y="3843338"/>
          <p14:tracePt t="9655" x="4530725" y="3829050"/>
          <p14:tracePt t="9672" x="4545013" y="3829050"/>
          <p14:tracePt t="9675" x="4559300" y="3829050"/>
          <p14:tracePt t="9676" x="4559300" y="3814763"/>
          <p14:tracePt t="9688" x="4587875" y="3814763"/>
          <p14:tracePt t="9705" x="4630738" y="3814763"/>
          <p14:tracePt t="9707" x="4645025" y="3814763"/>
          <p14:tracePt t="9721" x="4673600" y="3814763"/>
          <p14:tracePt t="9740" x="4730750" y="3814763"/>
          <p14:tracePt t="9757" x="4802188" y="3843338"/>
          <p14:tracePt t="9771" x="4887913" y="3886200"/>
          <p14:tracePt t="9788" x="5045075" y="3971925"/>
          <p14:tracePt t="9789" x="5059363" y="3971925"/>
          <p14:tracePt t="9805" x="5216525" y="4029075"/>
          <p14:tracePt t="9821" x="5359400" y="4071938"/>
          <p14:tracePt t="9838" x="5473700" y="4100513"/>
          <p14:tracePt t="9855" x="5530850" y="4129088"/>
          <p14:tracePt t="9856" x="5530850" y="4143375"/>
          <p14:tracePt t="9873" x="5559425" y="4143375"/>
          <p14:tracePt t="9874" x="5573713" y="4157663"/>
          <p14:tracePt t="9889" x="5588000" y="4171950"/>
          <p14:tracePt t="9890" x="5602288" y="4171950"/>
          <p14:tracePt t="9905" x="5645150" y="4200525"/>
          <p14:tracePt t="9922" x="5688013" y="4214813"/>
          <p14:tracePt t="9939" x="5716588" y="4229100"/>
          <p14:tracePt t="9956" x="5716588" y="4243388"/>
          <p14:tracePt t="9972" x="5716588" y="4300538"/>
          <p14:tracePt t="9974" x="5716588" y="4314825"/>
          <p14:tracePt t="9988" x="5702300" y="4386263"/>
          <p14:tracePt t="10005" x="5688013" y="4471988"/>
          <p14:tracePt t="10022" x="5659438" y="4572000"/>
          <p14:tracePt t="10023" x="5659438" y="4586288"/>
          <p14:tracePt t="10040" x="5645150" y="4686300"/>
          <p14:tracePt t="10054" x="5602288" y="4757738"/>
          <p14:tracePt t="10055" x="5588000" y="4772025"/>
          <p14:tracePt t="10056" x="5588000" y="4786313"/>
          <p14:tracePt t="10074" x="5502275" y="4886325"/>
          <p14:tracePt t="10089" x="5416550" y="4972050"/>
          <p14:tracePt t="10090" x="5387975" y="4986338"/>
          <p14:tracePt t="10106" x="5273675" y="5086350"/>
          <p14:tracePt t="10107" x="5259388" y="5086350"/>
          <p14:tracePt t="10108" x="5245100" y="5100638"/>
          <p14:tracePt t="10121" x="5130800" y="5172075"/>
          <p14:tracePt t="10121" x="5116513" y="5186363"/>
          <p14:tracePt t="10122" x="5102225" y="5186363"/>
          <p14:tracePt t="10123" x="5087938" y="5200650"/>
          <p14:tracePt t="10138" x="4930775" y="5314950"/>
          <p14:tracePt t="10138" x="4916488" y="5329238"/>
          <p14:tracePt t="10139" x="4902200" y="5329238"/>
          <p14:tracePt t="10155" x="4716463" y="5486400"/>
          <p14:tracePt t="10172" x="4573588" y="5614988"/>
          <p14:tracePt t="10173" x="4559300" y="5614988"/>
          <p14:tracePt t="10188" x="4502150" y="5686425"/>
          <p14:tracePt t="10206" x="4487863" y="5700713"/>
          <p14:tracePt t="10240" x="4502150" y="5700713"/>
          <p14:tracePt t="10246" x="4516438" y="5700713"/>
          <p14:tracePt t="10256" x="4545013" y="5700713"/>
          <p14:tracePt t="10258" x="4559300" y="5700713"/>
          <p14:tracePt t="10271" x="4602163" y="5700713"/>
          <p14:tracePt t="10289" x="4716463" y="5700713"/>
          <p14:tracePt t="10305" x="4873625" y="5715000"/>
          <p14:tracePt t="10306" x="4887913" y="5715000"/>
          <p14:tracePt t="10307" x="4902200" y="5715000"/>
          <p14:tracePt t="10321" x="5059363" y="5743575"/>
          <p14:tracePt t="10322" x="5087938" y="5743575"/>
          <p14:tracePt t="10339" x="5273675" y="5772150"/>
          <p14:tracePt t="10340" x="5302250" y="5772150"/>
          <p14:tracePt t="10354" x="5473700" y="5786438"/>
          <p14:tracePt t="10355" x="5487988" y="5800725"/>
          <p14:tracePt t="10371" x="5630863" y="5815013"/>
          <p14:tracePt t="10388" x="5773738" y="5829300"/>
          <p14:tracePt t="10389" x="5788025" y="5829300"/>
          <p14:tracePt t="10404" x="5916613" y="5843588"/>
          <p14:tracePt t="10421" x="6073775" y="5843588"/>
          <p14:tracePt t="10438" x="6246813" y="5857875"/>
          <p14:tracePt t="10456" x="6432550" y="5857875"/>
          <p14:tracePt t="10472" x="6589713" y="5857875"/>
          <p14:tracePt t="10488" x="6732588" y="5857875"/>
          <p14:tracePt t="10490" x="6761163" y="5857875"/>
          <p14:tracePt t="10505" x="6918325" y="5857875"/>
          <p14:tracePt t="10521" x="7075488" y="5857875"/>
          <p14:tracePt t="10538" x="7218363" y="5857875"/>
          <p14:tracePt t="10539" x="7232650" y="5857875"/>
          <p14:tracePt t="10555" x="7332663" y="5857875"/>
          <p14:tracePt t="10573" x="7389813" y="5857875"/>
          <p14:tracePt t="10576" x="7404100" y="5857875"/>
          <p14:tracePt t="10579" x="7418388" y="5857875"/>
          <p14:tracePt t="10588" x="7446963" y="5857875"/>
          <p14:tracePt t="10589" x="7461250" y="5857875"/>
          <p14:tracePt t="10605" x="7504113" y="5857875"/>
          <p14:tracePt t="10606" x="7518400" y="5857875"/>
          <p14:tracePt t="10622" x="7561263" y="5857875"/>
          <p14:tracePt t="10623" x="7575550" y="5857875"/>
          <p14:tracePt t="10639" x="7618413" y="5843588"/>
          <p14:tracePt t="10655" x="7661275" y="5843588"/>
          <p14:tracePt t="10673" x="7732713" y="5829300"/>
          <p14:tracePt t="10688" x="7818438" y="5815013"/>
          <p14:tracePt t="10705" x="7889875" y="5815013"/>
          <p14:tracePt t="10723" x="7932738" y="5815013"/>
          <p14:tracePt t="11103" x="7947025" y="5815013"/>
          <p14:tracePt t="11125" x="7961313" y="5815013"/>
          <p14:tracePt t="11211" x="7975600" y="5815013"/>
          <p14:tracePt t="11437" x="7989888" y="5815013"/>
          <p14:tracePt t="11443" x="7989888" y="5800725"/>
          <p14:tracePt t="11455" x="8004175" y="5800725"/>
          <p14:tracePt t="11474" x="8004175" y="5786438"/>
          <p14:tracePt t="11491" x="8004175" y="5772150"/>
          <p14:tracePt t="11492" x="8018463" y="5772150"/>
          <p14:tracePt t="11505" x="8032750" y="5743575"/>
          <p14:tracePt t="11507" x="8032750" y="5729288"/>
          <p14:tracePt t="11522" x="8032750" y="5657850"/>
          <p14:tracePt t="11523" x="8047038" y="5643563"/>
          <p14:tracePt t="11539" x="8061325" y="5500688"/>
          <p14:tracePt t="11540" x="8061325" y="5486400"/>
          <p14:tracePt t="11554" x="8075613" y="5272088"/>
          <p14:tracePt t="11556" x="8089900" y="5243513"/>
          <p14:tracePt t="11556" x="8089900" y="5229225"/>
          <p14:tracePt t="11557" x="8089900" y="5200650"/>
          <p14:tracePt t="11572" x="8104188" y="4700588"/>
          <p14:tracePt t="11572" x="8104188" y="4672013"/>
          <p14:tracePt t="11588" x="8118475" y="3757613"/>
          <p14:tracePt t="11589" x="8118475" y="3700463"/>
          <p14:tracePt t="11605" x="8075613" y="2714625"/>
          <p14:tracePt t="11621" x="8004175" y="1700213"/>
          <p14:tracePt t="11622" x="7989888" y="1614488"/>
          <p14:tracePt t="11638" x="7932738" y="814388"/>
          <p14:tracePt t="11640" x="7932738" y="728663"/>
          <p14:tracePt t="11641" x="7932738" y="685800"/>
          <p14:tracePt t="11655" x="7904163" y="157163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369</Words>
  <Application>Microsoft Office PowerPoint</Application>
  <PresentationFormat>와이드스크린</PresentationFormat>
  <Paragraphs>39</Paragraphs>
  <Slides>5</Slides>
  <Notes>3</Notes>
  <HiddenSlides>0</HiddenSlides>
  <MMClips>5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한컴 말랑말랑 Regular</vt:lpstr>
      <vt:lpstr>Arial</vt:lpstr>
      <vt:lpstr>Office 테마</vt:lpstr>
      <vt:lpstr>2D billiards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김</dc:creator>
  <cp:lastModifiedBy>용주 김</cp:lastModifiedBy>
  <cp:revision>3</cp:revision>
  <dcterms:created xsi:type="dcterms:W3CDTF">2023-10-14T03:33:28Z</dcterms:created>
  <dcterms:modified xsi:type="dcterms:W3CDTF">2023-10-15T05:49:43Z</dcterms:modified>
</cp:coreProperties>
</file>