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68DC1-F1BC-E8BD-3768-93063DF33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C5D44F-296F-DCB5-F551-32AAE8716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E2AEF-716E-0A4F-58E6-B6280756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8C8B6-14B9-EA8B-446B-2DB1064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CA66F-35C0-64BB-A2EB-91D140E3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F036A-26AD-311F-AEF2-D645C2B2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2DA75-F529-FCA9-D37D-564BFCB91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7D1FB-8662-076E-04DE-CAA0C1A6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1BA6B-75BE-C8EB-DB98-17DFAB33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1ADD5-C681-E499-F2AC-31C6FF7E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9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25A1AE-1487-3C08-0986-DCC61CD10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4A115-296A-FB9F-C4B2-B81124CEF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6573B-271C-CB36-754D-8577B04C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6F74A-EFE3-26F1-09C1-F8035389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41927-825D-E5B0-9B53-6E534EDF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1FFAB-5F91-3F8A-388D-CB5067FB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B89B0-4765-3C45-986D-83509B75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0FE26-22E3-3B19-4F74-D9973686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1F2E4-7FA0-E946-36CF-B83192EF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3623A-3651-C62D-C5E5-BF8E608E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CE9C5-862B-0901-572C-3E3BF6EB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1521F-4FFB-DF40-6D41-A0926200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EF928-007B-FC1F-E1F9-E9EE88D8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5FE79-D2CA-C94D-CCB5-2BBB8EAF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4923E-E3FF-96F5-D564-34A32C79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1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E012C-7B66-169F-B0C2-3C5C9EF9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4584A-5F7C-6653-EA22-E10662A88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F0F912-06CE-753E-ED26-701302C67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CC7D9-17C0-82BF-4441-E3CDF25C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50FB4-A5EA-3AAF-BB59-D658359A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EDC1C4-4B5E-EAD4-47F2-A8E711F8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9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B714C-E9D4-1B15-39B8-4A9AAC80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F48A0-07D7-F7A6-81D5-3A860E25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A35F1-02C8-8034-E6D0-37463FBA6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2E6212-32A2-9E03-90D7-270161194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59DCA5-1006-51FA-A40E-A93DB35D8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1280A3-14D5-40B0-754B-99003879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9E726D-E4BA-BB80-499B-A9E0859A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34DF60-E598-BA7F-7EEA-B9081563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5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353EB-3F92-F477-0FC9-94E91B58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966968-59B5-5173-C2C5-D5A9F0A4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32670-029E-0EA1-7A39-FBA63018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D35619-1DA9-A411-7A80-32951369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7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88ADB-CFB7-27FD-736B-10D7CBA1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29EFF-C925-F5A7-9532-6A2D2395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410F6-4B67-7E54-C466-59E380DB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646D9-EF01-A76D-0B8B-981DCF89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8F420-1DD9-FC2A-C118-54637B97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F81012-B5A3-D461-A344-44656035E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7A7CE-AC99-42FD-3FE6-AD1CE288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E38D38-ABA4-FB84-B78A-BC484A53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AA8A5-3425-6ACA-F4FA-EF293549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A355D-8E75-0797-E27A-832E279B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0D33A6-B425-E4F2-A00D-334590DD1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1C95A7-2A62-2275-8607-259E64F53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D8214-9FCE-A56D-BD3B-3A2257BB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7AE482-FF12-1E05-A7F9-CF84AC4A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696D33-C192-D85E-6BA4-77941845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7C1F6C-8483-66B7-FE86-C121C493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222B8-10D1-922B-BA56-21DF9A2A1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8ADB8-9D84-5EC8-DDC3-F1DB7478C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8C4D4-34BA-41F3-BA62-1B1F2BB85AFB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4B82A-4CF2-DA1F-D1FB-499921A9E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D533E-A169-5D98-CD70-DBDC4E3FF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4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A0655-D2BC-D60B-1DFF-975969D998C2}"/>
              </a:ext>
            </a:extLst>
          </p:cNvPr>
          <p:cNvSpPr txBox="1"/>
          <p:nvPr/>
        </p:nvSpPr>
        <p:spPr>
          <a:xfrm flipH="1">
            <a:off x="410092" y="6165272"/>
            <a:ext cx="56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Intel i5-11400F / 6Core /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2.60 GHz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6CD263-AF8F-A16C-3D37-05E00053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43618"/>
              </p:ext>
            </p:extLst>
          </p:nvPr>
        </p:nvGraphicFramePr>
        <p:xfrm>
          <a:off x="410093" y="429490"/>
          <a:ext cx="9287065" cy="299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413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857413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857413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857413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857413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59990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mutex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Volatile_bakery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Atomic_bakery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59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79ms/10’000’000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27ms/10’000’000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88ms/10’000’000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59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4ms/5’062’478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97ms/10’000’000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307ms/9’999’958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451ms/10’000’000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59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4ms/4’426’958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149ms/10’000’000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464ms/9’999’962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822ms/10’000’000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59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3ms/2’746’996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278ms/10’000’000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632ms/10’000’000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1145ms/10’000’000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26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FA6DD-53EF-8D36-DDE7-A9011CDEC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04E28D-624B-C46D-FEE5-A9D645D6A233}"/>
              </a:ext>
            </a:extLst>
          </p:cNvPr>
          <p:cNvSpPr txBox="1"/>
          <p:nvPr/>
        </p:nvSpPr>
        <p:spPr>
          <a:xfrm flipH="1">
            <a:off x="195603" y="6194009"/>
            <a:ext cx="56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Intel i5-11400F / 6Core /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2.60 GHz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C4158D-E822-F745-D336-CF952CA4A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29651"/>
              </p:ext>
            </p:extLst>
          </p:nvPr>
        </p:nvGraphicFramePr>
        <p:xfrm>
          <a:off x="410093" y="429492"/>
          <a:ext cx="7108305" cy="2641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661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1042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게으른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18158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3555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1377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17464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3370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906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1144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12136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2149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570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2911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25182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1525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390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6305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30040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837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64379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99B4DD2-5C74-3CDE-CE77-88D50A48E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16445"/>
              </p:ext>
            </p:extLst>
          </p:nvPr>
        </p:nvGraphicFramePr>
        <p:xfrm>
          <a:off x="686670" y="3280963"/>
          <a:ext cx="7108305" cy="2641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661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1042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게으른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shared_ptr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게으른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1377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18170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1377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906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570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390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390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837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64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692372-CBA8-C5B3-88DF-C1FE6657B189}"/>
              </a:ext>
            </a:extLst>
          </p:cNvPr>
          <p:cNvSpPr txBox="1"/>
          <p:nvPr/>
        </p:nvSpPr>
        <p:spPr>
          <a:xfrm flipH="1">
            <a:off x="195603" y="6194009"/>
            <a:ext cx="56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Intel i5-11400F / 6Core /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2.60 GHz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2E4201F-2C2A-B6FE-BDF0-427008ED1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46936"/>
              </p:ext>
            </p:extLst>
          </p:nvPr>
        </p:nvGraphicFramePr>
        <p:xfrm>
          <a:off x="410093" y="429492"/>
          <a:ext cx="7108305" cy="2641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661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366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Mutex std::set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LF(40000)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WF(40000)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80857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81170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490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33763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33228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581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15260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15199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829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8011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8203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984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6989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6479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64379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09D5D25-8C88-3A06-0721-FA67D30EF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363158"/>
              </p:ext>
            </p:extLst>
          </p:nvPr>
        </p:nvGraphicFramePr>
        <p:xfrm>
          <a:off x="686670" y="3280963"/>
          <a:ext cx="7108305" cy="2641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661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287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coarse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LF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64bit ST LF</a:t>
                      </a:r>
                      <a:r>
                        <a:rPr lang="ko-KR" altLang="en-US" sz="14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484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341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284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1031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642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497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862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897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1552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1077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1109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1612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1175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1224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64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82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202</Words>
  <Application>Microsoft Office PowerPoint</Application>
  <PresentationFormat>와이드스크린</PresentationFormat>
  <Paragraphs>131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김용주(2020180009)</dc:creator>
  <cp:lastModifiedBy>김용주(2020180009)</cp:lastModifiedBy>
  <cp:revision>10</cp:revision>
  <dcterms:created xsi:type="dcterms:W3CDTF">2025-03-26T16:13:59Z</dcterms:created>
  <dcterms:modified xsi:type="dcterms:W3CDTF">2025-05-15T19:58:48Z</dcterms:modified>
</cp:coreProperties>
</file>