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08100"/>
              </p:ext>
            </p:extLst>
          </p:nvPr>
        </p:nvGraphicFramePr>
        <p:xfrm>
          <a:off x="410093" y="429492"/>
          <a:ext cx="11255435" cy="273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087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472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mutex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Volatile_bakery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Atomic_bakery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79ms/10’000’000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27ms/10’000’000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4ms/5’062’478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97ms/10’000’000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307ms/9’999’958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451ms/10’000’000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4ms/4’426’958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149ms/10’000’000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464ms/9’999’962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822ms/10’000’000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3ms/2’746’996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278ms/10’000’000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632ms/10’000’000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1145ms/10’000’000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A6DD-53EF-8D36-DDE7-A9011CDE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E28D-624B-C46D-FEE5-A9D645D6A233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4158D-E822-F745-D336-CF952CA4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52471"/>
              </p:ext>
            </p:extLst>
          </p:nvPr>
        </p:nvGraphicFramePr>
        <p:xfrm>
          <a:off x="410093" y="429492"/>
          <a:ext cx="11255435" cy="328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087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 1042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18158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17464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12136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2911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25182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6305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30040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8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3</cp:revision>
  <dcterms:created xsi:type="dcterms:W3CDTF">2025-03-26T16:13:59Z</dcterms:created>
  <dcterms:modified xsi:type="dcterms:W3CDTF">2025-04-07T12:06:46Z</dcterms:modified>
</cp:coreProperties>
</file>