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3618"/>
              </p:ext>
            </p:extLst>
          </p:nvPr>
        </p:nvGraphicFramePr>
        <p:xfrm>
          <a:off x="410093" y="429490"/>
          <a:ext cx="9287065" cy="29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413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Volatile_bakery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Atomic_bakery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4ms/5’062’478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307ms/9’999’958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451ms/10’000’000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4ms/4’426’958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464ms/9’999’962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3ms/2’746’996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1145ms/10’000’000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9651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9B4DD2-5C74-3CDE-CE77-88D50A48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6445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92372-CBA8-C5B3-88DF-C1FE6657B189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E4201F-2C2A-B6FE-BDF0-427008ED1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523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 std::set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9D5D25-8C88-3A06-0721-FA67D30E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38272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204</Words>
  <Application>Microsoft Office PowerPoint</Application>
  <PresentationFormat>와이드스크린</PresentationFormat>
  <Paragraphs>139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6</cp:revision>
  <dcterms:created xsi:type="dcterms:W3CDTF">2025-03-26T16:13:59Z</dcterms:created>
  <dcterms:modified xsi:type="dcterms:W3CDTF">2025-05-12T09:51:04Z</dcterms:modified>
</cp:coreProperties>
</file>