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68DC1-F1BC-E8BD-3768-93063DF3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C5D44F-296F-DCB5-F551-32AAE8716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BE2AEF-716E-0A4F-58E6-B62807565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C8C8B6-14B9-EA8B-446B-2DB1064F2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CCA66F-35C0-64BB-A2EB-91D140E3B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4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F036A-26AD-311F-AEF2-D645C2B2A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2DA75-F529-FCA9-D37D-564BFCB911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7D1FB-8662-076E-04DE-CAA0C1A6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41BA6B-75BE-C8EB-DB98-17DFAB336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01ADD5-C681-E499-F2AC-31C6FF7E8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199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25A1AE-1487-3C08-0986-DCC61CD10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E14A115-296A-FB9F-C4B2-B81124CEF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06573B-271C-CB36-754D-8577B04C7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86F74A-EFE3-26F1-09C1-F8035389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741927-825D-E5B0-9B53-6E534EDFF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3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51FFAB-5F91-3F8A-388D-CB5067FB7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B89B0-4765-3C45-986D-83509B75A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0FE26-22E3-3B19-4F74-D9973686B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91F2E4-7FA0-E946-36CF-B83192EF9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E3623A-3651-C62D-C5E5-BF8E608E7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59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CCE9C5-862B-0901-572C-3E3BF6EB5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41521F-4FFB-DF40-6D41-A09262004A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DEF928-007B-FC1F-E1F9-E9EE88D88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5FE79-D2CA-C94D-CCB5-2BBB8EAFD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54923E-E3FF-96F5-D564-34A32C79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811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E012C-7B66-169F-B0C2-3C5C9EF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14584A-5F7C-6653-EA22-E10662A88A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0F912-06CE-753E-ED26-701302C670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CC7D9-17C0-82BF-4441-E3CDF25CD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50FB4-A5EA-3AAF-BB59-D658359A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EDC1C4-4B5E-EAD4-47F2-A8E711F88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0798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B714C-E9D4-1B15-39B8-4A9AAC806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9F48A0-07D7-F7A6-81D5-3A860E254B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7A35F1-02C8-8034-E6D0-37463FBA6C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2E6212-32A2-9E03-90D7-270161194E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B59DCA5-1006-51FA-A40E-A93DB35D8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280A3-14D5-40B0-754B-99003879C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49E726D-E4BA-BB80-499B-A9E0859A7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C34DF60-E598-BA7F-7EEA-B9081563A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50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353EB-3F92-F477-0FC9-94E91B58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966968-59B5-5173-C2C5-D5A9F0A4B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32670-029E-0EA1-7A39-FBA630182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D35619-1DA9-A411-7A80-329513696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577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B88ADB-CFB7-27FD-736B-10D7CBA1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29EFF-C925-F5A7-9532-6A2D23959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E410F6-4B67-7E54-C466-59E380DB5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7776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1646D9-EF01-A76D-0B8B-981DCF89B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78F420-1DD9-FC2A-C118-54637B97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3F81012-B5A3-D461-A344-44656035E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97A7CE-AC99-42FD-3FE6-AD1CE2886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E38D38-ABA4-FB84-B78A-BC484A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7AA8A5-3425-6ACA-F4FA-EF293549F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21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A355D-8E75-0797-E27A-832E279BF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0D33A6-B425-E4F2-A00D-334590DD18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1C95A7-2A62-2275-8607-259E64F53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07D8214-9FCE-A56D-BD3B-3A2257BB1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7AE482-FF12-1E05-A7F9-CF84AC4A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696D33-C192-D85E-6BA4-779418456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3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57C1F6C-8483-66B7-FE86-C121C493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0222B8-10D1-922B-BA56-21DF9A2A10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18ADB8-9D84-5EC8-DDC3-F1DB7478C1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8C4D4-34BA-41F3-BA62-1B1F2BB85AFB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14B82A-4CF2-DA1F-D1FB-499921A9E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8D533E-A169-5D98-CD70-DBDC4E3FF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7DCE0-9BB7-42E2-AFB1-3D834F38E3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49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9A0655-D2BC-D60B-1DFF-975969D998C2}"/>
              </a:ext>
            </a:extLst>
          </p:cNvPr>
          <p:cNvSpPr txBox="1"/>
          <p:nvPr/>
        </p:nvSpPr>
        <p:spPr>
          <a:xfrm flipH="1">
            <a:off x="410092" y="6165272"/>
            <a:ext cx="5685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Intel i5-11400F / 6Core /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2.60 GHz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16CD263-AF8F-A16C-3D37-05E000537C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608100"/>
              </p:ext>
            </p:extLst>
          </p:nvPr>
        </p:nvGraphicFramePr>
        <p:xfrm>
          <a:off x="410093" y="429492"/>
          <a:ext cx="11255435" cy="27362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51087">
                  <a:extLst>
                    <a:ext uri="{9D8B030D-6E8A-4147-A177-3AD203B41FA5}">
                      <a16:colId xmlns:a16="http://schemas.microsoft.com/office/drawing/2014/main" val="131967331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871862873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1071272062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2338732851"/>
                    </a:ext>
                  </a:extLst>
                </a:gridCol>
                <a:gridCol w="2251087">
                  <a:extLst>
                    <a:ext uri="{9D8B030D-6E8A-4147-A177-3AD203B41FA5}">
                      <a16:colId xmlns:a16="http://schemas.microsoft.com/office/drawing/2014/main" val="12880792"/>
                    </a:ext>
                  </a:extLst>
                </a:gridCol>
              </a:tblGrid>
              <a:tr h="547255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mutex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Volatile_bakery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Atomic_bakery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94230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79ms/10’000’000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27ms/10’000’000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88ms/10’000’000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6120675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4ms/5’062’478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97ms/10’000’000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307ms/9’999’958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451ms/10’000’000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3682346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4ms/4’426’958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149ms/10’000’000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464ms/9’999’962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822ms/10’000’000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387431"/>
                  </a:ext>
                </a:extLst>
              </a:tr>
              <a:tr h="5472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3ms/2’746’996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278ms/10’000’000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632ms/10’000’000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1145ms/10’000’000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902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026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67</Words>
  <Application>Microsoft Office PowerPoint</Application>
  <PresentationFormat>와이드스크린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김용주(2020180009)</dc:creator>
  <cp:lastModifiedBy>김용주(2020180009)</cp:lastModifiedBy>
  <cp:revision>2</cp:revision>
  <dcterms:created xsi:type="dcterms:W3CDTF">2025-03-26T16:13:59Z</dcterms:created>
  <dcterms:modified xsi:type="dcterms:W3CDTF">2025-03-26T16:23:07Z</dcterms:modified>
</cp:coreProperties>
</file>