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8DC1-F1BC-E8BD-3768-93063DF3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5D44F-296F-DCB5-F551-32AAE871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E2AEF-716E-0A4F-58E6-B628075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C8B6-14B9-EA8B-446B-2DB1064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CA66F-35C0-64BB-A2EB-91D140E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036A-26AD-311F-AEF2-D645C2B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2DA75-F529-FCA9-D37D-564BFCB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D1FB-8662-076E-04DE-CAA0C1A6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BA6B-75BE-C8EB-DB98-17DFAB3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1ADD5-C681-E499-F2AC-31C6FF7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5A1AE-1487-3C08-0986-DCC61CD1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A115-296A-FB9F-C4B2-B81124CE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6573B-271C-CB36-754D-8577B04C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6F74A-EFE3-26F1-09C1-F803538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41927-825D-E5B0-9B53-6E534ED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FFAB-5F91-3F8A-388D-CB5067F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B89B0-4765-3C45-986D-83509B75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0FE26-22E3-3B19-4F74-D997368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1F2E4-7FA0-E946-36CF-B83192EF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3623A-3651-C62D-C5E5-BF8E608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E9C5-862B-0901-572C-3E3BF6EB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1521F-4FFB-DF40-6D41-A0926200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F928-007B-FC1F-E1F9-E9EE88D8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FE79-D2CA-C94D-CCB5-2BBB8EAF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923E-E3FF-96F5-D564-34A32C79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012C-7B66-169F-B0C2-3C5C9EF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4584A-5F7C-6653-EA22-E10662A8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0F912-06CE-753E-ED26-701302C6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C7D9-17C0-82BF-4441-E3CDF25C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50FB4-A5EA-3AAF-BB59-D658359A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DC1C4-4B5E-EAD4-47F2-A8E711F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714C-E9D4-1B15-39B8-4A9AAC8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F48A0-07D7-F7A6-81D5-3A860E25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A35F1-02C8-8034-E6D0-37463FBA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E6212-32A2-9E03-90D7-27016119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9DCA5-1006-51FA-A40E-A93DB35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280A3-14D5-40B0-754B-9900387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E726D-E4BA-BB80-499B-A9E0859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4DF60-E598-BA7F-7EEA-B9081563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53EB-3F92-F477-0FC9-94E91B5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66968-59B5-5173-C2C5-D5A9F0A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32670-029E-0EA1-7A39-FBA630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35619-1DA9-A411-7A80-329513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88ADB-CFB7-27FD-736B-10D7CBA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29EFF-C925-F5A7-9532-6A2D2395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0F6-4B67-7E54-C466-59E380D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46D9-EF01-A76D-0B8B-981DCF8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8F420-1DD9-FC2A-C118-54637B97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81012-B5A3-D461-A344-44656035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7A7CE-AC99-42FD-3FE6-AD1CE288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38D38-ABA4-FB84-B78A-BC484A5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AA8A5-3425-6ACA-F4FA-EF29354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355D-8E75-0797-E27A-832E279B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D33A6-B425-E4F2-A00D-334590DD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C95A7-2A62-2275-8607-259E64F5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8214-9FCE-A56D-BD3B-3A2257B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AE482-FF12-1E05-A7F9-CF84AC4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96D33-C192-D85E-6BA4-7794184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C1F6C-8483-66B7-FE86-C121C493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222B8-10D1-922B-BA56-21DF9A2A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8ADB8-9D84-5EC8-DDC3-F1DB74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C4D4-34BA-41F3-BA62-1B1F2BB85AFB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B82A-4CF2-DA1F-D1FB-499921A9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533E-A169-5D98-CD70-DBDC4E3F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A0655-D2BC-D60B-1DFF-975969D998C2}"/>
              </a:ext>
            </a:extLst>
          </p:cNvPr>
          <p:cNvSpPr txBox="1"/>
          <p:nvPr/>
        </p:nvSpPr>
        <p:spPr>
          <a:xfrm flipH="1">
            <a:off x="410092" y="6165272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6CD263-AF8F-A16C-3D37-05E00053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43618"/>
              </p:ext>
            </p:extLst>
          </p:nvPr>
        </p:nvGraphicFramePr>
        <p:xfrm>
          <a:off x="410093" y="429490"/>
          <a:ext cx="9287065" cy="29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413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59990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Volatile_bakery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Atomic_bakery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4ms/5’062’478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307ms/9’999’958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451ms/10’000’000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4ms/4’426’958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464ms/9’999’962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3ms/2’746’996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1145ms/10’000’000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6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FA6DD-53EF-8D36-DDE7-A9011CDE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E28D-624B-C46D-FEE5-A9D645D6A233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C4158D-E822-F745-D336-CF952CA4A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29651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3555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17464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12136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2149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2911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25182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9B4DD2-5C74-3CDE-CE77-88D50A48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16445"/>
              </p:ext>
            </p:extLst>
          </p:nvPr>
        </p:nvGraphicFramePr>
        <p:xfrm>
          <a:off x="686670" y="3280963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shared_ptr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92372-CBA8-C5B3-88DF-C1FE6657B189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E4201F-2C2A-B6FE-BDF0-427008ED1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46936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366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 std::set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LF(40000)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WF(40000)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80857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81170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33228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15199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8011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6989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6479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9D5D25-8C88-3A06-0721-FA67D30EF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0693"/>
              </p:ext>
            </p:extLst>
          </p:nvPr>
        </p:nvGraphicFramePr>
        <p:xfrm>
          <a:off x="686670" y="3280963"/>
          <a:ext cx="7108305" cy="2616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287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coarse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64bit ST LF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341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16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1612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1175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2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057F0B-697A-7AFA-BC8A-7382963DD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83659"/>
              </p:ext>
            </p:extLst>
          </p:nvPr>
        </p:nvGraphicFramePr>
        <p:xfrm>
          <a:off x="686670" y="3280963"/>
          <a:ext cx="7474350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870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94870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94870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94870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94870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coarse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 EL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 EL </a:t>
                      </a:r>
                      <a:r>
                        <a:rPr lang="en-US" altLang="ko-KR" sz="1400" dirty="0" err="1"/>
                        <a:t>Succ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Cnt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293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292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265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361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736105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1175571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1169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1904096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56D83-142E-82DC-224A-52894FBCEA41}"/>
              </a:ext>
            </a:extLst>
          </p:cNvPr>
          <p:cNvSpPr txBox="1"/>
          <p:nvPr/>
        </p:nvSpPr>
        <p:spPr>
          <a:xfrm flipH="1">
            <a:off x="774353" y="6034783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AMD Ryzen 5 7530U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 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29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244</Words>
  <Application>Microsoft Office PowerPoint</Application>
  <PresentationFormat>와이드스크린</PresentationFormat>
  <Paragraphs>161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김용주(2020180009)</dc:creator>
  <cp:lastModifiedBy>김용주(2020180009)</cp:lastModifiedBy>
  <cp:revision>12</cp:revision>
  <dcterms:created xsi:type="dcterms:W3CDTF">2025-03-26T16:13:59Z</dcterms:created>
  <dcterms:modified xsi:type="dcterms:W3CDTF">2025-05-27T05:15:51Z</dcterms:modified>
</cp:coreProperties>
</file>