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2" r:id="rId2"/>
    <p:sldId id="300" r:id="rId3"/>
    <p:sldId id="301" r:id="rId4"/>
    <p:sldId id="302" r:id="rId5"/>
    <p:sldId id="314" r:id="rId6"/>
    <p:sldId id="313" r:id="rId7"/>
    <p:sldId id="303" r:id="rId8"/>
    <p:sldId id="305" r:id="rId9"/>
    <p:sldId id="308" r:id="rId10"/>
    <p:sldId id="306" r:id="rId11"/>
    <p:sldId id="315" r:id="rId12"/>
    <p:sldId id="307" r:id="rId13"/>
    <p:sldId id="316" r:id="rId14"/>
    <p:sldId id="317" r:id="rId15"/>
    <p:sldId id="309" r:id="rId16"/>
    <p:sldId id="310" r:id="rId17"/>
    <p:sldId id="311" r:id="rId18"/>
    <p:sldId id="318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FF545-2A71-42FD-9B9D-0FAC3D4FF182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F097-4909-477B-91F7-6ADEA663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09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485A3-DB3B-4B39-843E-1FC6654F858C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A48C-A9FE-49AD-B6F7-2B8FD5C4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41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8A48C-A9FE-49AD-B6F7-2B8FD5C42DD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943373B-246D-4641-9C00-6528503EB09A}" type="datetime1">
              <a:rPr lang="en-US" smtClean="0"/>
              <a:t>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8A48C-A9FE-49AD-B6F7-2B8FD5C42DD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E6B2EC-1ED0-4FCA-9E67-F20FA13B5540}" type="datetime1">
              <a:rPr lang="en-US" smtClean="0"/>
              <a:t>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8A48C-A9FE-49AD-B6F7-2B8FD5C42DD5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B7C7B6-84F7-4A13-B8B7-1CFDA84A8C39}" type="datetime1">
              <a:rPr lang="en-US" smtClean="0"/>
              <a:t>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fld id="{48FAA412-799D-43D5-A4DD-637A05BAF3A9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fld id="{6CAE5F76-2E93-468B-9000-DC14EBEBBF31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fld id="{EB6D9A73-C416-4407-9161-CA651B81B939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fld id="{6589C690-20F2-4A5A-A50A-88957B154C03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fld id="{634CDCB1-66B8-4DE4-8C97-2C47119262D0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4587"/>
            <a:ext cx="9144000" cy="633410"/>
          </a:xfrm>
          <a:custGeom>
            <a:avLst/>
            <a:gdLst/>
            <a:ahLst/>
            <a:cxnLst/>
            <a:rect l="l" t="t" r="r" b="b"/>
            <a:pathLst>
              <a:path w="9144000" h="633410">
                <a:moveTo>
                  <a:pt x="9144000" y="633410"/>
                </a:moveTo>
                <a:lnTo>
                  <a:pt x="9144000" y="0"/>
                </a:lnTo>
                <a:lnTo>
                  <a:pt x="0" y="0"/>
                </a:lnTo>
                <a:lnTo>
                  <a:pt x="0" y="633410"/>
                </a:lnTo>
                <a:lnTo>
                  <a:pt x="9144000" y="63341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custGeom>
            <a:avLst/>
            <a:gdLst/>
            <a:ahLst/>
            <a:cxnLst/>
            <a:rect l="l" t="t" r="r" b="b"/>
            <a:pathLst>
              <a:path w="9144000" h="6857999">
                <a:moveTo>
                  <a:pt x="4572000" y="0"/>
                </a:moveTo>
                <a:lnTo>
                  <a:pt x="4197029" y="11366"/>
                </a:lnTo>
                <a:lnTo>
                  <a:pt x="3830405" y="44878"/>
                </a:lnTo>
                <a:lnTo>
                  <a:pt x="3473305" y="99653"/>
                </a:lnTo>
                <a:lnTo>
                  <a:pt x="3126906" y="174808"/>
                </a:lnTo>
                <a:lnTo>
                  <a:pt x="2792384" y="269462"/>
                </a:lnTo>
                <a:lnTo>
                  <a:pt x="2470916" y="382731"/>
                </a:lnTo>
                <a:lnTo>
                  <a:pt x="2163679" y="513733"/>
                </a:lnTo>
                <a:lnTo>
                  <a:pt x="1871849" y="661586"/>
                </a:lnTo>
                <a:lnTo>
                  <a:pt x="1596604" y="825408"/>
                </a:lnTo>
                <a:lnTo>
                  <a:pt x="1339119" y="1004315"/>
                </a:lnTo>
                <a:lnTo>
                  <a:pt x="1100572" y="1197427"/>
                </a:lnTo>
                <a:lnTo>
                  <a:pt x="882139" y="1403860"/>
                </a:lnTo>
                <a:lnTo>
                  <a:pt x="684998" y="1622731"/>
                </a:lnTo>
                <a:lnTo>
                  <a:pt x="510324" y="1853159"/>
                </a:lnTo>
                <a:lnTo>
                  <a:pt x="359294" y="2094261"/>
                </a:lnTo>
                <a:lnTo>
                  <a:pt x="233086" y="2345155"/>
                </a:lnTo>
                <a:lnTo>
                  <a:pt x="132876" y="2604958"/>
                </a:lnTo>
                <a:lnTo>
                  <a:pt x="59840" y="2872788"/>
                </a:lnTo>
                <a:lnTo>
                  <a:pt x="15156" y="3147763"/>
                </a:lnTo>
                <a:lnTo>
                  <a:pt x="0" y="3429000"/>
                </a:lnTo>
                <a:lnTo>
                  <a:pt x="15156" y="3710236"/>
                </a:lnTo>
                <a:lnTo>
                  <a:pt x="59840" y="3985211"/>
                </a:lnTo>
                <a:lnTo>
                  <a:pt x="132876" y="4253041"/>
                </a:lnTo>
                <a:lnTo>
                  <a:pt x="233086" y="4512844"/>
                </a:lnTo>
                <a:lnTo>
                  <a:pt x="359294" y="4763738"/>
                </a:lnTo>
                <a:lnTo>
                  <a:pt x="510324" y="5004840"/>
                </a:lnTo>
                <a:lnTo>
                  <a:pt x="684998" y="5235268"/>
                </a:lnTo>
                <a:lnTo>
                  <a:pt x="882139" y="5454139"/>
                </a:lnTo>
                <a:lnTo>
                  <a:pt x="1100572" y="5660572"/>
                </a:lnTo>
                <a:lnTo>
                  <a:pt x="1339119" y="5853683"/>
                </a:lnTo>
                <a:lnTo>
                  <a:pt x="1596604" y="6032591"/>
                </a:lnTo>
                <a:lnTo>
                  <a:pt x="1871849" y="6196413"/>
                </a:lnTo>
                <a:lnTo>
                  <a:pt x="2163679" y="6344266"/>
                </a:lnTo>
                <a:lnTo>
                  <a:pt x="2470916" y="6475268"/>
                </a:lnTo>
                <a:lnTo>
                  <a:pt x="2792384" y="6588537"/>
                </a:lnTo>
                <a:lnTo>
                  <a:pt x="3126906" y="6683191"/>
                </a:lnTo>
                <a:lnTo>
                  <a:pt x="3473305" y="6758346"/>
                </a:lnTo>
                <a:lnTo>
                  <a:pt x="3830405" y="6813121"/>
                </a:lnTo>
                <a:lnTo>
                  <a:pt x="4197029" y="6846633"/>
                </a:lnTo>
                <a:lnTo>
                  <a:pt x="4572000" y="6857999"/>
                </a:lnTo>
                <a:lnTo>
                  <a:pt x="4946970" y="6846633"/>
                </a:lnTo>
                <a:lnTo>
                  <a:pt x="5313594" y="6813121"/>
                </a:lnTo>
                <a:lnTo>
                  <a:pt x="5670694" y="6758346"/>
                </a:lnTo>
                <a:lnTo>
                  <a:pt x="6017093" y="6683191"/>
                </a:lnTo>
                <a:lnTo>
                  <a:pt x="6351615" y="6588537"/>
                </a:lnTo>
                <a:lnTo>
                  <a:pt x="6673083" y="6475268"/>
                </a:lnTo>
                <a:lnTo>
                  <a:pt x="6980320" y="6344266"/>
                </a:lnTo>
                <a:lnTo>
                  <a:pt x="7272150" y="6196413"/>
                </a:lnTo>
                <a:lnTo>
                  <a:pt x="7547395" y="6032591"/>
                </a:lnTo>
                <a:lnTo>
                  <a:pt x="7804880" y="5853683"/>
                </a:lnTo>
                <a:lnTo>
                  <a:pt x="8043427" y="5660572"/>
                </a:lnTo>
                <a:lnTo>
                  <a:pt x="8261860" y="5454139"/>
                </a:lnTo>
                <a:lnTo>
                  <a:pt x="8459001" y="5235268"/>
                </a:lnTo>
                <a:lnTo>
                  <a:pt x="8633675" y="5004840"/>
                </a:lnTo>
                <a:lnTo>
                  <a:pt x="8784705" y="4763738"/>
                </a:lnTo>
                <a:lnTo>
                  <a:pt x="8910913" y="4512844"/>
                </a:lnTo>
                <a:lnTo>
                  <a:pt x="9011123" y="4253041"/>
                </a:lnTo>
                <a:lnTo>
                  <a:pt x="9084159" y="3985211"/>
                </a:lnTo>
                <a:lnTo>
                  <a:pt x="9128843" y="3710236"/>
                </a:lnTo>
                <a:lnTo>
                  <a:pt x="9144000" y="3429000"/>
                </a:lnTo>
                <a:lnTo>
                  <a:pt x="9128843" y="3147763"/>
                </a:lnTo>
                <a:lnTo>
                  <a:pt x="9084159" y="2872788"/>
                </a:lnTo>
                <a:lnTo>
                  <a:pt x="9011123" y="2604958"/>
                </a:lnTo>
                <a:lnTo>
                  <a:pt x="8910913" y="2345155"/>
                </a:lnTo>
                <a:lnTo>
                  <a:pt x="8784705" y="2094261"/>
                </a:lnTo>
                <a:lnTo>
                  <a:pt x="8633675" y="1853159"/>
                </a:lnTo>
                <a:lnTo>
                  <a:pt x="8459001" y="1622731"/>
                </a:lnTo>
                <a:lnTo>
                  <a:pt x="8261860" y="1403860"/>
                </a:lnTo>
                <a:lnTo>
                  <a:pt x="8043427" y="1197427"/>
                </a:lnTo>
                <a:lnTo>
                  <a:pt x="7804880" y="1004315"/>
                </a:lnTo>
                <a:lnTo>
                  <a:pt x="7547395" y="825408"/>
                </a:lnTo>
                <a:lnTo>
                  <a:pt x="7272150" y="661586"/>
                </a:lnTo>
                <a:lnTo>
                  <a:pt x="6980320" y="513733"/>
                </a:lnTo>
                <a:lnTo>
                  <a:pt x="6673083" y="382731"/>
                </a:lnTo>
                <a:lnTo>
                  <a:pt x="6351615" y="269462"/>
                </a:lnTo>
                <a:lnTo>
                  <a:pt x="6017093" y="174808"/>
                </a:lnTo>
                <a:lnTo>
                  <a:pt x="5670694" y="99653"/>
                </a:lnTo>
                <a:lnTo>
                  <a:pt x="5313594" y="44878"/>
                </a:lnTo>
                <a:lnTo>
                  <a:pt x="4946970" y="11366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3"/>
            <a:ext cx="9144000" cy="719137"/>
          </a:xfrm>
          <a:custGeom>
            <a:avLst/>
            <a:gdLst/>
            <a:ahLst/>
            <a:cxnLst/>
            <a:rect l="l" t="t" r="r" b="b"/>
            <a:pathLst>
              <a:path w="9144000" h="719137">
                <a:moveTo>
                  <a:pt x="0" y="719137"/>
                </a:moveTo>
                <a:lnTo>
                  <a:pt x="9144000" y="719137"/>
                </a:lnTo>
                <a:lnTo>
                  <a:pt x="9144000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633412" cy="720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7477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437579"/>
            <a:ext cx="1380897" cy="2243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69539" y="6351625"/>
            <a:ext cx="3985455" cy="4529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R="26670" algn="ctr">
              <a:lnSpc>
                <a:spcPct val="100000"/>
              </a:lnSpc>
            </a:pPr>
            <a:fld id="{937018DC-69B0-4980-9972-2DAF0BD0E8B3}" type="datetime1">
              <a:rPr lang="vi-VN" sz="1400" smtClean="0">
                <a:latin typeface="Arial"/>
                <a:cs typeface="Arial"/>
              </a:rPr>
              <a:t>04/01/2017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81009" y="6432702"/>
            <a:ext cx="768096" cy="2243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cuuphapluat.info/2010/04/van-ban-quy-inh-trong-linh-vuc-gia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7" y="121921"/>
            <a:ext cx="8229599" cy="1097279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Khoa</a:t>
            </a:r>
            <a:r>
              <a:rPr lang="en-US" dirty="0" smtClean="0">
                <a:solidFill>
                  <a:schemeClr val="bg1"/>
                </a:solidFill>
              </a:rPr>
              <a:t> CNTT1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14706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3810000"/>
            <a:ext cx="5535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Giảng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smtClean="0"/>
              <a:t>: </a:t>
            </a:r>
            <a:r>
              <a:rPr lang="en-US" sz="2400" smtClean="0"/>
              <a:t>TS</a:t>
            </a:r>
            <a:r>
              <a:rPr lang="en-US" sz="2400" dirty="0" smtClean="0"/>
              <a:t>. </a:t>
            </a:r>
            <a:r>
              <a:rPr lang="en-US" sz="2400" dirty="0" err="1" smtClean="0"/>
              <a:t>Ngô</a:t>
            </a:r>
            <a:r>
              <a:rPr lang="en-US" sz="2400" dirty="0" smtClean="0"/>
              <a:t> </a:t>
            </a:r>
            <a:r>
              <a:rPr lang="en-US" sz="2400" dirty="0" err="1" smtClean="0"/>
              <a:t>Xuân</a:t>
            </a:r>
            <a:r>
              <a:rPr lang="en-US" sz="2400" dirty="0" smtClean="0"/>
              <a:t> </a:t>
            </a:r>
            <a:r>
              <a:rPr lang="en-US" sz="2400" dirty="0" err="1" smtClean="0"/>
              <a:t>Bách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 </a:t>
            </a:r>
            <a:r>
              <a:rPr lang="en-US" sz="2400" dirty="0" err="1"/>
              <a:t>Lê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 smtClean="0"/>
              <a:t>Châm</a:t>
            </a:r>
            <a:endParaRPr lang="en-US" sz="2400" dirty="0" smtClean="0"/>
          </a:p>
          <a:p>
            <a:r>
              <a:rPr lang="en-US" sz="2400" dirty="0"/>
              <a:t>		 </a:t>
            </a:r>
            <a:r>
              <a:rPr lang="en-US" sz="2400" dirty="0" smtClean="0"/>
              <a:t>         Trần </a:t>
            </a:r>
            <a:r>
              <a:rPr lang="en-US" sz="2400" dirty="0" err="1"/>
              <a:t>Hà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Thiện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3954576E-B049-468E-B7DE-FA043E1AA5F5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022274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08422"/>
            <a:ext cx="8534400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900" y="1556166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file: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590800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&lt;ten&gt;&lt;/ten&gt;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veViec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veViec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&lt;diem&gt;&lt;/diem&gt;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B97C1E70-CF97-4054-A167-0E0A13870419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4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6CAE5F76-2E93-468B-9000-DC14EBEBBF31}" type="datetime1">
              <a:rPr lang="vi-VN" sz="1400" smtClean="0">
                <a:latin typeface="Arial"/>
                <a:cs typeface="Arial"/>
              </a:rPr>
              <a:t>04/01/2017</a:t>
            </a:fld>
            <a:endParaRPr lang="vi-VN"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009" y="1219201"/>
            <a:ext cx="67779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222033" cy="37338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9186" y="146982"/>
            <a:ext cx="8374813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9186" y="146982"/>
            <a:ext cx="8374813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6002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dieuSuaDoi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dieuSuaDoi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khoanSuaDoi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khoanSuaDoi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diemSuaDoi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diemSuaDoi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0480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B76E7B93-FDD2-420A-B8BB-4CC5A0758F5A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0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6CAE5F76-2E93-468B-9000-DC14EBEBBF31}" type="datetime1">
              <a:rPr lang="vi-VN" sz="1400" smtClean="0">
                <a:latin typeface="Arial"/>
                <a:cs typeface="Arial"/>
              </a:rPr>
              <a:t>04/01/2017</a:t>
            </a:fld>
            <a:endParaRPr lang="vi-VN"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08422"/>
            <a:ext cx="8534400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187" y="96947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2" y="1956766"/>
            <a:ext cx="5805577" cy="1413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14717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568568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06" y="4112759"/>
            <a:ext cx="6391294" cy="10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6CAE5F76-2E93-468B-9000-DC14EBEBBF31}" type="datetime1">
              <a:rPr lang="vi-VN" sz="1400" smtClean="0">
                <a:latin typeface="Arial"/>
                <a:cs typeface="Arial"/>
              </a:rPr>
              <a:t>04/01/2017</a:t>
            </a:fld>
            <a:endParaRPr lang="vi-VN"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143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6752381" cy="257677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08422"/>
            <a:ext cx="8458200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9186" y="152400"/>
            <a:ext cx="8374813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05188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525499"/>
            <a:ext cx="6198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0B0A7BBD-5217-4B8F-8942-ECED64CEC37C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5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752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46_2016_ND-CP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54083C51-BBA6-4C95-97BF-D05022926EE4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0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447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057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28956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&lt;test&gt;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&lt;question&gt;&lt;/question&gt;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&lt;base&gt;&lt;/base&gt;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&lt;answer&gt;&lt;/answer&gt;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&lt;/test&gt;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F7EAC4A4-C872-487F-926D-C487F4C58636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6CAE5F76-2E93-468B-9000-DC14EBEBBF31}" type="datetime1">
              <a:rPr lang="vi-VN" sz="1400" smtClean="0">
                <a:latin typeface="Arial"/>
                <a:cs typeface="Arial"/>
              </a:rPr>
              <a:t>04/01/2017</a:t>
            </a:fld>
            <a:endParaRPr lang="vi-VN"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8" y="1981200"/>
            <a:ext cx="8257610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7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9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7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Dice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4C274342-E0B1-431A-811D-7013D810DA0D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6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87789"/>
              </p:ext>
            </p:extLst>
          </p:nvPr>
        </p:nvGraphicFramePr>
        <p:xfrm>
          <a:off x="1447800" y="1577340"/>
          <a:ext cx="6096000" cy="372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2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10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</a:t>
                      </a:r>
                      <a:r>
                        <a:rPr lang="en-US" dirty="0" smtClean="0"/>
                        <a:t> Winkler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Levenshtein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Mahattan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Euclide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28.2%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smtClean="0"/>
                        <a:t>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B8CD9209-ABA6-4DC6-8858-CA4983A9991B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8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32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Webservice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vntokenizer</a:t>
            </a:r>
            <a:r>
              <a:rPr lang="en-US" dirty="0" smtClean="0"/>
              <a:t>, </a:t>
            </a:r>
            <a:r>
              <a:rPr lang="en-US" dirty="0" err="1" smtClean="0"/>
              <a:t>vntagger</a:t>
            </a:r>
            <a:endParaRPr lang="en-US" dirty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2F565342-E175-4B60-B459-F2CA662B2E91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0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2F565342-E175-4B60-B459-F2CA662B2E91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693" y="2743200"/>
            <a:ext cx="1745413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Câu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hỏi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đầu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vào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729552"/>
            <a:ext cx="1745413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 </a:t>
            </a:r>
            <a:r>
              <a:rPr lang="en-US" b="1" dirty="0" err="1" smtClean="0">
                <a:solidFill>
                  <a:schemeClr val="tx1"/>
                </a:solidFill>
              </a:rPr>
              <a:t>xử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lý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2743200"/>
            <a:ext cx="1745413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kết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quả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phù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hợp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nhất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168106" y="3224852"/>
            <a:ext cx="1184694" cy="13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098213" y="3224852"/>
            <a:ext cx="1378787" cy="13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01032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Webservice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2F565342-E175-4B60-B459-F2CA662B2E91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56" y="3136542"/>
            <a:ext cx="7467601" cy="295115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01032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Webservice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7" y="152400"/>
            <a:ext cx="8229599" cy="48768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smtClean="0"/>
              <a:t> Indri/Lemur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598D663B-183E-41F1-9A89-48E2C5302153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18715" y="152400"/>
            <a:ext cx="6477000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699" y="1074670"/>
            <a:ext cx="457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171673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050" y="3048000"/>
            <a:ext cx="495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715" y="3688402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www.tracuuphapluat.info/2010/04/van-ban-quy-inh-trong-linh-vuc-giao.html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http://thuvienphapluat.vn/van-ban/Vi-pham-hanh-chinh/Nghi-dinh-46-2016-ND-CP-xu-phat-vi-pham-hanh-chinh-giao-thong-duong-bo-duong-sat-288330.aspx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DAB2EA2C-D5AD-4808-9482-7D13FF894C19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6246" y="164184"/>
            <a:ext cx="8357753" cy="4876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19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20574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R="26670" algn="ctr">
              <a:lnSpc>
                <a:spcPct val="100000"/>
              </a:lnSpc>
            </a:pPr>
            <a:fld id="{D1D01D8E-075B-40D4-B7AD-A2F81A3206FC}" type="datetime1">
              <a:rPr lang="vi-VN" sz="1400" smtClean="0">
                <a:latin typeface="Arial"/>
                <a:cs typeface="Arial"/>
              </a:rPr>
              <a:t>04/01/2017</a:t>
            </a:fld>
            <a:endParaRPr lang="en-US" sz="14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80" smtClean="0">
                <a:latin typeface="Arial"/>
                <a:cs typeface="Arial"/>
              </a:rPr>
              <a:t>T</a:t>
            </a:r>
            <a:r>
              <a:rPr lang="en-US" sz="1400" b="1" spc="0" smtClean="0">
                <a:latin typeface="Arial"/>
                <a:cs typeface="Arial"/>
              </a:rPr>
              <a:t>ra</a:t>
            </a:r>
            <a:r>
              <a:rPr lang="en-US" sz="1400" b="1" spc="-10" smtClean="0">
                <a:latin typeface="Arial"/>
                <a:cs typeface="Arial"/>
              </a:rPr>
              <a:t>n</a:t>
            </a:r>
            <a:r>
              <a:rPr lang="en-US" sz="1400" b="1" spc="0" smtClean="0">
                <a:latin typeface="Arial"/>
                <a:cs typeface="Arial"/>
              </a:rPr>
              <a:t>g</a:t>
            </a:r>
            <a:r>
              <a:rPr lang="en-US" sz="1400" b="1" spc="-25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smtClean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5" smtClean="0">
                <a:latin typeface="Arial"/>
                <a:cs typeface="Arial"/>
              </a:rPr>
              <a:t>ww</a:t>
            </a:r>
            <a:r>
              <a:rPr lang="en-US" sz="1400" b="1" spc="-50" smtClean="0">
                <a:latin typeface="Arial"/>
                <a:cs typeface="Arial"/>
              </a:rPr>
              <a:t>w</a:t>
            </a:r>
            <a:r>
              <a:rPr lang="en-US" sz="1400" b="1" spc="-10" smtClean="0">
                <a:latin typeface="Arial"/>
                <a:cs typeface="Arial"/>
              </a:rPr>
              <a:t>.p</a:t>
            </a:r>
            <a:r>
              <a:rPr lang="en-US" sz="1400" b="1" spc="-15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i</a:t>
            </a:r>
            <a:r>
              <a:rPr lang="en-US" sz="1400" b="1" spc="0" smtClean="0">
                <a:latin typeface="Arial"/>
                <a:cs typeface="Arial"/>
              </a:rPr>
              <a:t>t</a:t>
            </a:r>
            <a:r>
              <a:rPr lang="en-US" sz="1400" b="1" spc="-10" smtClean="0">
                <a:latin typeface="Arial"/>
                <a:cs typeface="Arial"/>
              </a:rPr>
              <a:t>.</a:t>
            </a:r>
            <a:r>
              <a:rPr lang="en-US" sz="1400" b="1" spc="0" smtClean="0">
                <a:latin typeface="Arial"/>
                <a:cs typeface="Arial"/>
              </a:rPr>
              <a:t>e</a:t>
            </a:r>
            <a:r>
              <a:rPr lang="en-US" sz="1400" b="1" spc="-10" smtClean="0">
                <a:latin typeface="Arial"/>
                <a:cs typeface="Arial"/>
              </a:rPr>
              <a:t>du.</a:t>
            </a:r>
            <a:r>
              <a:rPr lang="en-US" sz="1400" b="1" spc="-15" smtClean="0">
                <a:latin typeface="Arial"/>
                <a:cs typeface="Arial"/>
              </a:rPr>
              <a:t>v</a:t>
            </a:r>
            <a:r>
              <a:rPr lang="en-US" sz="1400" b="1" spc="0" smtClean="0">
                <a:latin typeface="Arial"/>
                <a:cs typeface="Arial"/>
              </a:rPr>
              <a:t>n</a:t>
            </a: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9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690</Words>
  <Application>Microsoft Office PowerPoint</Application>
  <PresentationFormat>On-screen Show (4:3)</PresentationFormat>
  <Paragraphs>196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Khoa CNTT1</vt:lpstr>
      <vt:lpstr>Đánh Giá Độ Tương Tự</vt:lpstr>
      <vt:lpstr>Đánh Giá Độ Tương Tự</vt:lpstr>
      <vt:lpstr>Webservice</vt:lpstr>
      <vt:lpstr>Webservice</vt:lpstr>
      <vt:lpstr>Webservice</vt:lpstr>
      <vt:lpstr>Các Bộ Công Cụ</vt:lpstr>
      <vt:lpstr>CSDL luật giao thông 1</vt:lpstr>
      <vt:lpstr>CSDL luật giao thông 2</vt:lpstr>
      <vt:lpstr>CSDL luật giao thông 3 </vt:lpstr>
      <vt:lpstr>CSDL luật giao thông 4</vt:lpstr>
      <vt:lpstr>CSDL luật giao thông 4</vt:lpstr>
      <vt:lpstr>CSDL luật giao thông 5</vt:lpstr>
      <vt:lpstr>CSDL luật giao thông 6</vt:lpstr>
      <vt:lpstr>CSDL câu hỏi 1</vt:lpstr>
      <vt:lpstr>CSDL câu hỏi 2</vt:lpstr>
      <vt:lpstr>CSDL câu hỏi 3 </vt:lpstr>
      <vt:lpstr>CSDL câu hỏi 4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Thiện Trần</cp:lastModifiedBy>
  <cp:revision>127</cp:revision>
  <dcterms:created xsi:type="dcterms:W3CDTF">2016-12-27T20:53:53Z</dcterms:created>
  <dcterms:modified xsi:type="dcterms:W3CDTF">2017-01-04T00:35:43Z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2015-11-18T00:00:00Z</vt:filetime>
  </property>
  <property fmtid="{D5CDD505-2E9C-101B-9397-08002B2CF9AE}" pid="3" name="LastSaved">
    <vt:filetime>2016-12-27T00:00:00Z</vt:filetime>
  </property>
</Properties>
</file>