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0" r:id="rId2"/>
    <p:sldId id="301" r:id="rId3"/>
    <p:sldId id="302" r:id="rId4"/>
    <p:sldId id="303" r:id="rId5"/>
    <p:sldId id="304" r:id="rId6"/>
    <p:sldId id="305" r:id="rId7"/>
    <p:sldId id="308" r:id="rId8"/>
    <p:sldId id="306" r:id="rId9"/>
    <p:sldId id="307" r:id="rId10"/>
    <p:sldId id="309" r:id="rId11"/>
    <p:sldId id="310" r:id="rId12"/>
    <p:sldId id="31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F799-05B1-4FA1-BB3E-0AFE689E007F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A48C-A9FE-49AD-B6F7-2B8FD5C4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8A48C-A9FE-49AD-B6F7-2B8FD5C42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24587"/>
            <a:ext cx="9144000" cy="633410"/>
          </a:xfrm>
          <a:custGeom>
            <a:avLst/>
            <a:gdLst/>
            <a:ahLst/>
            <a:cxnLst/>
            <a:rect l="l" t="t" r="r" b="b"/>
            <a:pathLst>
              <a:path w="9144000" h="633410">
                <a:moveTo>
                  <a:pt x="9144000" y="633410"/>
                </a:moveTo>
                <a:lnTo>
                  <a:pt x="9144000" y="0"/>
                </a:lnTo>
                <a:lnTo>
                  <a:pt x="0" y="0"/>
                </a:lnTo>
                <a:lnTo>
                  <a:pt x="0" y="633410"/>
                </a:lnTo>
                <a:lnTo>
                  <a:pt x="9144000" y="633410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custGeom>
            <a:avLst/>
            <a:gdLst/>
            <a:ahLst/>
            <a:cxnLst/>
            <a:rect l="l" t="t" r="r" b="b"/>
            <a:pathLst>
              <a:path w="9144000" h="6857999">
                <a:moveTo>
                  <a:pt x="4572000" y="0"/>
                </a:moveTo>
                <a:lnTo>
                  <a:pt x="4197029" y="11366"/>
                </a:lnTo>
                <a:lnTo>
                  <a:pt x="3830405" y="44878"/>
                </a:lnTo>
                <a:lnTo>
                  <a:pt x="3473305" y="99653"/>
                </a:lnTo>
                <a:lnTo>
                  <a:pt x="3126906" y="174808"/>
                </a:lnTo>
                <a:lnTo>
                  <a:pt x="2792384" y="269462"/>
                </a:lnTo>
                <a:lnTo>
                  <a:pt x="2470916" y="382731"/>
                </a:lnTo>
                <a:lnTo>
                  <a:pt x="2163679" y="513733"/>
                </a:lnTo>
                <a:lnTo>
                  <a:pt x="1871849" y="661586"/>
                </a:lnTo>
                <a:lnTo>
                  <a:pt x="1596604" y="825408"/>
                </a:lnTo>
                <a:lnTo>
                  <a:pt x="1339119" y="1004315"/>
                </a:lnTo>
                <a:lnTo>
                  <a:pt x="1100572" y="1197427"/>
                </a:lnTo>
                <a:lnTo>
                  <a:pt x="882139" y="1403860"/>
                </a:lnTo>
                <a:lnTo>
                  <a:pt x="684998" y="1622731"/>
                </a:lnTo>
                <a:lnTo>
                  <a:pt x="510324" y="1853159"/>
                </a:lnTo>
                <a:lnTo>
                  <a:pt x="359294" y="2094261"/>
                </a:lnTo>
                <a:lnTo>
                  <a:pt x="233086" y="2345155"/>
                </a:lnTo>
                <a:lnTo>
                  <a:pt x="132876" y="2604958"/>
                </a:lnTo>
                <a:lnTo>
                  <a:pt x="59840" y="2872788"/>
                </a:lnTo>
                <a:lnTo>
                  <a:pt x="15156" y="3147763"/>
                </a:lnTo>
                <a:lnTo>
                  <a:pt x="0" y="3429000"/>
                </a:lnTo>
                <a:lnTo>
                  <a:pt x="15156" y="3710236"/>
                </a:lnTo>
                <a:lnTo>
                  <a:pt x="59840" y="3985211"/>
                </a:lnTo>
                <a:lnTo>
                  <a:pt x="132876" y="4253041"/>
                </a:lnTo>
                <a:lnTo>
                  <a:pt x="233086" y="4512844"/>
                </a:lnTo>
                <a:lnTo>
                  <a:pt x="359294" y="4763738"/>
                </a:lnTo>
                <a:lnTo>
                  <a:pt x="510324" y="5004840"/>
                </a:lnTo>
                <a:lnTo>
                  <a:pt x="684998" y="5235268"/>
                </a:lnTo>
                <a:lnTo>
                  <a:pt x="882139" y="5454139"/>
                </a:lnTo>
                <a:lnTo>
                  <a:pt x="1100572" y="5660572"/>
                </a:lnTo>
                <a:lnTo>
                  <a:pt x="1339119" y="5853683"/>
                </a:lnTo>
                <a:lnTo>
                  <a:pt x="1596604" y="6032591"/>
                </a:lnTo>
                <a:lnTo>
                  <a:pt x="1871849" y="6196413"/>
                </a:lnTo>
                <a:lnTo>
                  <a:pt x="2163679" y="6344266"/>
                </a:lnTo>
                <a:lnTo>
                  <a:pt x="2470916" y="6475268"/>
                </a:lnTo>
                <a:lnTo>
                  <a:pt x="2792384" y="6588537"/>
                </a:lnTo>
                <a:lnTo>
                  <a:pt x="3126906" y="6683191"/>
                </a:lnTo>
                <a:lnTo>
                  <a:pt x="3473305" y="6758346"/>
                </a:lnTo>
                <a:lnTo>
                  <a:pt x="3830405" y="6813121"/>
                </a:lnTo>
                <a:lnTo>
                  <a:pt x="4197029" y="6846633"/>
                </a:lnTo>
                <a:lnTo>
                  <a:pt x="4572000" y="6857999"/>
                </a:lnTo>
                <a:lnTo>
                  <a:pt x="4946970" y="6846633"/>
                </a:lnTo>
                <a:lnTo>
                  <a:pt x="5313594" y="6813121"/>
                </a:lnTo>
                <a:lnTo>
                  <a:pt x="5670694" y="6758346"/>
                </a:lnTo>
                <a:lnTo>
                  <a:pt x="6017093" y="6683191"/>
                </a:lnTo>
                <a:lnTo>
                  <a:pt x="6351615" y="6588537"/>
                </a:lnTo>
                <a:lnTo>
                  <a:pt x="6673083" y="6475268"/>
                </a:lnTo>
                <a:lnTo>
                  <a:pt x="6980320" y="6344266"/>
                </a:lnTo>
                <a:lnTo>
                  <a:pt x="7272150" y="6196413"/>
                </a:lnTo>
                <a:lnTo>
                  <a:pt x="7547395" y="6032591"/>
                </a:lnTo>
                <a:lnTo>
                  <a:pt x="7804880" y="5853683"/>
                </a:lnTo>
                <a:lnTo>
                  <a:pt x="8043427" y="5660572"/>
                </a:lnTo>
                <a:lnTo>
                  <a:pt x="8261860" y="5454139"/>
                </a:lnTo>
                <a:lnTo>
                  <a:pt x="8459001" y="5235268"/>
                </a:lnTo>
                <a:lnTo>
                  <a:pt x="8633675" y="5004840"/>
                </a:lnTo>
                <a:lnTo>
                  <a:pt x="8784705" y="4763738"/>
                </a:lnTo>
                <a:lnTo>
                  <a:pt x="8910913" y="4512844"/>
                </a:lnTo>
                <a:lnTo>
                  <a:pt x="9011123" y="4253041"/>
                </a:lnTo>
                <a:lnTo>
                  <a:pt x="9084159" y="3985211"/>
                </a:lnTo>
                <a:lnTo>
                  <a:pt x="9128843" y="3710236"/>
                </a:lnTo>
                <a:lnTo>
                  <a:pt x="9144000" y="3429000"/>
                </a:lnTo>
                <a:lnTo>
                  <a:pt x="9128843" y="3147763"/>
                </a:lnTo>
                <a:lnTo>
                  <a:pt x="9084159" y="2872788"/>
                </a:lnTo>
                <a:lnTo>
                  <a:pt x="9011123" y="2604958"/>
                </a:lnTo>
                <a:lnTo>
                  <a:pt x="8910913" y="2345155"/>
                </a:lnTo>
                <a:lnTo>
                  <a:pt x="8784705" y="2094261"/>
                </a:lnTo>
                <a:lnTo>
                  <a:pt x="8633675" y="1853159"/>
                </a:lnTo>
                <a:lnTo>
                  <a:pt x="8459001" y="1622731"/>
                </a:lnTo>
                <a:lnTo>
                  <a:pt x="8261860" y="1403860"/>
                </a:lnTo>
                <a:lnTo>
                  <a:pt x="8043427" y="1197427"/>
                </a:lnTo>
                <a:lnTo>
                  <a:pt x="7804880" y="1004315"/>
                </a:lnTo>
                <a:lnTo>
                  <a:pt x="7547395" y="825408"/>
                </a:lnTo>
                <a:lnTo>
                  <a:pt x="7272150" y="661586"/>
                </a:lnTo>
                <a:lnTo>
                  <a:pt x="6980320" y="513733"/>
                </a:lnTo>
                <a:lnTo>
                  <a:pt x="6673083" y="382731"/>
                </a:lnTo>
                <a:lnTo>
                  <a:pt x="6351615" y="269462"/>
                </a:lnTo>
                <a:lnTo>
                  <a:pt x="6017093" y="174808"/>
                </a:lnTo>
                <a:lnTo>
                  <a:pt x="5670694" y="99653"/>
                </a:lnTo>
                <a:lnTo>
                  <a:pt x="5313594" y="44878"/>
                </a:lnTo>
                <a:lnTo>
                  <a:pt x="4946970" y="11366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3"/>
            <a:ext cx="9144000" cy="719137"/>
          </a:xfrm>
          <a:custGeom>
            <a:avLst/>
            <a:gdLst/>
            <a:ahLst/>
            <a:cxnLst/>
            <a:rect l="l" t="t" r="r" b="b"/>
            <a:pathLst>
              <a:path w="9144000" h="719137">
                <a:moveTo>
                  <a:pt x="0" y="719137"/>
                </a:moveTo>
                <a:lnTo>
                  <a:pt x="9144000" y="719137"/>
                </a:lnTo>
                <a:lnTo>
                  <a:pt x="9144000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5E9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633412" cy="720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7477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437579"/>
            <a:ext cx="1380897" cy="2243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 smtClean="0">
                <a:latin typeface="Arial"/>
                <a:cs typeface="Arial"/>
              </a:rPr>
              <a:t>ww</a:t>
            </a:r>
            <a:r>
              <a:rPr sz="1400" b="1" spc="-50" dirty="0" smtClean="0">
                <a:latin typeface="Arial"/>
                <a:cs typeface="Arial"/>
              </a:rPr>
              <a:t>w</a:t>
            </a:r>
            <a:r>
              <a:rPr sz="1400" b="1" spc="-10" dirty="0" smtClean="0">
                <a:latin typeface="Arial"/>
                <a:cs typeface="Arial"/>
              </a:rPr>
              <a:t>.p</a:t>
            </a:r>
            <a:r>
              <a:rPr sz="1400" b="1" spc="-15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0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0" dirty="0" smtClean="0">
                <a:latin typeface="Arial"/>
                <a:cs typeface="Arial"/>
              </a:rPr>
              <a:t>du.</a:t>
            </a:r>
            <a:r>
              <a:rPr sz="1400" b="1" spc="-1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69539" y="6351625"/>
            <a:ext cx="3985455" cy="4529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R="26670" algn="ctr">
              <a:lnSpc>
                <a:spcPct val="100000"/>
              </a:lnSpc>
            </a:pPr>
            <a:r>
              <a:rPr sz="1400" b="1" dirty="0" smtClean="0">
                <a:latin typeface="Arial"/>
                <a:cs typeface="Arial"/>
              </a:rPr>
              <a:t>GI</a:t>
            </a:r>
            <a:r>
              <a:rPr sz="1400" b="1" spc="-45" dirty="0" smtClean="0">
                <a:latin typeface="Arial"/>
                <a:cs typeface="Arial"/>
              </a:rPr>
              <a:t>Ả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VIÊ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2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S.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H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X</a:t>
            </a:r>
            <a:r>
              <a:rPr sz="1400" b="1" spc="-10" dirty="0" smtClean="0">
                <a:latin typeface="Arial"/>
                <a:cs typeface="Arial"/>
              </a:rPr>
              <a:t>UÂ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D</a:t>
            </a:r>
            <a:r>
              <a:rPr sz="1400" b="1" spc="-45" dirty="0" smtClean="0">
                <a:latin typeface="Arial"/>
                <a:cs typeface="Arial"/>
              </a:rPr>
              <a:t>Ậ</a:t>
            </a:r>
            <a:r>
              <a:rPr sz="1400" b="1" spc="0" dirty="0" smtClean="0"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400" b="1" spc="-10" dirty="0" smtClean="0">
                <a:latin typeface="Arial"/>
                <a:cs typeface="Arial"/>
              </a:rPr>
              <a:t>B</a:t>
            </a:r>
            <a:r>
              <a:rPr sz="1400" b="1" spc="0" dirty="0" smtClean="0">
                <a:latin typeface="Arial"/>
                <a:cs typeface="Arial"/>
              </a:rPr>
              <a:t>Ộ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15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: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45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35" dirty="0" smtClean="0">
                <a:latin typeface="Arial"/>
                <a:cs typeface="Arial"/>
              </a:rPr>
              <a:t> </a:t>
            </a:r>
            <a:r>
              <a:rPr sz="1400" b="1" spc="-3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10" dirty="0" smtClean="0">
                <a:latin typeface="Arial"/>
                <a:cs typeface="Arial"/>
              </a:rPr>
              <a:t>À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r>
              <a:rPr sz="1400" b="1" spc="-1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TH</a:t>
            </a:r>
            <a:r>
              <a:rPr sz="1400" b="1" spc="0" dirty="0" smtClean="0">
                <a:latin typeface="Arial"/>
                <a:cs typeface="Arial"/>
              </a:rPr>
              <a:t>Ô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10" dirty="0" smtClean="0">
                <a:latin typeface="Arial"/>
                <a:cs typeface="Arial"/>
              </a:rPr>
              <a:t> T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-10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-</a:t>
            </a:r>
            <a:r>
              <a:rPr sz="1400" b="1" spc="-5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KH</a:t>
            </a:r>
            <a:r>
              <a:rPr sz="1400" b="1" spc="0" dirty="0" smtClean="0">
                <a:latin typeface="Arial"/>
                <a:cs typeface="Arial"/>
              </a:rPr>
              <a:t>OA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10" dirty="0" smtClean="0">
                <a:latin typeface="Arial"/>
                <a:cs typeface="Arial"/>
              </a:rPr>
              <a:t>CNTT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81009" y="6432702"/>
            <a:ext cx="768096" cy="22432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80" dirty="0" smtClean="0">
                <a:latin typeface="Arial"/>
                <a:cs typeface="Arial"/>
              </a:rPr>
              <a:t>T</a:t>
            </a:r>
            <a:r>
              <a:rPr sz="1400" b="1" spc="0" dirty="0" smtClean="0">
                <a:latin typeface="Arial"/>
                <a:cs typeface="Arial"/>
              </a:rPr>
              <a:t>ra</a:t>
            </a:r>
            <a:r>
              <a:rPr sz="1400" b="1" spc="-10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fld id="{81D60167-4931-47E6-BA6A-407CBD079E47}" type="slidenum">
              <a:rPr sz="1400" b="1" spc="0" dirty="0" smtClean="0">
                <a:latin typeface="Arial"/>
                <a:cs typeface="Arial"/>
              </a:rPr>
              <a:t>‹#›</a:t>
            </a:fld>
            <a:endParaRPr sz="14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cuuphapluat.info/2010/04/van-ban-quy-inh-trong-linh-vuc-gia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599" cy="48768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9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7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Dice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01602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CSDL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1550613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67543"/>
            <a:ext cx="6198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19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752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46_2016_ND-CP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447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2057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28956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&lt;test&gt;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&lt;question&gt;&lt;/question&gt;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&lt;base&gt;&lt;/base&gt;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&lt;answer&gt;&lt;/answer&gt;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&lt;/test&gt;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599" cy="48768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87789"/>
              </p:ext>
            </p:extLst>
          </p:nvPr>
        </p:nvGraphicFramePr>
        <p:xfrm>
          <a:off x="1447800" y="1577340"/>
          <a:ext cx="6096000" cy="372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2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10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</a:t>
                      </a:r>
                      <a:r>
                        <a:rPr lang="en-US" dirty="0" smtClean="0"/>
                        <a:t> Winkler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Levenshtein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Mahattan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Euclide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28.2%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smtClean="0"/>
                        <a:t>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</a:tr>
              <a:tr h="3724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599" cy="48768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vntokenizer</a:t>
            </a:r>
            <a:r>
              <a:rPr lang="en-US" dirty="0" smtClean="0"/>
              <a:t>, </a:t>
            </a:r>
            <a:r>
              <a:rPr lang="en-US" dirty="0" err="1" smtClean="0"/>
              <a:t>vntagger</a:t>
            </a:r>
            <a:endParaRPr lang="en-US" dirty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599" cy="48768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smtClean="0"/>
              <a:t> Indri/Lemur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599" cy="487681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U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5900" y="108422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699" y="1074670"/>
            <a:ext cx="457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85900" y="1716732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050" y="3048000"/>
            <a:ext cx="495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715" y="3688402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www.tracuuphapluat.info/2010/04/van-ban-quy-inh-trong-linh-vuc-giao.html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http://thuvienphapluat.vn/van-ban/Vi-pham-hanh-chinh/Nghi-dinh-46-2016-ND-CP-xu-phat-vi-pham-hanh-chinh-giao-thong-duong-bo-duong-sat-288330.aspx</a:t>
            </a:r>
          </a:p>
        </p:txBody>
      </p:sp>
    </p:spTree>
    <p:extLst>
      <p:ext uri="{BB962C8B-B14F-4D97-AF65-F5344CB8AC3E}">
        <p14:creationId xmlns:p14="http://schemas.microsoft.com/office/powerpoint/2010/main" val="17620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5900" y="108422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219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20574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022274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85900" y="108422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900" y="1556166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file: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590800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&lt;ten&gt;&lt;/ten&gt;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veViec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veViec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donVi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&lt;diem&gt;&lt;/diem&gt;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5900" y="108422"/>
            <a:ext cx="6477000" cy="4876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CSDL </a:t>
            </a:r>
            <a:r>
              <a:rPr lang="en-US" dirty="0" err="1" smtClean="0">
                <a:solidFill>
                  <a:schemeClr val="bg1"/>
                </a:solidFill>
              </a:rPr>
              <a:t>luật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16002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dieuSuaDoi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dieuSuaDoi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khoanSuaDoi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khoanSuaDoi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diemSuaDoi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diemSuaDoi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0480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546</Words>
  <Application>Microsoft Office PowerPoint</Application>
  <PresentationFormat>On-screen Show (4:3)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Các công việc đã hoàn thành</vt:lpstr>
      <vt:lpstr>Các công việc đã hoàn thành</vt:lpstr>
      <vt:lpstr>Các công việc đã hoàn thành</vt:lpstr>
      <vt:lpstr>Các công việc đã hoàn thành</vt:lpstr>
      <vt:lpstr>Các công việc đã hoàn thành</vt:lpstr>
      <vt:lpstr>CSDL luật giao thông 1</vt:lpstr>
      <vt:lpstr>CSDL luật giao thông 2</vt:lpstr>
      <vt:lpstr>CSDL luật giao thông 3 </vt:lpstr>
      <vt:lpstr>CSDL luật giao thông 4</vt:lpstr>
      <vt:lpstr>CSDL câu hỏi 1</vt:lpstr>
      <vt:lpstr>CSDL câu hỏi 2</vt:lpstr>
      <vt:lpstr>CSDL câu hỏi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Babycat</cp:lastModifiedBy>
  <cp:revision>61</cp:revision>
  <dcterms:created xsi:type="dcterms:W3CDTF">2016-12-27T20:53:53Z</dcterms:created>
  <dcterms:modified xsi:type="dcterms:W3CDTF">2016-12-31T04:24:17Z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2015-11-18T00:00:00Z</vt:filetime>
  </property>
  <property fmtid="{D5CDD505-2E9C-101B-9397-08002B2CF9AE}" pid="3" name="LastSaved">
    <vt:filetime>2016-12-27T00:00:00Z</vt:filetime>
  </property>
</Properties>
</file>