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216" y="-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Sheet1!$A$2:$A$142</c:f>
              <c:numCache>
                <c:formatCode>General</c:formatCode>
                <c:ptCount val="1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  <c:pt idx="134">
                  <c:v>124</c:v>
                </c:pt>
                <c:pt idx="135">
                  <c:v>125</c:v>
                </c:pt>
                <c:pt idx="136">
                  <c:v>126</c:v>
                </c:pt>
                <c:pt idx="137">
                  <c:v>127</c:v>
                </c:pt>
                <c:pt idx="138">
                  <c:v>128</c:v>
                </c:pt>
                <c:pt idx="139">
                  <c:v>129</c:v>
                </c:pt>
                <c:pt idx="140">
                  <c:v>130</c:v>
                </c:pt>
              </c:numCache>
            </c:numRef>
          </c:cat>
          <c:val>
            <c:numRef>
              <c:f>Sheet1!$B$2:$B$142</c:f>
              <c:numCache>
                <c:formatCode>General</c:formatCode>
                <c:ptCount val="14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D1-419D-A707-D6A8B4E6C3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Sheet1!$A$2:$A$142</c:f>
              <c:numCache>
                <c:formatCode>General</c:formatCode>
                <c:ptCount val="1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  <c:pt idx="134">
                  <c:v>124</c:v>
                </c:pt>
                <c:pt idx="135">
                  <c:v>125</c:v>
                </c:pt>
                <c:pt idx="136">
                  <c:v>126</c:v>
                </c:pt>
                <c:pt idx="137">
                  <c:v>127</c:v>
                </c:pt>
                <c:pt idx="138">
                  <c:v>128</c:v>
                </c:pt>
                <c:pt idx="139">
                  <c:v>129</c:v>
                </c:pt>
                <c:pt idx="140">
                  <c:v>130</c:v>
                </c:pt>
              </c:numCache>
            </c:numRef>
          </c:cat>
          <c:val>
            <c:numRef>
              <c:f>Sheet1!$C$2:$C$142</c:f>
              <c:numCache>
                <c:formatCode>General</c:formatCode>
                <c:ptCount val="14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D1-419D-A707-D6A8B4E6C3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Sheet1!$A$2:$A$142</c:f>
              <c:numCache>
                <c:formatCode>General</c:formatCode>
                <c:ptCount val="1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  <c:pt idx="134">
                  <c:v>124</c:v>
                </c:pt>
                <c:pt idx="135">
                  <c:v>125</c:v>
                </c:pt>
                <c:pt idx="136">
                  <c:v>126</c:v>
                </c:pt>
                <c:pt idx="137">
                  <c:v>127</c:v>
                </c:pt>
                <c:pt idx="138">
                  <c:v>128</c:v>
                </c:pt>
                <c:pt idx="139">
                  <c:v>129</c:v>
                </c:pt>
                <c:pt idx="140">
                  <c:v>130</c:v>
                </c:pt>
              </c:numCache>
            </c:numRef>
          </c:cat>
          <c:val>
            <c:numRef>
              <c:f>Sheet1!$D$2:$D$142</c:f>
              <c:numCache>
                <c:formatCode>General</c:formatCode>
                <c:ptCount val="141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D1-419D-A707-D6A8B4E6C33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Sheet1!$A$2:$A$142</c:f>
              <c:numCache>
                <c:formatCode>General</c:formatCode>
                <c:ptCount val="1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  <c:pt idx="134">
                  <c:v>124</c:v>
                </c:pt>
                <c:pt idx="135">
                  <c:v>125</c:v>
                </c:pt>
                <c:pt idx="136">
                  <c:v>126</c:v>
                </c:pt>
                <c:pt idx="137">
                  <c:v>127</c:v>
                </c:pt>
                <c:pt idx="138">
                  <c:v>128</c:v>
                </c:pt>
                <c:pt idx="139">
                  <c:v>129</c:v>
                </c:pt>
                <c:pt idx="140">
                  <c:v>130</c:v>
                </c:pt>
              </c:numCache>
            </c:numRef>
          </c:cat>
          <c:val>
            <c:numRef>
              <c:f>Sheet1!$E$2:$E$142</c:f>
              <c:numCache>
                <c:formatCode>General</c:formatCode>
                <c:ptCount val="141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7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7</c:v>
                </c:pt>
                <c:pt idx="110">
                  <c:v>7</c:v>
                </c:pt>
                <c:pt idx="111">
                  <c:v>7</c:v>
                </c:pt>
                <c:pt idx="112">
                  <c:v>7</c:v>
                </c:pt>
                <c:pt idx="113">
                  <c:v>7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7</c:v>
                </c:pt>
                <c:pt idx="130">
                  <c:v>7</c:v>
                </c:pt>
                <c:pt idx="131">
                  <c:v>7</c:v>
                </c:pt>
                <c:pt idx="132">
                  <c:v>7</c:v>
                </c:pt>
                <c:pt idx="133">
                  <c:v>7</c:v>
                </c:pt>
                <c:pt idx="134">
                  <c:v>7</c:v>
                </c:pt>
                <c:pt idx="135">
                  <c:v>7</c:v>
                </c:pt>
                <c:pt idx="136">
                  <c:v>7</c:v>
                </c:pt>
                <c:pt idx="137">
                  <c:v>7</c:v>
                </c:pt>
                <c:pt idx="138">
                  <c:v>7</c:v>
                </c:pt>
                <c:pt idx="139">
                  <c:v>7</c:v>
                </c:pt>
                <c:pt idx="14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0D1-419D-A707-D6A8B4E6C33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Sheet1!$A$2:$A$142</c:f>
              <c:numCache>
                <c:formatCode>General</c:formatCode>
                <c:ptCount val="1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  <c:pt idx="134">
                  <c:v>124</c:v>
                </c:pt>
                <c:pt idx="135">
                  <c:v>125</c:v>
                </c:pt>
                <c:pt idx="136">
                  <c:v>126</c:v>
                </c:pt>
                <c:pt idx="137">
                  <c:v>127</c:v>
                </c:pt>
                <c:pt idx="138">
                  <c:v>128</c:v>
                </c:pt>
                <c:pt idx="139">
                  <c:v>129</c:v>
                </c:pt>
                <c:pt idx="140">
                  <c:v>130</c:v>
                </c:pt>
              </c:numCache>
            </c:numRef>
          </c:cat>
          <c:val>
            <c:numRef>
              <c:f>Sheet1!$F$2:$F$142</c:f>
              <c:numCache>
                <c:formatCode>General</c:formatCode>
                <c:ptCount val="141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9</c:v>
                </c:pt>
                <c:pt idx="114">
                  <c:v>9</c:v>
                </c:pt>
                <c:pt idx="115">
                  <c:v>9</c:v>
                </c:pt>
                <c:pt idx="116">
                  <c:v>9</c:v>
                </c:pt>
                <c:pt idx="117">
                  <c:v>9</c:v>
                </c:pt>
                <c:pt idx="118">
                  <c:v>9</c:v>
                </c:pt>
                <c:pt idx="119">
                  <c:v>9</c:v>
                </c:pt>
                <c:pt idx="120">
                  <c:v>9</c:v>
                </c:pt>
                <c:pt idx="121">
                  <c:v>9</c:v>
                </c:pt>
                <c:pt idx="122">
                  <c:v>9</c:v>
                </c:pt>
                <c:pt idx="123">
                  <c:v>9</c:v>
                </c:pt>
                <c:pt idx="124">
                  <c:v>9</c:v>
                </c:pt>
                <c:pt idx="125">
                  <c:v>9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</c:v>
                </c:pt>
                <c:pt idx="133">
                  <c:v>9</c:v>
                </c:pt>
                <c:pt idx="134">
                  <c:v>9</c:v>
                </c:pt>
                <c:pt idx="135">
                  <c:v>9</c:v>
                </c:pt>
                <c:pt idx="136">
                  <c:v>9</c:v>
                </c:pt>
                <c:pt idx="137">
                  <c:v>9</c:v>
                </c:pt>
                <c:pt idx="138">
                  <c:v>9</c:v>
                </c:pt>
                <c:pt idx="139">
                  <c:v>9</c:v>
                </c:pt>
                <c:pt idx="14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89-4C5B-A897-08E7452FC10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Sheet1!$A$2:$A$142</c:f>
              <c:numCache>
                <c:formatCode>General</c:formatCode>
                <c:ptCount val="1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  <c:pt idx="134">
                  <c:v>124</c:v>
                </c:pt>
                <c:pt idx="135">
                  <c:v>125</c:v>
                </c:pt>
                <c:pt idx="136">
                  <c:v>126</c:v>
                </c:pt>
                <c:pt idx="137">
                  <c:v>127</c:v>
                </c:pt>
                <c:pt idx="138">
                  <c:v>128</c:v>
                </c:pt>
                <c:pt idx="139">
                  <c:v>129</c:v>
                </c:pt>
                <c:pt idx="140">
                  <c:v>130</c:v>
                </c:pt>
              </c:numCache>
            </c:numRef>
          </c:cat>
          <c:val>
            <c:numRef>
              <c:f>Sheet1!$G$2:$G$142</c:f>
              <c:numCache>
                <c:formatCode>General</c:formatCode>
                <c:ptCount val="14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11</c:v>
                </c:pt>
                <c:pt idx="97">
                  <c:v>11</c:v>
                </c:pt>
                <c:pt idx="98">
                  <c:v>11</c:v>
                </c:pt>
                <c:pt idx="99">
                  <c:v>11</c:v>
                </c:pt>
                <c:pt idx="100">
                  <c:v>11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11</c:v>
                </c:pt>
                <c:pt idx="105">
                  <c:v>11</c:v>
                </c:pt>
                <c:pt idx="106">
                  <c:v>11</c:v>
                </c:pt>
                <c:pt idx="107">
                  <c:v>11</c:v>
                </c:pt>
                <c:pt idx="108">
                  <c:v>11</c:v>
                </c:pt>
                <c:pt idx="109">
                  <c:v>11</c:v>
                </c:pt>
                <c:pt idx="110">
                  <c:v>11</c:v>
                </c:pt>
                <c:pt idx="111">
                  <c:v>11</c:v>
                </c:pt>
                <c:pt idx="112">
                  <c:v>10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10</c:v>
                </c:pt>
                <c:pt idx="130">
                  <c:v>10</c:v>
                </c:pt>
                <c:pt idx="131">
                  <c:v>10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10</c:v>
                </c:pt>
                <c:pt idx="137">
                  <c:v>10</c:v>
                </c:pt>
                <c:pt idx="138">
                  <c:v>10</c:v>
                </c:pt>
                <c:pt idx="139">
                  <c:v>10</c:v>
                </c:pt>
                <c:pt idx="14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89-4C5B-A897-08E7452FC10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i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Sheet1!$A$2:$A$142</c:f>
              <c:numCache>
                <c:formatCode>General</c:formatCode>
                <c:ptCount val="1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  <c:pt idx="134">
                  <c:v>124</c:v>
                </c:pt>
                <c:pt idx="135">
                  <c:v>125</c:v>
                </c:pt>
                <c:pt idx="136">
                  <c:v>126</c:v>
                </c:pt>
                <c:pt idx="137">
                  <c:v>127</c:v>
                </c:pt>
                <c:pt idx="138">
                  <c:v>128</c:v>
                </c:pt>
                <c:pt idx="139">
                  <c:v>129</c:v>
                </c:pt>
                <c:pt idx="140">
                  <c:v>130</c:v>
                </c:pt>
              </c:numCache>
            </c:numRef>
          </c:cat>
          <c:val>
            <c:numRef>
              <c:f>Sheet1!$H$2:$H$142</c:f>
              <c:numCache>
                <c:formatCode>General</c:formatCode>
                <c:ptCount val="141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13</c:v>
                </c:pt>
                <c:pt idx="28">
                  <c:v>13</c:v>
                </c:pt>
                <c:pt idx="29">
                  <c:v>13</c:v>
                </c:pt>
                <c:pt idx="30">
                  <c:v>13</c:v>
                </c:pt>
                <c:pt idx="31">
                  <c:v>13</c:v>
                </c:pt>
                <c:pt idx="32">
                  <c:v>13</c:v>
                </c:pt>
                <c:pt idx="33">
                  <c:v>13</c:v>
                </c:pt>
                <c:pt idx="34">
                  <c:v>13</c:v>
                </c:pt>
                <c:pt idx="35">
                  <c:v>13</c:v>
                </c:pt>
                <c:pt idx="36">
                  <c:v>13</c:v>
                </c:pt>
                <c:pt idx="37">
                  <c:v>13</c:v>
                </c:pt>
                <c:pt idx="38">
                  <c:v>13</c:v>
                </c:pt>
                <c:pt idx="39">
                  <c:v>13</c:v>
                </c:pt>
                <c:pt idx="40">
                  <c:v>13</c:v>
                </c:pt>
                <c:pt idx="41">
                  <c:v>13</c:v>
                </c:pt>
                <c:pt idx="42">
                  <c:v>13</c:v>
                </c:pt>
                <c:pt idx="43">
                  <c:v>13</c:v>
                </c:pt>
                <c:pt idx="44">
                  <c:v>13</c:v>
                </c:pt>
                <c:pt idx="45">
                  <c:v>13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13</c:v>
                </c:pt>
                <c:pt idx="53">
                  <c:v>13</c:v>
                </c:pt>
                <c:pt idx="54">
                  <c:v>13</c:v>
                </c:pt>
                <c:pt idx="55">
                  <c:v>13</c:v>
                </c:pt>
                <c:pt idx="56">
                  <c:v>13</c:v>
                </c:pt>
                <c:pt idx="57">
                  <c:v>13</c:v>
                </c:pt>
                <c:pt idx="58">
                  <c:v>13</c:v>
                </c:pt>
                <c:pt idx="59">
                  <c:v>13</c:v>
                </c:pt>
                <c:pt idx="60">
                  <c:v>13</c:v>
                </c:pt>
                <c:pt idx="61">
                  <c:v>13</c:v>
                </c:pt>
                <c:pt idx="62">
                  <c:v>13</c:v>
                </c:pt>
                <c:pt idx="63">
                  <c:v>13</c:v>
                </c:pt>
                <c:pt idx="64">
                  <c:v>13</c:v>
                </c:pt>
                <c:pt idx="65">
                  <c:v>13</c:v>
                </c:pt>
                <c:pt idx="66">
                  <c:v>13</c:v>
                </c:pt>
                <c:pt idx="67">
                  <c:v>13</c:v>
                </c:pt>
                <c:pt idx="68">
                  <c:v>13</c:v>
                </c:pt>
                <c:pt idx="69">
                  <c:v>13</c:v>
                </c:pt>
                <c:pt idx="70">
                  <c:v>13</c:v>
                </c:pt>
                <c:pt idx="71">
                  <c:v>13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  <c:pt idx="75">
                  <c:v>13</c:v>
                </c:pt>
                <c:pt idx="76">
                  <c:v>13</c:v>
                </c:pt>
                <c:pt idx="77">
                  <c:v>13</c:v>
                </c:pt>
                <c:pt idx="78">
                  <c:v>13</c:v>
                </c:pt>
                <c:pt idx="79">
                  <c:v>13</c:v>
                </c:pt>
                <c:pt idx="80">
                  <c:v>13</c:v>
                </c:pt>
                <c:pt idx="81">
                  <c:v>13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13</c:v>
                </c:pt>
                <c:pt idx="86">
                  <c:v>13</c:v>
                </c:pt>
                <c:pt idx="87">
                  <c:v>13</c:v>
                </c:pt>
                <c:pt idx="88">
                  <c:v>13</c:v>
                </c:pt>
                <c:pt idx="89">
                  <c:v>13</c:v>
                </c:pt>
                <c:pt idx="90">
                  <c:v>13</c:v>
                </c:pt>
                <c:pt idx="91">
                  <c:v>13</c:v>
                </c:pt>
                <c:pt idx="92">
                  <c:v>13</c:v>
                </c:pt>
                <c:pt idx="93">
                  <c:v>13</c:v>
                </c:pt>
                <c:pt idx="94">
                  <c:v>13</c:v>
                </c:pt>
                <c:pt idx="95">
                  <c:v>13</c:v>
                </c:pt>
                <c:pt idx="96">
                  <c:v>13</c:v>
                </c:pt>
                <c:pt idx="97">
                  <c:v>13</c:v>
                </c:pt>
                <c:pt idx="98">
                  <c:v>13</c:v>
                </c:pt>
                <c:pt idx="99">
                  <c:v>13</c:v>
                </c:pt>
                <c:pt idx="100">
                  <c:v>13</c:v>
                </c:pt>
                <c:pt idx="101">
                  <c:v>13</c:v>
                </c:pt>
                <c:pt idx="102">
                  <c:v>13</c:v>
                </c:pt>
                <c:pt idx="103">
                  <c:v>13</c:v>
                </c:pt>
                <c:pt idx="104">
                  <c:v>13</c:v>
                </c:pt>
                <c:pt idx="105">
                  <c:v>13</c:v>
                </c:pt>
                <c:pt idx="106">
                  <c:v>13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12</c:v>
                </c:pt>
                <c:pt idx="135">
                  <c:v>12</c:v>
                </c:pt>
                <c:pt idx="136">
                  <c:v>12</c:v>
                </c:pt>
                <c:pt idx="137">
                  <c:v>12</c:v>
                </c:pt>
                <c:pt idx="138">
                  <c:v>12</c:v>
                </c:pt>
                <c:pt idx="139">
                  <c:v>12</c:v>
                </c:pt>
                <c:pt idx="140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D89-4C5B-A897-08E7452FC1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65862399"/>
        <c:axId val="1665862815"/>
      </c:lineChart>
      <c:catAx>
        <c:axId val="166586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862815"/>
        <c:crosses val="autoZero"/>
        <c:auto val="1"/>
        <c:lblAlgn val="ctr"/>
        <c:lblOffset val="100"/>
        <c:noMultiLvlLbl val="0"/>
      </c:catAx>
      <c:valAx>
        <c:axId val="166586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86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Sheet1!$A$2:$A$142</c:f>
              <c:numCache>
                <c:formatCode>General</c:formatCode>
                <c:ptCount val="1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  <c:pt idx="134">
                  <c:v>124</c:v>
                </c:pt>
                <c:pt idx="135">
                  <c:v>125</c:v>
                </c:pt>
                <c:pt idx="136">
                  <c:v>126</c:v>
                </c:pt>
                <c:pt idx="137">
                  <c:v>127</c:v>
                </c:pt>
                <c:pt idx="138">
                  <c:v>128</c:v>
                </c:pt>
                <c:pt idx="139">
                  <c:v>129</c:v>
                </c:pt>
                <c:pt idx="140">
                  <c:v>130</c:v>
                </c:pt>
              </c:numCache>
            </c:numRef>
          </c:cat>
          <c:val>
            <c:numRef>
              <c:f>Sheet1!$B$2:$B$142</c:f>
              <c:numCache>
                <c:formatCode>General</c:formatCode>
                <c:ptCount val="14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D1-419D-A707-D6A8B4E6C3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Sheet1!$A$2:$A$142</c:f>
              <c:numCache>
                <c:formatCode>General</c:formatCode>
                <c:ptCount val="1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  <c:pt idx="134">
                  <c:v>124</c:v>
                </c:pt>
                <c:pt idx="135">
                  <c:v>125</c:v>
                </c:pt>
                <c:pt idx="136">
                  <c:v>126</c:v>
                </c:pt>
                <c:pt idx="137">
                  <c:v>127</c:v>
                </c:pt>
                <c:pt idx="138">
                  <c:v>128</c:v>
                </c:pt>
                <c:pt idx="139">
                  <c:v>129</c:v>
                </c:pt>
                <c:pt idx="140">
                  <c:v>130</c:v>
                </c:pt>
              </c:numCache>
            </c:numRef>
          </c:cat>
          <c:val>
            <c:numRef>
              <c:f>Sheet1!$C$2:$C$142</c:f>
              <c:numCache>
                <c:formatCode>General</c:formatCode>
                <c:ptCount val="14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D1-419D-A707-D6A8B4E6C3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X'YZ'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Sheet1!$A$2:$A$142</c:f>
              <c:numCache>
                <c:formatCode>General</c:formatCode>
                <c:ptCount val="1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  <c:pt idx="134">
                  <c:v>124</c:v>
                </c:pt>
                <c:pt idx="135">
                  <c:v>125</c:v>
                </c:pt>
                <c:pt idx="136">
                  <c:v>126</c:v>
                </c:pt>
                <c:pt idx="137">
                  <c:v>127</c:v>
                </c:pt>
                <c:pt idx="138">
                  <c:v>128</c:v>
                </c:pt>
                <c:pt idx="139">
                  <c:v>129</c:v>
                </c:pt>
                <c:pt idx="140">
                  <c:v>130</c:v>
                </c:pt>
              </c:numCache>
            </c:numRef>
          </c:cat>
          <c:val>
            <c:numRef>
              <c:f>Sheet1!$D$2:$D$142</c:f>
              <c:numCache>
                <c:formatCode>General</c:formatCode>
                <c:ptCount val="14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  <c:pt idx="132">
                  <c:v>5</c:v>
                </c:pt>
                <c:pt idx="133">
                  <c:v>5</c:v>
                </c:pt>
                <c:pt idx="134">
                  <c:v>5</c:v>
                </c:pt>
                <c:pt idx="135">
                  <c:v>5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5</c:v>
                </c:pt>
                <c:pt idx="14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D1-419D-A707-D6A8B4E6C33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YZ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Sheet1!$A$2:$A$142</c:f>
              <c:numCache>
                <c:formatCode>General</c:formatCode>
                <c:ptCount val="1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  <c:pt idx="134">
                  <c:v>124</c:v>
                </c:pt>
                <c:pt idx="135">
                  <c:v>125</c:v>
                </c:pt>
                <c:pt idx="136">
                  <c:v>126</c:v>
                </c:pt>
                <c:pt idx="137">
                  <c:v>127</c:v>
                </c:pt>
                <c:pt idx="138">
                  <c:v>128</c:v>
                </c:pt>
                <c:pt idx="139">
                  <c:v>129</c:v>
                </c:pt>
                <c:pt idx="140">
                  <c:v>130</c:v>
                </c:pt>
              </c:numCache>
            </c:numRef>
          </c:cat>
          <c:val>
            <c:numRef>
              <c:f>Sheet1!$E$2:$E$142</c:f>
              <c:numCache>
                <c:formatCode>General</c:formatCode>
                <c:ptCount val="14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6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6</c:v>
                </c:pt>
                <c:pt idx="102">
                  <c:v>6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6</c:v>
                </c:pt>
                <c:pt idx="122">
                  <c:v>6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6</c:v>
                </c:pt>
                <c:pt idx="140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0D1-419D-A707-D6A8B4E6C33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Sheet1!$A$2:$A$142</c:f>
              <c:numCache>
                <c:formatCode>General</c:formatCode>
                <c:ptCount val="1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  <c:pt idx="134">
                  <c:v>124</c:v>
                </c:pt>
                <c:pt idx="135">
                  <c:v>125</c:v>
                </c:pt>
                <c:pt idx="136">
                  <c:v>126</c:v>
                </c:pt>
                <c:pt idx="137">
                  <c:v>127</c:v>
                </c:pt>
                <c:pt idx="138">
                  <c:v>128</c:v>
                </c:pt>
                <c:pt idx="139">
                  <c:v>129</c:v>
                </c:pt>
                <c:pt idx="140">
                  <c:v>130</c:v>
                </c:pt>
              </c:numCache>
            </c:numRef>
          </c:cat>
          <c:val>
            <c:numRef>
              <c:f>Sheet1!$F$2:$F$142</c:f>
              <c:numCache>
                <c:formatCode>General</c:formatCode>
                <c:ptCount val="141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9</c:v>
                </c:pt>
                <c:pt idx="83">
                  <c:v>9</c:v>
                </c:pt>
                <c:pt idx="84">
                  <c:v>9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9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8</c:v>
                </c:pt>
                <c:pt idx="127">
                  <c:v>8</c:v>
                </c:pt>
                <c:pt idx="128">
                  <c:v>8</c:v>
                </c:pt>
                <c:pt idx="129">
                  <c:v>8</c:v>
                </c:pt>
                <c:pt idx="130">
                  <c:v>8</c:v>
                </c:pt>
                <c:pt idx="131">
                  <c:v>8</c:v>
                </c:pt>
                <c:pt idx="132">
                  <c:v>8</c:v>
                </c:pt>
                <c:pt idx="133">
                  <c:v>8</c:v>
                </c:pt>
                <c:pt idx="134">
                  <c:v>8</c:v>
                </c:pt>
                <c:pt idx="135">
                  <c:v>8</c:v>
                </c:pt>
                <c:pt idx="136">
                  <c:v>8</c:v>
                </c:pt>
                <c:pt idx="137">
                  <c:v>8</c:v>
                </c:pt>
                <c:pt idx="138">
                  <c:v>8</c:v>
                </c:pt>
                <c:pt idx="139">
                  <c:v>8</c:v>
                </c:pt>
                <c:pt idx="14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89-4C5B-A897-08E7452FC10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Sheet1!$A$2:$A$142</c:f>
              <c:numCache>
                <c:formatCode>General</c:formatCode>
                <c:ptCount val="1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  <c:pt idx="134">
                  <c:v>124</c:v>
                </c:pt>
                <c:pt idx="135">
                  <c:v>125</c:v>
                </c:pt>
                <c:pt idx="136">
                  <c:v>126</c:v>
                </c:pt>
                <c:pt idx="137">
                  <c:v>127</c:v>
                </c:pt>
                <c:pt idx="138">
                  <c:v>128</c:v>
                </c:pt>
                <c:pt idx="139">
                  <c:v>129</c:v>
                </c:pt>
                <c:pt idx="140">
                  <c:v>130</c:v>
                </c:pt>
              </c:numCache>
            </c:numRef>
          </c:cat>
          <c:val>
            <c:numRef>
              <c:f>Sheet1!$G$2:$G$142</c:f>
              <c:numCache>
                <c:formatCode>General</c:formatCode>
                <c:ptCount val="141"/>
                <c:pt idx="0">
                  <c:v>11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11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11</c:v>
                </c:pt>
                <c:pt idx="22">
                  <c:v>11</c:v>
                </c:pt>
                <c:pt idx="23">
                  <c:v>11</c:v>
                </c:pt>
                <c:pt idx="24">
                  <c:v>11</c:v>
                </c:pt>
                <c:pt idx="25">
                  <c:v>11</c:v>
                </c:pt>
                <c:pt idx="26">
                  <c:v>11</c:v>
                </c:pt>
                <c:pt idx="27">
                  <c:v>11</c:v>
                </c:pt>
                <c:pt idx="28">
                  <c:v>11</c:v>
                </c:pt>
                <c:pt idx="29">
                  <c:v>11</c:v>
                </c:pt>
                <c:pt idx="30">
                  <c:v>11</c:v>
                </c:pt>
                <c:pt idx="31">
                  <c:v>11</c:v>
                </c:pt>
                <c:pt idx="32">
                  <c:v>11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11</c:v>
                </c:pt>
                <c:pt idx="40">
                  <c:v>11</c:v>
                </c:pt>
                <c:pt idx="41">
                  <c:v>11</c:v>
                </c:pt>
                <c:pt idx="42">
                  <c:v>11</c:v>
                </c:pt>
                <c:pt idx="43">
                  <c:v>11</c:v>
                </c:pt>
                <c:pt idx="44">
                  <c:v>11</c:v>
                </c:pt>
                <c:pt idx="45">
                  <c:v>11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11</c:v>
                </c:pt>
                <c:pt idx="51">
                  <c:v>11</c:v>
                </c:pt>
                <c:pt idx="52">
                  <c:v>11</c:v>
                </c:pt>
                <c:pt idx="53">
                  <c:v>11</c:v>
                </c:pt>
                <c:pt idx="54">
                  <c:v>11</c:v>
                </c:pt>
                <c:pt idx="55">
                  <c:v>11</c:v>
                </c:pt>
                <c:pt idx="56">
                  <c:v>11</c:v>
                </c:pt>
                <c:pt idx="57">
                  <c:v>11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11</c:v>
                </c:pt>
                <c:pt idx="80">
                  <c:v>11</c:v>
                </c:pt>
                <c:pt idx="81">
                  <c:v>11</c:v>
                </c:pt>
                <c:pt idx="82">
                  <c:v>11</c:v>
                </c:pt>
                <c:pt idx="83">
                  <c:v>11</c:v>
                </c:pt>
                <c:pt idx="84">
                  <c:v>11</c:v>
                </c:pt>
                <c:pt idx="85">
                  <c:v>11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11</c:v>
                </c:pt>
                <c:pt idx="97">
                  <c:v>11</c:v>
                </c:pt>
                <c:pt idx="98">
                  <c:v>11</c:v>
                </c:pt>
                <c:pt idx="99">
                  <c:v>11</c:v>
                </c:pt>
                <c:pt idx="100">
                  <c:v>11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11</c:v>
                </c:pt>
                <c:pt idx="105">
                  <c:v>11</c:v>
                </c:pt>
                <c:pt idx="106">
                  <c:v>11</c:v>
                </c:pt>
                <c:pt idx="107">
                  <c:v>11</c:v>
                </c:pt>
                <c:pt idx="108">
                  <c:v>11</c:v>
                </c:pt>
                <c:pt idx="109">
                  <c:v>11</c:v>
                </c:pt>
                <c:pt idx="110">
                  <c:v>11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11</c:v>
                </c:pt>
                <c:pt idx="123">
                  <c:v>11</c:v>
                </c:pt>
                <c:pt idx="124">
                  <c:v>11</c:v>
                </c:pt>
                <c:pt idx="125">
                  <c:v>11</c:v>
                </c:pt>
                <c:pt idx="126">
                  <c:v>11</c:v>
                </c:pt>
                <c:pt idx="127">
                  <c:v>11</c:v>
                </c:pt>
                <c:pt idx="128">
                  <c:v>11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89-4C5B-A897-08E7452FC10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Z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Sheet1!$A$2:$A$142</c:f>
              <c:numCache>
                <c:formatCode>General</c:formatCode>
                <c:ptCount val="1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  <c:pt idx="67">
                  <c:v>57</c:v>
                </c:pt>
                <c:pt idx="68">
                  <c:v>58</c:v>
                </c:pt>
                <c:pt idx="69">
                  <c:v>59</c:v>
                </c:pt>
                <c:pt idx="70">
                  <c:v>60</c:v>
                </c:pt>
                <c:pt idx="71">
                  <c:v>61</c:v>
                </c:pt>
                <c:pt idx="72">
                  <c:v>62</c:v>
                </c:pt>
                <c:pt idx="73">
                  <c:v>63</c:v>
                </c:pt>
                <c:pt idx="74">
                  <c:v>64</c:v>
                </c:pt>
                <c:pt idx="75">
                  <c:v>65</c:v>
                </c:pt>
                <c:pt idx="76">
                  <c:v>66</c:v>
                </c:pt>
                <c:pt idx="77">
                  <c:v>67</c:v>
                </c:pt>
                <c:pt idx="78">
                  <c:v>68</c:v>
                </c:pt>
                <c:pt idx="79">
                  <c:v>69</c:v>
                </c:pt>
                <c:pt idx="80">
                  <c:v>70</c:v>
                </c:pt>
                <c:pt idx="81">
                  <c:v>71</c:v>
                </c:pt>
                <c:pt idx="82">
                  <c:v>72</c:v>
                </c:pt>
                <c:pt idx="83">
                  <c:v>73</c:v>
                </c:pt>
                <c:pt idx="84">
                  <c:v>74</c:v>
                </c:pt>
                <c:pt idx="85">
                  <c:v>75</c:v>
                </c:pt>
                <c:pt idx="86">
                  <c:v>76</c:v>
                </c:pt>
                <c:pt idx="87">
                  <c:v>77</c:v>
                </c:pt>
                <c:pt idx="88">
                  <c:v>78</c:v>
                </c:pt>
                <c:pt idx="89">
                  <c:v>79</c:v>
                </c:pt>
                <c:pt idx="90">
                  <c:v>80</c:v>
                </c:pt>
                <c:pt idx="91">
                  <c:v>81</c:v>
                </c:pt>
                <c:pt idx="92">
                  <c:v>82</c:v>
                </c:pt>
                <c:pt idx="93">
                  <c:v>83</c:v>
                </c:pt>
                <c:pt idx="94">
                  <c:v>84</c:v>
                </c:pt>
                <c:pt idx="95">
                  <c:v>85</c:v>
                </c:pt>
                <c:pt idx="96">
                  <c:v>86</c:v>
                </c:pt>
                <c:pt idx="97">
                  <c:v>87</c:v>
                </c:pt>
                <c:pt idx="98">
                  <c:v>88</c:v>
                </c:pt>
                <c:pt idx="99">
                  <c:v>89</c:v>
                </c:pt>
                <c:pt idx="100">
                  <c:v>90</c:v>
                </c:pt>
                <c:pt idx="101">
                  <c:v>91</c:v>
                </c:pt>
                <c:pt idx="102">
                  <c:v>92</c:v>
                </c:pt>
                <c:pt idx="103">
                  <c:v>93</c:v>
                </c:pt>
                <c:pt idx="104">
                  <c:v>94</c:v>
                </c:pt>
                <c:pt idx="105">
                  <c:v>95</c:v>
                </c:pt>
                <c:pt idx="106">
                  <c:v>96</c:v>
                </c:pt>
                <c:pt idx="107">
                  <c:v>97</c:v>
                </c:pt>
                <c:pt idx="108">
                  <c:v>98</c:v>
                </c:pt>
                <c:pt idx="109">
                  <c:v>99</c:v>
                </c:pt>
                <c:pt idx="110">
                  <c:v>100</c:v>
                </c:pt>
                <c:pt idx="111">
                  <c:v>101</c:v>
                </c:pt>
                <c:pt idx="112">
                  <c:v>102</c:v>
                </c:pt>
                <c:pt idx="113">
                  <c:v>103</c:v>
                </c:pt>
                <c:pt idx="114">
                  <c:v>104</c:v>
                </c:pt>
                <c:pt idx="115">
                  <c:v>105</c:v>
                </c:pt>
                <c:pt idx="116">
                  <c:v>106</c:v>
                </c:pt>
                <c:pt idx="117">
                  <c:v>107</c:v>
                </c:pt>
                <c:pt idx="118">
                  <c:v>108</c:v>
                </c:pt>
                <c:pt idx="119">
                  <c:v>109</c:v>
                </c:pt>
                <c:pt idx="120">
                  <c:v>110</c:v>
                </c:pt>
                <c:pt idx="121">
                  <c:v>111</c:v>
                </c:pt>
                <c:pt idx="122">
                  <c:v>112</c:v>
                </c:pt>
                <c:pt idx="123">
                  <c:v>113</c:v>
                </c:pt>
                <c:pt idx="124">
                  <c:v>114</c:v>
                </c:pt>
                <c:pt idx="125">
                  <c:v>115</c:v>
                </c:pt>
                <c:pt idx="126">
                  <c:v>116</c:v>
                </c:pt>
                <c:pt idx="127">
                  <c:v>117</c:v>
                </c:pt>
                <c:pt idx="128">
                  <c:v>118</c:v>
                </c:pt>
                <c:pt idx="129">
                  <c:v>119</c:v>
                </c:pt>
                <c:pt idx="130">
                  <c:v>120</c:v>
                </c:pt>
                <c:pt idx="131">
                  <c:v>121</c:v>
                </c:pt>
                <c:pt idx="132">
                  <c:v>122</c:v>
                </c:pt>
                <c:pt idx="133">
                  <c:v>123</c:v>
                </c:pt>
                <c:pt idx="134">
                  <c:v>124</c:v>
                </c:pt>
                <c:pt idx="135">
                  <c:v>125</c:v>
                </c:pt>
                <c:pt idx="136">
                  <c:v>126</c:v>
                </c:pt>
                <c:pt idx="137">
                  <c:v>127</c:v>
                </c:pt>
                <c:pt idx="138">
                  <c:v>128</c:v>
                </c:pt>
                <c:pt idx="139">
                  <c:v>129</c:v>
                </c:pt>
                <c:pt idx="140">
                  <c:v>130</c:v>
                </c:pt>
              </c:numCache>
            </c:numRef>
          </c:cat>
          <c:val>
            <c:numRef>
              <c:f>Sheet1!$H$2:$H$142</c:f>
              <c:numCache>
                <c:formatCode>General</c:formatCode>
                <c:ptCount val="141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12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12</c:v>
                </c:pt>
                <c:pt idx="49">
                  <c:v>12</c:v>
                </c:pt>
                <c:pt idx="50">
                  <c:v>12</c:v>
                </c:pt>
                <c:pt idx="51">
                  <c:v>12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12</c:v>
                </c:pt>
                <c:pt idx="60">
                  <c:v>12</c:v>
                </c:pt>
                <c:pt idx="61">
                  <c:v>12</c:v>
                </c:pt>
                <c:pt idx="62">
                  <c:v>12</c:v>
                </c:pt>
                <c:pt idx="63">
                  <c:v>12</c:v>
                </c:pt>
                <c:pt idx="64">
                  <c:v>12</c:v>
                </c:pt>
                <c:pt idx="65">
                  <c:v>12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12</c:v>
                </c:pt>
                <c:pt idx="72">
                  <c:v>12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12</c:v>
                </c:pt>
                <c:pt idx="135">
                  <c:v>12</c:v>
                </c:pt>
                <c:pt idx="136">
                  <c:v>12</c:v>
                </c:pt>
                <c:pt idx="137">
                  <c:v>12</c:v>
                </c:pt>
                <c:pt idx="138">
                  <c:v>12</c:v>
                </c:pt>
                <c:pt idx="139">
                  <c:v>12</c:v>
                </c:pt>
                <c:pt idx="140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D89-4C5B-A897-08E7452FC1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65862399"/>
        <c:axId val="1665862815"/>
      </c:lineChart>
      <c:catAx>
        <c:axId val="166586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862815"/>
        <c:crosses val="autoZero"/>
        <c:auto val="1"/>
        <c:lblAlgn val="ctr"/>
        <c:lblOffset val="100"/>
        <c:noMultiLvlLbl val="0"/>
      </c:catAx>
      <c:valAx>
        <c:axId val="166586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86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9076-3CCC-4A00-A880-C08906D40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D8C72-4CB5-4318-9A81-FD8223160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5753-8ABC-48FF-91FC-F6EA19FC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EED-FC7D-455F-850F-87970BB9E9F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2A4A-945B-42CF-9E39-A473CB28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7EADA-41E5-44F6-AEE9-F60B17A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AF-7C0F-4CE5-B6F4-80A892A7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BE56-20EB-4380-92AA-12163E34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CD3EE-7883-4EA6-88AC-310277095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21846-730C-46E9-859B-69F41922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EED-FC7D-455F-850F-87970BB9E9F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95AA-B291-4412-959E-E546DA2C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495DD-3F66-48A7-B9D3-A47656B7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AF-7C0F-4CE5-B6F4-80A892A7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74397-C947-450F-86ED-928C6C084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45657-2B0C-4904-B8B9-59A03C878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0CFE-504A-488C-9F87-164F11A8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EED-FC7D-455F-850F-87970BB9E9F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0A6ED-6001-4453-8AF3-D9D323A5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6DF5C-7F8E-4313-8926-7E9FA2F5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AF-7C0F-4CE5-B6F4-80A892A7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F99D-857C-42C0-8CAF-E28CC5CE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1B8B-2CED-4CD4-A980-65155CD8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D983-9978-4367-9CDC-9BFD54D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EED-FC7D-455F-850F-87970BB9E9F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167F0-68EA-4AB1-A1DA-85FC3F78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AAF9-A7D2-490D-A80C-7BD4720C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AF-7C0F-4CE5-B6F4-80A892A7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9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E1BE-BCDB-445A-A5B1-7A3B9417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6E840-C5B5-4B93-B314-5857A8945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98FB4-4ABB-493F-B0FB-AD4B7285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EED-FC7D-455F-850F-87970BB9E9F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BA8CB-541E-40EA-8A47-0590F2AE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CB57-1F4C-4F3C-888F-ACA2A367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AF-7C0F-4CE5-B6F4-80A892A7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0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CCFA-6455-45CA-93E4-A6A7006B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3566-C6E6-486A-9E1A-92C60FEAE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2737-D262-4BFD-AA5B-477491513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B925C-4AEA-40CF-A1CE-F40C52C0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EED-FC7D-455F-850F-87970BB9E9F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474E5-A788-41F6-B430-7FFCB187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5F72B-A046-4EA9-8D0D-F3FE2369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AF-7C0F-4CE5-B6F4-80A892A7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DF40-74EF-4B48-977C-BF049666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6DA01-589A-405F-8735-7FDF053AE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C7FAA-3B2D-4E0D-95B4-D0A9D9953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216D2-377F-4E81-A6DC-9AF43F6CF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25B1-6BBF-421D-B39F-EAB9F8270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D3C16-FC52-41A9-B438-BA1D8701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EED-FC7D-455F-850F-87970BB9E9F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D621D-3B5E-40D0-942E-41350CDE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979E6-4F58-47BF-92D2-99C47F4E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AF-7C0F-4CE5-B6F4-80A892A7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BEAD-EE7B-46F2-8FBF-9C87261A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CE77E-9CDA-48FB-805F-5D493DCC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EED-FC7D-455F-850F-87970BB9E9F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11FB9-D9F2-49FC-9068-980EC7B8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74B9F-88C7-4B45-93E6-222CEDA4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AF-7C0F-4CE5-B6F4-80A892A7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5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7519C-7FB5-41AD-8721-77E99771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EED-FC7D-455F-850F-87970BB9E9F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C7AF7-4E65-47A1-9E63-79272F0A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1DAC8-0EB3-459C-8F2B-87C3A9B1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AF-7C0F-4CE5-B6F4-80A892A7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70C6-A395-4809-9901-EE41CF42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E2D0-CA8F-4BE9-89C9-D3829F363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55D9D-FD29-49D9-99F3-696FC9055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20301-A6FF-437C-9FE4-0A91E189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EED-FC7D-455F-850F-87970BB9E9F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BABA4-69BC-4212-9223-89726F3D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66033-5359-45AA-B99C-A58512DE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AF-7C0F-4CE5-B6F4-80A892A7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9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3D1A-EDEC-4D71-86F1-BA49FA72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BBD42-C54F-415B-9B0B-CD5DFFAE8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E9AD8-CE0C-4F38-8E94-126433642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F47D5-6EEF-49C4-B3A7-9020EE7A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EED-FC7D-455F-850F-87970BB9E9F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ECD53-24F0-4A27-985A-BB93F433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6D975-0029-488D-B98D-DC3AC5ED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AF-7C0F-4CE5-B6F4-80A892A7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4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EDC35-47D4-4475-8583-D239A21E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6077E-166C-408D-95DA-6631D518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9670A-2734-47A7-9124-77A1DEA8F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0EED-FC7D-455F-850F-87970BB9E9F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FFCF-95FA-44A0-A124-8814D83A3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B04A0-BEF5-44DB-91A9-30745918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76AF-7C0F-4CE5-B6F4-80A892A7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0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3AF40D7-FBE0-49B5-909D-7716E482E7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085449"/>
              </p:ext>
            </p:extLst>
          </p:nvPr>
        </p:nvGraphicFramePr>
        <p:xfrm>
          <a:off x="180975" y="719666"/>
          <a:ext cx="11782425" cy="546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865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3AF40D7-FBE0-49B5-909D-7716E482E7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03425"/>
              </p:ext>
            </p:extLst>
          </p:nvPr>
        </p:nvGraphicFramePr>
        <p:xfrm>
          <a:off x="180975" y="719666"/>
          <a:ext cx="11782425" cy="546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970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</dc:creator>
  <cp:lastModifiedBy>Cham</cp:lastModifiedBy>
  <cp:revision>6</cp:revision>
  <dcterms:created xsi:type="dcterms:W3CDTF">2021-11-04T06:07:34Z</dcterms:created>
  <dcterms:modified xsi:type="dcterms:W3CDTF">2021-11-04T19:03:13Z</dcterms:modified>
</cp:coreProperties>
</file>