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4"/>
  </p:notesMasterIdLst>
  <p:sldIdLst>
    <p:sldId id="256" r:id="rId3"/>
    <p:sldId id="259" r:id="rId4"/>
    <p:sldId id="326" r:id="rId5"/>
    <p:sldId id="344" r:id="rId6"/>
    <p:sldId id="327" r:id="rId7"/>
    <p:sldId id="295" r:id="rId8"/>
    <p:sldId id="345" r:id="rId9"/>
    <p:sldId id="346" r:id="rId10"/>
    <p:sldId id="347" r:id="rId11"/>
    <p:sldId id="348" r:id="rId12"/>
    <p:sldId id="349" r:id="rId13"/>
  </p:sldIdLst>
  <p:sldSz cx="9144000" cy="5143500" type="screen16x9"/>
  <p:notesSz cx="6858000" cy="9144000"/>
  <p:embeddedFontLst>
    <p:embeddedFont>
      <p:font typeface="Gulim" panose="020B0600000101010101" pitchFamily="34" charset="-127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7:37:34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11511 3738 138 0,'0'0'41'15,"0"0"18"-15,0 0-21 0,0 0 21 0,0 0-98 16,0 0 32-16,0 0 17 0,0 0 16 0,0 0-19 16,0 0 11-16,0 0 18 0,0 0 10 0,0 0-8 15,0 0-2-15,0 0 10 16,0 0 3-16,0 0 0 0,0 0 4 0,0 0 29 15,0 0-46-15,0 0 36 0,0 0-3 0,0 0-3 16,0 0-17-16,0 0 28 0,0 0-11 0,0 0 9 16,0 0-16-16,0 0 12 0,0 0-20 0,0 0 13 15,0 0-12-15,0 0 6 0,0 0 6 16,0 0-12-16,0 0-9 0,0 0 16 16,-6-2 0-16,6 2 0 0,0 0-16 0,0 0 14 0,0 0-14 15,0 0 52-15,0 0-57 0,0 0-4 16,0 0 19-16,0 0-7 0,0 0 0 15,0 0-2-15,0 0-8 0,0 0 0 0,0 0 12 16,0 0-2-16,0 0-20 0,0 0 10 0,0 0-18 16,0 0 5-16,0 0-8 0,0 0 11 0,0 0-6 15,0 0 11-15,0 0-34 0,0 0 16 0,0 0-3 16,0 0 31-16,0 0-33 0,0 0 10 16,0 0-10-16,0 0-1 0,0 0-12 0,0 0 31 15,0 0-29-15,0 0 24 0,0 0-19 0,-5 16-2 16,5-16-2-16,0 0 9 0,-3 8-7 0,3-8 8 15,0 0-13-15,-2 6 20 0,2-6 16 16,0 0-31-16,-2 10-5 0,2-10 20 0,0 0-5 16,-2 8-17-16,2-8 4 0,0 0 11 15,0 0 2-15,-1 9 8 0,1-9-15 0,0 0-3 16,0 0-11-16,0 0 11 0,0 10-12 0,0-10 14 16,0 0 8-16,0 0 3 0,0 0-10 15,-3 6-3-15,3-6-3 0,0 0 21 0,0 0-20 16,0 0 9-16,0 0-9 0,0 0 2 15,0 10-5-15,0-10 12 0,0 0-9 0,0 0 12 16,0 0 3-16,-2 8-16 0,2-8-5 0,0 0 11 16,0 0 28-16,0 0-31 0,0 0 2 15,0 0 1-15,-2 8-3 0,2-8 0 0,0 0-10 16,0 0 22-16,0 0-14 0,0 0 38 0,0 0-47 16,0 0 22-16,0 0-9 0,0 0 26 0,0 0-28 0,0 0-5 15,4 10 3-15,-4-10 12 16,0 0-18-16,0 0 16 0,0 0-5 0,0 0 14 15,0 0-19-15,0 0-3 0,0 0 2 0,0 0 3 16,0 0 13-16,8 4-5 0,-8-4-6 0,0 0 3 16,0 0 3-16,0 0 0 0,0 0 20 0,0 0-23 15,0 0-10-15,0 0 5 0,0 0-16 16,0 0 27-16,0 0-14 0,0 0 11 0,0 0-13 16,0 0 5-16,16-3 0 0,-16 3 10 15,0 0-18-15,0 0 11 0,0 0-1 16,0 0 9-16,0 0-16 0,0 0-1 0,0 0 6 15,0 0-2-15,0 0 2 0,0 0-5 0,0 0-6 16,0 0 17-16,0 0-4 0,0 0-7 0,0 0 5 16,0 0 5-16,0 0 5 0,0 0-2 0,0 0-10 15,0 0-1-15,0 0-2 0,0 0 7 0,0 0-12 16,0 0 5-16,0 0 10 0,0 0 3 16,0 0-8-16,13-1 8 0,-13 1-16 0,0 0 16 15,0 0-11-15,0 0 23 0,0 0-22 0,0 0 20 16,0 0-13-16,0 0-8 0,0 0-7 0,0 0 8 15,0 0-14-15,0 0 26 0,0 0-7 0,0 0-6 16,0 0 14-16,0 0-9 0,0 0-7 16,0 0 0-16,0 0 15 0,0 0-10 15,0 0-5-15,0 0 15 0,0 0-10 0,0 0 16 16,0 0-16-16,0 0 7 0,0 0-12 0,0 0 13 16,0 0-18-16,0 0 15 0,0 0-15 0,0 0 25 15,0 0-12-15,0 0-3 0,0 0-3 16,0 0 18-16,0 0-15 0,0 0 13 15,0 0 5-15,0 0-10 0,0 0-13 0,0 0 7 16,0 0-7-16,0 0 15 0,0 0 1 0,0 0-9 16,0 0 6-16,0 0 5 0,0 0-11 15,0 0 11-15,0 0-8 0,0 0-13 0,0 0 24 16,0 0-3-16,0 0-11 0,0 0 11 0,0 0 2 16,10 2-15-16,-10-2 3 0,0 0 15 0,0 0-8 0,14 0 0 15,-14 0-10-15,0 0 8 0,14 0-3 16,-14 0 10-16,0 0-12 0,13 1 7 15,-13-1-5-15,11-1 5 0,-11 1-7 0,10-1 0 16,-10 1 2-16,12 0 2 0,-12 0-9 0,13 1 10 16,-13-1-14-16,15 0 14 0,-15 0 0 0,16 0-11 15,-7 0 1-15,1 1 2 0,-10-1 10 16,20 1-15-16,-8 1 2 0,-1-2 6 0,-1 0-3 16,2 0-8-16,0 0 21 0,0 0-11 0,2 0-7 15,0 1 0-15,-1 0 0 16,2 0 5-16,0-1 5 0,-2 0 3 0,-1 0-16 15,1 0 13-15,1 1-2 0,-2-1 15 0,2 0-26 16,0 1 6-16,0-1 7 0,-1 0 13 16,2 1-31-16,-2-1 18 0,2 2-13 0,-2-2 11 0,2 0-8 15,-1 0 7-15,0 1-2 0,1 1 5 0,-3-2 0 16,0 2 1-16,1-2-14 0,0 1 23 0,-1-1-7 16,-1 0-16-16,1 2 6 0,-1-2 7 15,1 1-8-15,-1 0 8 0,-11-1-15 0,22 1 20 16,-11 0-15-16,1-1 18 0,-1 1-26 0,2-1 8 15,-1 0-5-15,0 2 18 0,2-1-6 0,0-1-4 16,-1 0 4-16,1 0 24 0,1 0-42 16,-4 0 16-16,4 1-10 0,-1-2 15 15,-2 1 0-15,0 1 1 0,1-1-19 0,-1 0 18 16,-2 0-5-16,1 2 8 0,-11-2-3 0,18-2-10 16,-9 2 17-16,-9 0-24 0,14 2 12 0,-14-2 15 15,12 0-7-15,-12 0-14 16,12 1-9-16,-12-1 15 0,0 0-18 0,14 0 18 15,-14 0-8-15,0 0 8 0,12 0 6 0,-12 0-1 16,0 0-16-16,10 0 6 0,-10 0 8 0,0 0 15 16,0 0-13-16,11-1-8 0,-11 1-4 0,0 0 22 15,0 0-23-15,0 0 16 0,10 0-10 16,-10 0 27-16,0 0-27 0,0 0 2 0,0 0-8 0,0 0 5 16,0 0 3-16,0 0 16 0,0 0-21 15,0 0 15-15,0 0-20 0,10 0 15 0,-10 0-13 16,0 0 11-16,0 0 4 0,0 0 1 15,0 0-3-15,0 0-5 0,0 0 13 0,0 0-8 16,0 0-2-16,0 0-9 0,0 0-4 0,0 0 18 16,0 0-3-16,0 0 5 0,0 0-7 0,0 0-1 15,4-7-4-15,-4 7 9 0,0 0-9 0,0 0 7 16,0 0-8-16,0 0 14 0,0 0-14 16,0 0 18-16,0 0-12 0,0 0 5 0,0 0-19 15,0 0 14-15,0 0 7 0,0 0-5 16,0 0 3-16,0 0-5 0,0 0 15 0,0 0-18 15,0 0 17-15,0 0-6 0,0 0 7 16,0 0-6-16,-9-15 4 0,9 15-9 16,0 0-4-16,0 0 15 0,-3-8-5 0,3 8-3 0,0 0 3 15,-3-8 12-15,3 8-17 0,-2-7 15 0,2 7-15 16,-3-6 25-16,3 6-20 0,-3-9 12 0,3 9-7 16,-2-9 5-16,0 4-7 0,2 5 9 15,-3-10-12-15,1 3 33 0,1 1-38 0,1 6 20 16,-4-13-13-16,1 7 6 0,1-1-1 0,0 1 3 15,-1-1-7-15,2-1 7 0,1 8-8 0,-3-12 6 16,0 6-9-16,1 0-6 0,2 6 6 0,-2-11 4 16,-1 3-9-16,3 8 11 15,-2-11-18-15,1 6 18 0,1 5-8 0,-2-11 16 16,1 5-21-16,1 6 8 0,-2-11 5 0,2 11-8 16,-2-9-2-16,2 9 10 0,-3-10-13 0,3 10-5 15,-1-8 0-15,1 8 0 0,-2-9 10 16,2 9 0-16,-1-9-7 0,1 9 15 15,-3-7-11-15,3 7-14 0,0 0 27 0,-2-10-27 16,2 10 7-16,0 0 2 0,-2-9-22 0,2 9 27 16,0 0-9-16,-1-8 4 0,1 8-2 0,0 0 3 15,-1-8-1-15,1 8 6 0,0 0-8 0,-2-6 13 16,2 6-26-16,0 0 23 0,0 0-4 16,-3-8 11-16,3 8-27 0,0 0 15 0,0 0-5 15,0 0-2-15,-2-8 4 0,2 8-9 0,0 0-1 0,0 0 5 16,0 0 1-16,0 0-3 0,0 0 12 15,0 0-4-15,0 0-11 0,0 0 16 16,0 0-5-16,0 0 14 0,-2-6-19 0,2 6-1 16,0 0 8-16,0 0 1 0,0 0-14 0,0 0 5 15,0 0-9-15,0 0 4 0,0 0-5 0,0 0 13 16,0 0-8-16,0 0 24 0,0 0-29 16,0 0 5-16,0 0-7 0,0 0 33 0,0 0-36 15,0 0 31-15,0 0-21 0,0 0 13 16,0 0-13-16,0 0 14 0,0 0-19 15,0 0 3-15,0 0 2 0,0 0 8 0,0 0-13 0,0 0 8 16,0 0 18-16,0 0-16 0,0 0 8 16,0 0-18-16,0 0 16 0,0 0 0 0,0 0-11 15,0 0 0-15,0 0 18 0,0 0 1 0,0 0-11 16,0 0-3-16,0 0-5 0,0 0 3 0,0 0-2 16,0 0 9-16,0 0-4 0,0 0 12 15,0 0-2-15,0 0-6 0,0 0-4 0,0 0 12 16,0 0-26-16,0 0 19 0,0 0-3 0,0 0-10 15,0 0 10-15,0 0 0 0,0 0 5 0,0 0-5 16,0 0 0-16,0 0-8 0,0 0-7 0,0 0 20 16,0 0 5-16,0 0-20 15,0 0-3-15,0 0 16 0,0 0-1 0,0 0-2 16,0 0 0-16,0 0 8 0,0 0-11 0,0 0 11 16,0 0 2-16,0 0-12 0,0 0-6 15,0 0 11-15,0 0-3 0,0 0 0 0,0 0-5 16,0 0 7-16,0 0-2 0,0 0-2 15,0 0-4-15,0 0 6 0,0 0-2 0,0 0-8 16,0 0 2-16,0 0-5 0,0 0 29 0,0 0-22 16,0 0 6-16,0 0 0 0,0 0 6 0,0 0 1 15,0 0-4-15,0 0 4 0,0 0-9 0,0 0-3 16,0 0 7-16,0 0-2 0,0 0 0 16,1 24 18-16,-1-24-31 0,0 0 6 0,0 0-3 15,0 0 15-15,0 0-3 0,0 0-4 0,0 0 2 0,0 0 0 16,0 0 7-16,0 0-7 0,0 0 3 15,0 0-8-15,0 0 12 0,0 0-7 16,0 0 8-16,0 0-8 0,0 0-5 0,0 0 5 16,0 0-10-16,0 0 0 0,0 0 15 0,0 0-8 15,0 0 6-15,0 0-1 0,0 0-9 0,0 0 19 16,0 0-14-16,0 0-6 31,0 0-7 0,0 0 17-31,0 0-22 32,0 0 2-32,0 0-20 0,0 0 2 15,0 0-36-15,0 0-10 32,0 0-20-17,0 0-52-15,0 0-51 16,0 0-28-1,0 0-89 1,4 4-221 0,-4-4-117-1,0 0 61-15,0 0 41 0,0 0 41 16,0 0 82 0</inkml:trace>
  <inkml:trace contextRef="#ctx0" brushRef="#br0" timeOffset="2222.53">12535 3524 153 0,'0'0'77'16,"0"0"-31"-16,0 0 36 0,-7-4-28 0,7 4 4 16,0 0 1-16,0 0 8 0,0 0 22 0,0 0 1 15,0 0 12-15,0 0-14 0,0 0-12 16,0 0 16-16,0 0-20 0,0 0 18 0,0 0-31 16,0 0 5-16,0 0 12 0,0 0 14 0,0 0-24 15,26-4-4-15,-26 4 17 0,14-1-4 0,-4 1-11 16,2 0 12-16,-1 0-19 0,3-1-32 15,2 2 11-15,-1-1-3 0,3 0 3 0,0 1 0 16,-2-1-5-16,3 0 7 0,-2 0-15 16,3 0 0-16,-2 0-2 0,0 0 14 0,1 0-9 0,-1-1-13 15,1 1-8-15,1 0 28 0,1-1-10 16,2 0 23-16,1-1-20 0,1 2 20 16,4-1-2-16,2-1-6 0,2 2-7 0,1-1 2 15,13 0-13-15,-10-1 24 0,-2 1-26 16,-1 1-8-16,1 0 0 0,-3-3 34 0,0 3-21 15,-2 0 8-15,-3-1-19 0,-1-1 4 0,0 2 17 16,-1-1-20-16,-1 0-5 0,-1 0 15 16,1 0-6-16,-2 0 9 0,0 0-11 0,-1 0 24 15,0 0-6-15,-2 0 3 0,-1 0 10 0,1-1 15 16,-1 1-27-16,0 1-1 0,-1 0 3 0,0-3-5 0,0 3 10 16,-3-1-3-16,1 0-15 0,-2 0 15 15,-1 0-4-15,-1 0-14 0,0 1 1 16,-1-2 7-16,-1 1 10 0,-9 1-15 0,15 0-5 15,-15 0 0-15,13-3-8 0,-13 3 3 0,11 0-16 16,-11 0-12-16,9-1-54 0,-9 1-64 16,9-1-97-16,-9 1-65 0,7 0-381 0,-7 0 34 15,0 0 79-15,0 0 38 0,0 0 64 16</inkml:trace>
  <inkml:trace contextRef="#ctx0" brushRef="#br0" timeOffset="3902.39">12428 3413 304 0,'0'0'138'0,"0"0"-2"16,0 0-21-16,0 0-18 0,0 0 8 15,-5-4-15-15,5 4 10 0,0 0-11 0,0 0 14 16,0 0 7-16,0 0-13 0,0 0-10 0,0 0-2 16,0 0 9-16,0 0 6 0,0 0-41 0,0 0 23 15,0 0-21-15,0 0 8 0,0 0-10 16,0 0 5-16,0 0-20 0,0 0 12 16,0 0-33-16,0 0 13 0,0 0-3 0,0 0 11 15,0 0-11-15,2-5 3 16,-2 5-5-16,0 0-6 0,0 0-20 0,0 0 16 0,0 0 2 15,0 0-8-15,0 0 1 0,-4-6 2 0,4 6-1 16,-4-3-6-16,4 3 1 0,-7-4 19 16,7 4-8-16,-7-3-10 0,7 3 20 0,-5-3 3 15,0 1-8-15,5 2-10 0,-5-1-2 0,5 1 7 16,-6-2-5-16,6 2 22 0,-7-1-32 0,7 1 18 0,0 0-6 16,-8-3 6-16,8 3-11 0,0 0 13 15,-7 1-12-15,7-1 7 0,0 0-5 16,-8 0 2-16,8 0 11 0,0 0-6 0,-8 3 6 15,8-3 10-15,-8 3-20 0,8-3 14 0,-8 4-27 16,4-3 25-16,-1 2-12 0,5-3 15 0,-8 4-13 16,4-1 28-16,4-3-41 0,-7 3 11 15,7-3-9-15,-7 4 14 0,7-4-16 0,-6 4 13 16,6-4-10-16,-5 1 13 0,5-1-19 16,-7 3 6-16,7-3-5 0,-6 2 20 0,6-2 5 15,0 0-35-15,-9 1 20 0,9-1-21 16,0 0 29-16,-8 1-13 0,8-1-8 0,0 0 5 15,0 0-5-15,-7-2-5 0,7 2 0 0,0 0 10 16,-6-2-15-16,6 2 10 0,0 0-5 0,0 0 5 16,0 0-10-16,-5-7 13 0,5 7-16 0,-1-2 8 15,1 2 5-15,0 0 6 0,0 0 4 16,0 0-20-16,0 0 5 0,0 0 8 0,0 0-19 16,-5-8 6-16,5 8-5 0,0 0 18 0,0 0 7 15,0 0-7-15,0 0-19 0,0 0 24 0,0 0-15 16,-1-5 9-16,1 5-4 0,0 0-1 0,0 0-7 15,0 0 16-15,0 0-22 0,0 0 19 16,0 0-5-16,0 0-6 0,0 0-10 16,0 0 11-16,-11 7 7 0,11-7-5 0,0 0 20 0,-6 5-27 15,6-5 7-15,-3 3 5 0,3-3 7 16,-4 3-19-16,4-3-1 0,-5 3 6 0,5-3 7 16,-6 4-3-16,6-4-2 0,-7 2 8 15,7-2-3-15,-9 2-2 0,9-2-11 16,-9 2 3-16,4-2-5 0,5 0 27 0,-8 2-17 15,8-2 0-15,-9 1 3 0,9-1-8 0,-9 0 7 0,9 0-4 16,-8-1 4-16,8 1 11 0,-7 0 5 16,7 0-10-16,-8-2-16 0,8 2 6 15,-9-1 9-15,9 1-7 0,-8-2-5 0,4 1 5 0,4 1-5 16,-12-1 28-16,7 0-31 0,-2 1 3 16,7 0 8-16,-12-1 5 0,5 2 2 0,0-2-8 15,7 1-12-15,-11 0 8 0,11 0 14 0,-15 0-9 16,8 0-3-16,1 0 8 0,-1 0-1 15,7 0-7-15,0 0 5 0,-19 1 3 0,19-1 23 16,-12 0-3-16,12 0-10 0,-11 0-3 0,11 0 3 16,-10 2 13-16,10-2-16 0,0 0 3 0,-13 1 0 15,13-1 8-15,-8 1-24 0,8-1 21 16,0 0-20-16,0 0 12 0,-13 1-7 0,13-1 5 16,0 0-13-16,-7 1 15 0,7-1 0 0,0 0-4 15,-8 4-1-15,8-4 10 0,0 0-15 16,-8 5 13-16,8-5-10 0,0 0 2 0,-8 4-10 15,8-4 23-15,-5 4-28 0,5-4 8 16,-6 3-6-16,6-3 21 0,0 0-15 0,-6 5 9 16,6-5-6-16,0 0-14 0,0 0 13 0,-6 5-13 15,6-5 29-15,0 0-11 0,0 0-2 0,-4 6-16 16,4-6-15-16,0 0-10 0,-3 3-52 16,3-3-86-16,0 0-103 0,0 0-269 0,0 0-148 15,0 0 46-15,0 0 59 0,0 0 51 0,0 0 43 16,20-15 68-16</inkml:trace>
  <inkml:trace contextRef="#ctx0" brushRef="#br0" timeOffset="14116.51">12048 3023 204 0,'0'0'113'0,"0"0"-16"16,0 0 18-16,0 0-20 0,0 0 7 15,0 0-12-15,0 0 7 0,0 0 6 16,0 0-16-16,0 0-5 0,0 0 12 0,0 0-19 16,0 0 1-16,0 0-22 0,0 0-13 0,0 0 3 15,0 0 4-15,0 0-15 0,0 0 11 16,0 0 0-16,0 0-1 0,0 0-15 15,0 0 0-15,0 0-17 0,0 0 7 0,11 17-8 16,-11-17 13-16,0 0-16 0,0 0 22 0,0 0-22 16,5 6 42-16,-5-6-31 0,0 0 20 0,0 0-15 15,0 0-2-15,3 7-24 0,-3-7 34 16,0 0-11-16,0 0 16 0,2 10-18 0,-2-10-13 0,0 0 21 16,0 0-1-16,1 10-22 0,-1-10 20 0,0 0-18 15,2 9 16-15,-2-9-11 0,0 0 3 16,1 8 5-16,-1-8-3 0,0 0-5 15,0 11 16-15,0-11-26 0,0 0 18 0,-1 8-18 16,1-8 18-16,0 0-11 0,0 9 14 0,0-9-16 16,0 0 31-16,0 0-34 0,-2 10 1 0,2-10 5 15,0 0 2-15,0 0-5 0,0 0-8 16,0 0 8-16,2 11 13 0,-2-11-23 0,0 0-8 16,0 0 13-16,0 0 6 0,0 0-1 0,0 0-10 15,0 0-8-15,0 0 31 0,0 9-8 0,0-9 0 16,0 0-17-16,0 0 17 15,0 0-10-15,0 0 10 0,0 0 3 16,0 0-8-16,0 0-10 0,0 0 10 0,0 0 5 0,0 0-5 16,0 0-10-16,0 0 18 0,0 0-13 0,0 0 10 15,0 0-23-15,0 0 26 0,0 0-3 0,0 0 16 16,0 0-16-16,0 0 6 0,0 0-22 16,0 0 9-16,0 0 5 0,0 0-21 0,0 0 5 15,0 0 13-15,0 0-5 0,0 0 8 0,0 0-13 16,0 0 23-16,0 0-10 0,0 0-6 0,0 0-4 15,0 0 7-15,0 0 15 0,0 0-20 16,0 0 0-16,0 0-2 16,0 0 4-16,0 0 13 0,0 0-32 0,0 0 17 0,0 0 10 15,0 0-15-15,0 0 0 0,0 0 10 0,0 0-5 0,0 0-18 16,0 0 23-16,0 0-5 16,0 0-8-16,0 0 18 0,0 0-22 15,0 0 19-15,0 0 9 0,0 0-16 0,0 0 5 0,0 0-18 16,0 0 3-16,0 0 7 0,0 0 6 15,0 0 4-15,0 0-7 0,0 0-5 0,0 0 3 16,0 0 25-16,0 0-23 0,0 0 10 0,0 0-7 16,0 0 15-16,0 0-34 0,0 0 19 15,0 0-8-15,0 0 12 0,0 0-12 0,0 0-3 16,0 0 6-16,0 0 10 0,0 0-11 0,0 0 13 0,0 0-15 16,0 0 10-16,0 0 3 15,0 0-13-15,0 0-18 0,0 0 28 0,0 0-5 16,0 0 2-16,0 0-2 0,0 0 16 0,0 0-19 15,0 0-7-15,0 0 0 0,0 0 20 0,0 0-10 16,0 0 13-16,0 0-29 0,0 0 14 16,0 0-8-16,0 0 7 0,0 0-5 0,0 0 19 15,0 0-11-15,0 0 7 0,0 0-14 0,0 0 9 16,0 0 1-16,0 0-6 0,0 0 1 0,0 0-3 16,0 0 30-16,0 0-20 0,0 0-10 0,0 0 8 15,0 0-16-15,0 0 15 0,0 0-7 16,0 0 5-16,0 0-10 0,0 0 18 15,0 0-18-15,0 0 25 0,0 0-15 0,0 0 5 16,0 0-13-16,0 0 6 0,0 0 2 0,0 0 5 16,0 0 5-16,0 0-10 0,0 0 5 15,0 0-5-15,0 0-2 0,0 0-6 0,0 0 3 16,0 0 23-16,0 0-23 0,0 0 20 0,0 0-23 16,0 0 14-16,0 0-14 0,0 0 3 0,-3-26-6 15,3 26 6-15,0 0 26 0,0 0-13 16,0 0-19-16,-1-10-2 0,1 10 19 0,0 0-17 15,0 0 1-15,0 0 33 0,0 0-18 0,0-11-12 16,0 11-1-16,0 0 5 0,0 0-2 0,0-7 21 16,0 7-9-16,0 0-7 0,0 0 23 15,0 0-28-15,0 0-18 16,0-9 26-16,0 9-3 0,0 0-3 0,0 0-10 0,0 0 29 16,0 0-29-16,0 0 26 0,2-8-24 0,-2 8 24 15,0 0-28-15,0 0 25 0,0 0 6 0,0 0-14 16,0 0 1-16,0 0-6 15,0 0-5-15,0 0 8 0,0 0-7 0,3-9 2 16,-3 9-8-16,0 0 26 0,0 0 2 0,0 0-10 16,0 0-13-16,0 0 3 0,0 0 31 0,0 0-26 15,0 0 2-15,0 0 6 0,0 0-13 16,0 0 15-16,0 0-25 0,0 0 10 0,-4-7-11 16,4 7 32-16,0 0-24 0,0 0 11 0,0 0-1 15,0 0-2-15,0 0 3 0,0 0-3 0,0 0-13 0,0 0 31 16,0 0-18-16,0 0 13 15,0 0-21-15,0 0 18 0,0 0-20 0,0 0 28 16,0 0-21-16,0 0 6 0,0 0-8 0,0 0-3 16,0 0 0-16,0 0 8 0,0 0 3 0,0 0-11 15,0 0-4-15,0 0 19 0,0 0-14 0,0 0 14 16,0 0-14-16,0 0 1 0,0 0 29 16,0 0-23-16,0 0-10 0,0 0 18 0,0 0-21 15,0 0 13-15,0 0-10 0,0 0 10 0,0 0-10 16,0 0 4-16,0 0 9 15,0 0-6-15,0 0 6 0,0 0 10 16,0 0-29-16,0 0 22 0,0 0-12 0,0 0 17 0,0 0-22 16,0 0 27-16,0 0-29 0,0 0 21 15,0 0-19-15,0 0 17 0,0 0-14 0,0 0 16 0,0 0-11 16,0 0-2-16,0 0-3 0,0 0 11 16,0 0 10-16,0 0-16 0,0 0 6 0,0 0-3 15,0 0 0-15,0 0 10 0,0 0-26 0,0 0 19 16,0 0 0-16,0 0-9 0,0 0 19 0,0 0 5 15,0 0-31-15,0 0 36 0,0 0-17 16,0 0-24-16,0 0 15 0,0 0 6 16,0 0 4-16,0 0-14 0,0 0 2 0,0 0-6 0,0 0-2 15,0 0 29-15,0 0-19 0,0 0 3 16,0 0-13-16,0 0 16 0,0 0-13 0,0 0 38 16,0 0-18-16,0 0-2 0,0 0-23 15,0 0 9-15,0 0 12 0,0 0-9 0,0 0-10 16,0 0 16-16,0 0-11 0,0 0 8 15,0 0-3-15,0 0 3 0,0 0 0 0,0 0 11 16,0 0-9-16,0 0-7 0,0 0 21 0,0 0-9 16,0 0-7-16,0 0-2 0,0 0 2 15,0 0-3-15,0 0-7 0,0 0 15 0,0 0-8 16,0 0-12-16,0 0 30 0,0 0-27 0,0 0 9 0,0 0 6 16,0 0-21-16,0 0 33 0,0 0-12 15,0 0-6-15,0 0-2 0,0 0 10 16,0 0 3-16,0 0-13 0,0 0-6 0,0 0 9 15,0 0 9-15,0 0-7 0,0 0-2 0,0 0 10 16,0 0-16-16,0 0 5 0,0 0 6 0,0 0 10 16,0 0-8-16,0 0-13 0,0 0 8 15,0 0 5-15,0 0-5 0,0 0 3 0,0 0-8 16,0 0-6-16,0 0 11 0,0 0 6 0,0 0-12 16,0 0 24-16,0 0-5 0,0 0-15 15,0 0 4-15,0 0 14 0,0 0-11 16,0 0-5-16,0 0-11 0,0 0 19 0,0 0 5 15,0 0-26-15,0 0 13 0,0 0-8 0,0 0 14 16,0 0 1-16,0 0-2 0,0 0-15 0,0 0 15 47,0 0-12-47,0 0 4 0,0 0 13 16,0 0 8-16,0 0-26 0,0 0-2 15,0 0 10-15,0 0-2 16,0 0 12-16,0 0-15 15,0 0-3-15,0 0 16 16,0 0-3 0,0 0-13-1,0 0 6 1,0 0 7-16,0 0 0 16,0 0-3-16,0 0 16 15,0 0-18 1,0 0-2-16,0 0-14 15,0 0 14-15,0 0-19 0,0 0 24 16,0 0-13-16,0 0 15 0,0 0-23 0,0 0 15 0,0 0-12 16,0 0 12-16,0 0-7 0,0 0 23 15,0 0-18-15,0 0 38 16,0 0-48-16,0 0 23 16,0 0-8-16,0 0-11 15,0 0 9-15,0 0 12 0,0 0-13 0,0 0 3 16,0 0 3-16,0 0-8 15,0 0 7-15,0 0-9 16,14 0-1-16,-14 0 8 16,0 0 0-16,0 0 8 15,0 0-13-15,0 0 15 16,0 0-8-16,0 0 11 16,0 0-31-1,0 0 5 1,0 0 11 15,0 0 2-31,0 0 5 0,12 0-5 16,-12 0-13-16,0 0 18 0,0 0-5 15,0 0 3-15,0 0 10 16,0 0-8-16,0 0-15 47,0 0 4-47,0 0-9 15,0 0 18-15,8-3-1 0,-8 3-15 16,0 0 8-16,0 0 3 0,0 0 7 16,0 0 3 15,0 0-1-31,0 0-25 16,0 0 29-16,0 0-6 0,0 0 0 0,0 0 0 15,0 0-5-15,0 0-3 16,13 2-15-16,-13-2 13 0,0 0 0 31,0 0 8-31,0 0-1 16,0 0 1-16,10-2-8 0,-10 2 12 15,0 0-12-15,0 0 0 0,0 0 8 16,0 0 7-16,0 0 13 0,10 0-23 16,-10 0-10-16,0 0 25 0,0 0-17 0,0 0 2 15,0 0 2 16,9-2 6-31,-9 2-8 0,0 0 15 0,0 0-25 16,0 0 23-16,0 0-16 16,0 0 8-16,0 0 3 0,9-3 5 15,-9 3 5-15,0 0-8 0,0 0 3 16,0 0 5-16,0 0-8 16,0 0 5-16,0 0-7 0,6-3-16 15,-6 3 16-15,0 0 0 16,0 0-6-16,0 0 11 15,0 0-28-15,0 0 17 0,0 0-7 16,8-3 10-16,-8 3 8 0,0 0 5 16,0 0-23-16,0 0-3 0,0 0 6 0,8-3 25 0,-8 3-29 0,0 0 32 0,0 0-31 0,0 0 15 0,0 0-12 0,0 0 12 0,0 0-18 0,7-3 24 15,-7 3-16-15,0 0 2 0,0 0 1 0,0 0-3 0,0 0-5 0,0 0 15 0,0 0 0 0,0 0 21 0,0 0-24 0,0 0-1 0,0 0-1 0,0 0 18 0,0 0-13 0,0 0 16 0,0 0-14 0,0 0 1 0,0 0-13 0,0 0 8 0,0 0-8 0,0 0 10 16,0 0-5-16,0 0 21 0,0 0-6 0,0 0-15 0,0 0-12 0,0 0 9 0,0 0-4 0,0 0 32 0,0 0-12 0,0 0-5 0,0 0-3 0,0 0 6 0,0 0-14 0,0 0 11 0,-23-2-8 0,23 2 13 0,0 0-15 0,0 0 12 0,-11 0-18 0,11 0 1 0,0 0-11 0,0 0 21 16,-12 2-6-16,12-2 9 0,0 0-19 0,-9 2 18 0,9-2-2 0,0 0-11 0,0 0 3 0,-10 2 10 0,10-2 24 0,0 0-32 0,0 0-4 0,-10 2 7 0,10-2 10 0,0 0 3 0,0 0-26 0,-8 3 37 0,8-3-27 0,0 0-4 0,0 0-6 15,0 0 16-15,-8 3 15 0,8-3-23 0,0 0-3 0,0 0 16 0,0 0 13 0,0 0-32 0,-9 2 4 0,9-2 17 0,0 0-12 0,0 0-16 0,0 0 3 0,0 0 5 0,0 0 10 0,0 0-13 0,0 0 0 0,0 0 19 0,-6 3-4 0,6-3 4 0,0 0-24 0,0 0 18 0,0 0 5 0,0 0-10 16,0 0-10-16,0 0 12 0,0 0 6 0,0 0-3 0,0 0-15 0,0 0 7 0,0 0 6 0,0 0 7 0,0 0-7 0,0 0 4 0,0 0 9 0,0 0-19 0,13 12-2 0,-13-12 13 0,0 0-3 0,0 0-13 0,0 0-2 0,8 5 10 0,-8-5 5 0,0 0-10 0,0 0-5 0,8 4 28 0,-8-4-16 0,0 0-9 0,9 3 4 0,-9-3-5 0,0 0 16 0,11 3-3 15,-11-3 5-15,8 3 3 0,-8-3-10 0,0 0 4 0,11 3-22 0,-11-3 10 16,0 0 13-16,9 4-1 0,-9-4 1 0,0 0-13 16,8 3 2-16,-8-3 3 0,0 0-5 0,0 0 0 15,8 1 2-15,-8-1 1 0,0 0-8 16,0 0 22-16,0 0-9 0,0 0 7 16,0 0-10-16,9 4 0 0,-9-4-2 0,0 0-9 15,0 0 19-15,0 0 2 0,0 0-12 0,0 0 7 16,0 0-2-16,0 0 2 0,0 0-16 15,0 0 24-15,0 0-26 0,0 0 21 0,0 0-28 16,0 0 35-16,0 0-23 0,0 0 3 16,0 0-20-16,0 0-24 0,0 0-20 0,0 0-34 15,0 0-42-15,0 0-63 0,0 0-104 0,0 0-336 16,0 0 47-16,0 0 66 0,0 0 36 0</inkml:trace>
  <inkml:trace contextRef="#ctx0" brushRef="#br0" timeOffset="15566.13">12147 3125 151 0,'0'0'69'0,"0"0"-18"0,0 0 8 16,0 0-3-16,0 0 0 0,0 0-20 15,0 0 23-15,0 0 2 0,0 0 11 0,0 0-18 16,0 0 38-16,0 0-54 0,0 0 32 15,-3-5-24-15,3 5-5 0,0 0-16 0,0 0 8 16,0 0 8-16,0 0-12 0,0 0-24 0,0 0 38 16,0 0-12-16,0 0 0 0,0 0-13 15,0 0 38-15,0 0-20 0,0 0 5 0,0 0-21 16,0 0-10-16,0 0-2 0,0 0 10 0,0 0-10 16,0 0 17-16,0 0-22 0,0 0 28 0,0 0-21 0,0 0 15 15,0 0 1-15,0 0-3 0,0 0 0 16,0 0 5-16,21 2-15 0,-21-2 0 15,0 0-3-15,0 0 10 0,14 2-12 0,-14-2 0 16,0 0-6-16,11 1 4 0,-11-1 9 0,0 0-2 16,10 3 7-16,-10-3-22 0,0 0 9 0,0 0 1 15,9 2 2-15,-9-2 3 0,0 0-28 16,6 3 17-16,-6-3 1 0,0 0 7 0,0 0-5 16,8 3 10-16,-8-3-22 0,0 0 27 0,0 0-20 15,0 0 11-15,5 5 12 0,-5-5-8 16,0 0-5-16,0 0 21 0,0 0 7 15,0 0-25-15,5 6 0 0,-5-6 12 0,0 0 4 16,0 0 9-16,0 0-10 0,0 0-15 16,0 0 20-16,0 0 6 0,0 10-29 0,0-10 15 0,0 0-7 15,0 0 13-15,0 0-5 0,0 0 10 0,0 0-19 16,0 0 14-16,-6 9-10 0,6-9-9 16,0 0-4-16,0 0 15 0,0 0-18 0,0 0 8 15,-4 7 2-15,4-7-12 0,0 0 10 0,0 0 2 16,0 0-17-16,-6 4 12 0,6-4-5 0,0 0 15 15,0 0-17-15,-8 4 25 0,8-4-20 0,0 0 7 16,-9 3-7-16,9-3 5 0,-8 0-1 16,8 0 14-16,-10 1-21 0,10-1 18 15,-13 2-15-15,13-2-3 0,-12 0-5 0,12 0 20 16,-12 0-17-16,12 0 38 0,-14 0-36 0,14 0 31 16,-12 0-23-16,12 0 12 0,-10 0-20 15,10 0 8-15,-9-2-8 0,9 2 3 16,0 0-16-16,-13-1 8 0,13 1-10 0,0 0-28 15,-8-3-57-15,8 3-66 0,0 0-72 0,-4-1-358 0,4 1 20 16,0 0 59-16,0 0 59 0</inkml:trace>
  <inkml:trace contextRef="#ctx0" brushRef="#br0" timeOffset="16653.4">12266 3144 225 0,'0'0'110'0,"0"0"-23"0,0 0 15 0,0 0-15 16,0 0-2-16,10 1-29 0,-10-1 18 0,0 0-15 15,0 0-10-15,0 0-1 0,0 0-4 0,11-5-13 16,-11 5 20-16,0 0-18 0,8-1 3 0,-8 1 0 15,0 0 5-15,8-4-28 0,-8 4 15 16,0 0 13-16,0 0-3 0,7-6 0 0,-7 6-7 16,0 0 2-16,4-5-10 0,-4 5 3 15,0 0 0-15,3-6-16 0,-3 6-2 0,0 0-11 0,0 0 44 16,0 0-23-16,0 0 10 0,-7-14 23 16,7 14-35-16,-5-5 2 0,5 5 7 15,-9-4 8-15,5 0-2 0,4 4 5 16,-10-3-5-16,10 3 5 0,-10-2 7 0,10 2 6 15,-10-2-1-15,10 2-12 0,0 0 26 0,-10 1-9 16,10-1 1-16,0 0 25 0,-11 6-27 16,7-2-6-16,4-4 15 0,-6 8-12 0,6-8-1 15,-3 10 1-15,2-4 18 0,1-6-26 0,-1 12-3 16,1-12 11-16,0 12-8 0,0-12-16 0,5 14 1 0,-3-10 7 16,-2-4-5-16,8 12 11 0,-5-8-1 15,2 0-25-15,2 0 20 0,-7-4-2 16,14 6-3-16,-6-4-26 0,1 0 6 0,-9-2 2 15,18 2 19-15,-8-3-29 0,0-1 0 0,0 0-3 16,-1-1 11-16,1-1-13 0,-2 0-3 0,2 0 18 16,-2 0 5-16,2-3-4 0,-3 0 7 15,1 0-16-15,-2-1 6 0,1 0-13 0,-1 0 12 16,-1 0 1-16,0 0 15 0,-1-1-10 16,0 1-13-16,-1 0-13 0,0 0 28 0,-1-1-12 15,0 0 17-15,0 2-12 0,-2 7 0 0,3-14 10 16,-3 8-13-16,0 6 0 0,2-11 0 15,-2 11 3-15,0-7-3 0,0 7-8 0,0 0 11 16,0 0 2-16,0 0-7 0,-7-5-1 0,7 5 21 16,0 0-20-16,0 0 12 0,0 0-12 0,-7 20 5 15,7-20-1-15,-1 10 6 0,1-10-10 16,-2 13 7-16,2-6-2 0,0-7 7 0,2 13-15 16,-1-5 15-16,-1-8-4 0,2 14 6 0,-2-7-9 15,0-7 18-15,1 12-49 0,-1-12 25 0,1 10-2 16,-1-10 5-16,1 10-12 0,-1-10 12 0,0 0 2 15,2 10-12-15,-2-10 0 0,0 0 0 16,0 9 10-16,0-9-28 0,0 0-13 0,0 0 1 16,0 0-1-16,0 0 8 0,0 0-11 0,0 0 19 15,0 0-11-15,0 0 3 0,0 0-6 16,-18-13 22-16,13 8-9 0,0 0 14 16,-1 0-11-16,-1 0 15 0,1-1 3 0,-2 1 3 15,1 1-11-15,0 0 41 0,1 0-35 16,1 1 25-16,5 3-18 0,-10-7 5 0,10 7 5 15,-6-2 1-15,6 2 2 0,0 0 7 0,0 0-4 16,0 0 15-16,0 0-18 0,0 0 2 16,0 0-15-16,0 0 18 0,0 0-20 0,0 0 2 15,27 9-3-15,-27-9 24 0,17 6-18 0,-8-5-6 16,3 0-15-16,1 1-10 0,-1-1-43 0,2-1-39 16,0 0-87-16,-1 0-61 0,3 0-70 0,-1 0-307 15,-2-2 47-15,-2 0 50 0,-1-1 49 16</inkml:trace>
  <inkml:trace contextRef="#ctx0" brushRef="#br0" timeOffset="17667.96">12613 3043 622 0,'0'0'217'0,"0"0"-30"16,0 0 2-16,0 0-38 0,0 0 6 15,-13 10-12-15,13-10 6 0,-3 8-28 0,3-8 0 16,-4 9-10-16,4-9-3 0,-3 10-18 0,1-5 8 16,2-5-21-16,-2 10 1 0,2-10-1 0,-3 10 10 15,3-10-25-15,-4 9 8 0,4-9-18 16,-1 8-11-16,1-8 9 0,-2 9 12 0,2-9-18 16,-1 8-16-16,1-8 1 0,0 0-3 0,0 0-7 15,1 12 4-15,-1-12-2 0,0 0 3 0,7 6 0 16,-7-6-16-16,0 0 10 0,10 1 8 0,-10-1-2 15,0 0-3-15,15-3-8 0,-15 3-2 16,11-4-3-16,-11 4-4 0,12-7-9 0,-7 3 31 16,0 0-25-16,0-1 7 0,-5 5-7 15,9-9-6-15,-5 3 6 0,1 2-6 0,-5 4-5 16,6-8 19-16,-6 8-11 0,6-8 12 16,-6 8-27-16,4-5 25 0,-4 5-17 0,0 0 4 15,0 0-7-15,0 0 2 0,0 0 3 16,0 0 15-16,0 0-12 0,0 0 4 0,0 0-20 15,0 0 16-15,0 0-3 0,-10 21 17 0,10-21-14 16,2 10 7-16,-2-10 5 0,0 0 16 16,3 11-26-16,-3-11 10 0,5 7-7 0,-5-7 12 15,10 5-18-15,-10-5 3 0,10 3 18 0,-10-3-10 16,11 0-3-16,-11 0 8 0,13-2-13 0,-13 2 13 16,12-4-3-16,-6 1-10 0,1 0 2 0,-7 3 9 15,13-8-16-15,-7 4 2 0,-2-1 3 16,2 0 13-16,0 0-21 0,-2 1 18 0,1-2-12 15,-5 6 15-15,5-8-13 0,-5 8 12 0,7-8-4 16,-7 8 15-16,5-6-18 0,-5 6 8 0,4-4 2 16,-4 4 24-16,0 0-29 0,0 0 5 15,0 0 6-15,0 0-3 0,0 0-3 0,0 0 6 16,0 0-9-16,-9 22 4 0,5-16-3 0,3 2-11 16,-3-1 6-16,1 2-3 0,2-1 8 0,-1 0 2 15,-1 2 0-15,1-1 14 0,0 0 9 16,-1 1-15-16,1-1-8 0,1 0 3 15,-1 1 0-15,1 0-2 0,-1 0-9 0,2-3 4 16,-2 2 9-16,2-1-12 0,0-8-1 0,-1 13 1 16,0-6 2-16,1-7-5 0,-1 10 1 0,1-10 1 15,-1 8-7-15,1-8 21 0,0 0-19 16,0 0 3-16,-1 9-2 0,1-9 20 0,0 0-13 16,0 0-7-16,0 0-6 0,0 0 11 0,0 0-18 15,0 0 15-15,3-30-13 0,-2 22 29 0,0-1-29 16,1-1 16-16,-2-1-11 0,3-1 0 0,-2 0 11 15,0 0-13-15,1 0 0 0,-1 0 5 16,1 2-8-16,-1 0 16 0,0 0-3 16,1 0-8-16,-1 1 11 0,0 0-8 0,1 1-2 0,1-1 12 15,-1 1 0-15,1 0 3 0,-1 1-29 0,1-1 19 16,2 2 15-16,0 1-26 16,0-1-2-16,0 0 38 0,0 2-25 0,1-1-13 15,1 2-8-15,-7 3 7 0,13-5 6 16,-7 4 0-16,-6 1 3 0,15 1 7 0,-15-1-10 15,15 5 2-15,-7 0-2 0,0-1 2 0,-1 2 14 16,-2 0-22-16,1 2 9 0,-2-1 2 16,-1 1-5-16,0 1 20 0,-3 0-10 0,0 1 13 15,0-2 13-15,-3 1-13 0,0 1 10 0,-1 1-10 16,-2-2-11-16,1 0 1 0,-3 0 0 0,-1-1-8 16,-2-1-28-16,0 0-44 0,-4 0-138 0,-3-2-174 15,1-2-386-15,-2-3 63 0,-3-2 80 16,-5-2 74-16,-1-3 54 0,-7-4 20 0</inkml:trace>
  <inkml:trace contextRef="#ctx0" brushRef="#br0" timeOffset="23318.68">12672 3953 299 0,'0'0'107'15,"0"0"6"32,0 0 0-47,0 0-8 0,-8-2-13 0,8 2-26 16,0 0 11-16,0 0-15 15,0 0 27-15,0 0-7 16,0 0 13 0,0 0-16-16,0 0-23 0,0 0-7 15,0 0 10-15,0 0-15 16,0 0 27-16,0 0-30 0,0 0 0 0,-7 13 23 15,7-13-23 1,0 0-3-16,0 0 21 16,2 10-13-1,-2-10-7-15,0 0-3 16,0 0 28 0,3 12-21-16,-3-12-7 15,0 0-5-15,4 10-6 16,-4-10 6-16,2 6 5 15,-2-6-5 1,4 7-8-16,-4-7-3 16,0 0 11-1,7 6-3-15,-7-6 3 0,7 4-8 16,-7-4 13-16,0 0-6 16,12 3-12-16,-12-3-5 0,10 0 38 15,-10 0-18 1,0 0-12-16,15-1-3 15,-15 1 0 1,11-1 5 0,-11 1-3-16,12-2 1 15,-12 2 12-15,10-3-28 0,-10 3 16 16,11-1-14-16,-11 1-4 16,11-2-3-16,-11 2 5 15,9-2-13-15,-9 2 8 0,0 0 13 0,13-1-26 0,-13 1 11 0,8-2 15 0,-8 2-1 0,0 0-4 0,11 0-16 16,-11 0 6-16,0 0 4 0,10 3 14 0,-10-3-21 0,8 3 2 0,-8-3 8 0,0 0 0 0,10 7 0 0,-10-7-5 0,7 5 16 0,-7-5-1 0,5 6-10 0,-5-6 8 15,6 3-10-15,-6-3 20 0,0 0-29 0,7 7 19 0,-7-7 3 0,4 5 7 0,-4-5 7 0,0 0-14 0,7 6 7 0,-7-6 15 0,0 0-25 0,4 7-3 0,-4-7 8 16,0 0 0-16,5 7-13 0,-5-7 28 0,0 0-7 0,0 0-8 0,6 6-23 0,-6-6 5 0,0 0 7 0,0 0 4 0,5 5-9 0,-5-5 11 0,0 0-3 0,0 0 1 0,0 0 1 0,8 3 4 0,-8-3-11 0,0 0 10 16,0 0 6-16,0 0-14 0,0 0-7 0,15-4 11 0,-15 4 1 0,0 0-4 0,8-6-10 0,-8 6 12 0,7-2-5 0,-7 2 8 0,0 0-29 0,10-5 27 0,-10 5 1 0,6-4-9 0,-6 4-1 0,8-4 9 15,-8 4-4-15,7-4-7 0,-7 4-7 0,8-4 20 0,-8 4-11 0,8-3 1 0,-8 3-14 0,8-4 22 0,-8 4-4 0,7-2-4 0,-7 2-6 0,0 0-4 0,11-5 12 0,-11 5 2 0,7-2-17 0,-7 2 5 0,0 0 18 0,10-3-8 0,-10 3-18 16,10-3 21-16,-10 3-16 0,11-1-2 0,-11 1 7 0,10-2 21 0,-10 2-33 0,12-3 10 0,-12 3 0 0,12-4 7 0,-6 3-9 0,-6 1 7 0,15-4 0 0,-6 3 2 0,-1-1-7 0,1 1 13 0,-9 1 10 0,15-4-6 0,-7 3-24 16,0-1 22-16,-8 2-2 0,11-1-6 0,-11 1-12 0,11-2 15 0,-11 2-10 0,10-1 0 0,-10 1-13 0,9 0 18 0,-9 0 13 0,0 0-8 0,0 0-8 0,18 2 8 0,-18-2-7 0,8 2 7 0,-8-2-13 0,0 0 18 15,11 3-7-15,-11-3 12 0,10 3-20 0,-10-3 10 16,7 2-12-16,-7-2 9 0,0 0-4 15,13 3 7-15,-13-3-10 0,10 2 5 0,-10-2-8 16,10 2 8-16,-10-2 10 0,11 1-5 0,-11-1 0 16,12 2-2-16,-12-2 12 0,14 0-4 15,-14 0-16-15,13 1 5 0,-13-1-11 0,17-1 6 16,-8 1 10-16,-9 0-10 0,17-2-3 0,-9 1 11 16,2 0 2-16,0 0 5 0,-2-1-7 0,2 1-16 15,-10 1 41-15,18-2-33 0,-8 1-10 16,-1-1 5-16,1 0 7 0,-1 1 13 0,0-2-25 15,1 1 10-15,-1 1 2 0,-9 1-2 0,18-4 0 16,-10 3-13-16,0-1 5 0,-8 2 29 0,16-2-37 16,-11 0 21-16,-5 2 10 0,13-2-25 15,-13 2 0-15,10-4 2 0,-10 4 5 0,12-2 8 16,-12 2-2-16,10-2 7 0,-10 2-13 0,11-4 16 16,-11 4-18-16,11-3 17 0,-5 1-14 15,-6 2 14-15,12-4-17 0,-5 2 7 16,-7 2 14-16,13-3-11 0,-13 3-39 0,11-3-20 15,-5 1-33-15,-6 2-41 0,8-2-95 0,-8 2-135 16,0 0-267-16,0 0 41 0,0 0 54 0,0 0 54 16</inkml:trace>
  <inkml:trace contextRef="#ctx0" brushRef="#br0" timeOffset="25203.16">13354 4106 222 0,'0'0'115'0,"0"0"-20"0,0 0 0 15,0 0 7-15,0 0 18 0,0 0 6 0,0 0-21 16,0 0 10-16,0 0 16 0,0 0-9 16,0 0-1-16,0 0 20 0,0 0-29 0,0 0 3 15,14 13-15-15,-14-13 5 0,4 7-18 0,-4-7 26 16,4 6-36-16,-4-6-6 0,4 8 11 0,-4-8-18 16,5 7-13-16,-5-7 16 0,5 10-11 15,-5-10-15-15,3 8-2 0,0-2 9 16,-3-6-15-16,4 10 14 0,-4-10-22 0,5 8-10 15,-5-8 3-15,3 8 18 0,-3-8-5 0,5 8-3 16,-5-8-23-16,3 5 21 0,-3-5-11 0,0 0 11 16,5 8-6-16,-5-8-2 0,0 0-13 15,5 5 3-15,-5-5 5 0,0 0 7 0,0 0-15 16,7 5-2-16,-7-5 15 0,0 0-5 0,0 0-8 16,0 0-3-16,0 0 1 0,0 0 12 0,0 0-17 15,0 0 7-15,15-4 15 0,-15 4-20 16,0 0 0-16,7-5 18 0,-7 5 5 0,4-6-23 15,-4 6-13-15,7-6 6 0,-7 6 4 0,6-7 19 16,-6 7-29-16,6-8 15 0,-2 5 3 0,-4 3 3 16,6-7-8-16,-6 7 10 0,5-7 3 15,-5 7-10-15,5-3-16 0,-5 3 0 0,0 0 11 16,7-7 9-16,-7 7-30 0,0 0 26 16,5-3 2-16,-5 3-13 0,0 0-2 0,0 0 10 15,0 0 13-15,0 0-21 0,0 0 13 16,0 0 5-16,0 0-4 0,17 8-4 15,-17-8-4-15,0 0-11 0,6 8 3 0,-6-8 15 0,4 5-5 16,-4-5 0-16,0 0-3 0,6 7 3 16,-6-7-2-16,0 0-24 0,5 8 5 0,-5-8-17 15,0 0-21-15,4 7-2 0,-4-7-29 0,0 0-2 16,7 4-15-16,-7-4-16 0,0 0 28 16,5 4 0-16,-5-4-20 0,0 0 2 0,0 0-9 15,8 3 19-15,-8-3 16 0,0 0-2 0,0 0 4 16,0 0 8-16,0 0 34 15,18-5-52-15,-18 5-15 0,6-4 13 0,-6 4-21 0,7-5 3 16,-7 5 12-16,7-6-66 0,-7 6-125 0,7-7-121 16</inkml:trace>
  <inkml:trace contextRef="#ctx0" brushRef="#br0" timeOffset="25502.16">13621 4147 394 0,'-7'-3'146'0,"7"3"5"16,0 0 5-16,0 0-33 0,0 0-29 0,0 0 14 15,0 0-13-15,-16 7-1 0,16-7-30 16,0 0 16-16,-2 6-22 0,2-6 1 16,0 0-5-16,0 0 8 0,0 10-9 0,0-10-2 0,0 0-12 15,0 0 12-15,0 0-15 0,7 9 20 0,-7-9-25 16,0 0 33-16,0 0-21 0,10 3 11 16,-10-3-33-16,0 0 20 0,0 0-26 0,0 0 23 15,11 0-15-15,-11 0 18 0,0 0-12 0,0 0 6 16,0 0-19-16,0 0 20 0,0 0-13 0,0 0 5 15,5-9 2-15,-5 9-1 0,0 0-1 0,0 0-3 16,0 0-17-16,0 0 15 0,0 0-10 16,0 0-13-16,0 0-5 0,0 0-16 15,0 0-45-15,0 0-6 0,0 0-74 0,0 0-28 16,0 0 8-16,0 0-152 0,0 0-258 0,0 0 62 16,0 0 56-16</inkml:trace>
  <inkml:trace contextRef="#ctx0" brushRef="#br0" timeOffset="25842.43">13752 4033 691 0,'0'0'199'0,"0"0"-7"15,0 0-13-15,0 0-20 16,0 0-10-16,0 0-9 0,0 0-19 0,0 0 9 15,0 0-15-15,0 0 8 0,0 0-23 0,0 0 18 16,0 0-8-16,4 27 23 0,-4-27-31 0,2 12-2 16,0-5-5-16,-2-7 5 0,2 15-18 15,0-8-11 1,0 1 11-16,-2-8-13 0,2 17-20 0,-1-9 10 0,0 1-8 0,1-1-13 0,-2 0-4 16,0-8 4-16,3 16 1 0,-1-9-14 0,-2-7 3 15,2 11-7-15,-2-11 7 16,4 12-28-16,-4-12-5 0,3 8 20 0,-3-8-43 15,4 8 13-15,-4-8-54 0,3 6 17 0,-3-6-40 16,0 0-43-16,5 7-29 0,-5-7 0 0,0 0-77 16,0 0-79-16,0 0-289 0,0 0 28 0,0 0 59 15,0 0 56-15</inkml:trace>
  <inkml:trace contextRef="#ctx0" brushRef="#br0" timeOffset="26952.08">13887 4009 570 0,'0'0'197'0,"6"-5"-5"0,-6 5-25 0,0 0-19 16,0 0-2-16,10 0 15 15,-10 0-30-15,0 0-8 0,0 0-8 16,10 9 3 0,-10-9-11 30,5 9-15-14,-2-3 6-32,-3-6-14 15,5 13 1-15,-3-6-16 0,1 0-8 78,-3-7-5-62,3 14-7-16,-1-7-3 16,0-1-10-16,1 1 13 15,-3-7-14 1,4 11 22-16,-3-5-27 16,-1-6-9-1,3 9 7-15,-3-9-7 47,3 9-1-47,-3-9 16 16,4 8-28-1,-4-8 15-15,0 0 2 0,3 6-9 16,-3-6-4-16,0 0-6 16,0 0 1-16,6 6 29 15,-6-6-36-15,0 0 8 0,0 0-1 16,0 0-4-1,0 0-6-15,0 0 6 16,0 0 7 0,0 0-2-16,-7-22-6 0,7 22 1 15,-6-8-6-15,2 5 9 16,4 3-4 15,-7-5-12-31,7 5 10 0,-10-3 15 16,4 0-10-1,6 3 8 1,-11 0-10-16,11 0 15 16,-11 0-16-16,11 0 6 0,-10 3-11 15,10-3 31 1,-10 4-30-16,4-2 12 31,6-2-12-15,-9 6 9-1,9-6-2-15,-8 9 6 16,5-6 1 0,3-3-1-1,-5 9-9-15,5-9 8 16,-4 8-7 0,4-8 20-1,-3 8-23 1,3-8 26-16,-1 8-24 0,1-8 14 15,0 0-14-15,2 12 8 0,-2-12-10 0,0 0 8 0,6 11 5 0,-6-11-16 0,5 6 14 0,-5-6-4 0,7 6-9 0,-7-6 17 0,6 7-12 0,-6-7 20 0,6 5-31 0,-6-5 3 0,7 5 15 0,-7-5-13 0,7 4 16 0,-7-4-13 16,7 5 13-16,-7-5-13 0,6 5-3 0,-6-5 6 0,0 0-23 0,15 0 9 0,-15 0-24 0,13 0-12 0,-3-3-52 0,-10 3-45 0,18-4 3 0,-9 1-43 0,1 0-36 0,0 1-41 16,2-1-97-16,-2 0-229 0,-1 0 35 0,-1 0 58 0,1 0 43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8:11:18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17027 5177 304 0,'0'0'95'0,"0"0"17"16,3 5-27-16,-3-5 30 0,0 0-43 0,5 5 2 16,-5-5-18-16,3 4 16 0,-3-4-5 15,6 7 12-15,-6-7-25 0,4 6-3 0,1-3 18 16,-2 0 8-16,2 2-3 0,2-3-18 16,-1 2-12-16,0 0 20 0,1-1-10 0,1 0-16 15,-1 2 3-15,1-2-5 0,-2 0 2 0,2 1 8 16,-1 0-13-16,3-2-4 0,-3 3 24 0,1-3-19 15,1 2-11-15,0-1 5 0,-1 0-5 0,2 1 23 16,1 2-3-16,-1-3-22 0,2 0-8 16,0 2-3-16,0-2-2 0,0 1 10 15,2 1-18-15,-2-1 20 0,1-1-2 0,2 2 2 16,-2-2-32-16,2 1 19 0,-2 0-2 0,1 1 11 16,1-2-14-16,-1 1 16 0,0-1-13 0,0 1 3 15,0-1 15-15,1 1 8 0,-1 0-23 16,1 0-3-16,-1-1-13 0,0 0 8 0,0 1-13 15,0 1 29-15,2-2-1 0,-1 1-13 0,0-1-4 16,0-1 4-16,0 1-7 0,-1 0 41 0,1 0-33 16,0-1 10-16,-1 3-21 0,-1-5 23 15,2 4-33-15,-2-2 16 0,0 0-6 0,2 1 29 16,-2 0-21-16,2-1 0 0,-2-1 7 0,1 1-4 16,0 1 7-16,-1-1-10 0,2-1-8 0,0 1 1 15,1-1 9-15,-1 1 3 0,1 0-17 0,1-2 24 16,-1 1 4-16,2-1 4 0,-1 2-38 15,0-2 13-15,1 0 10 0,-1 1 18 16,1-1-46-16,-2 1 26 0,1-1 4 0,-1 1 1 16,1-1-28-16,-1 0 25 0,-1 0-5 15,1 0 18-15,-3 0-36 0,2 0 25 0,1-1 1 0,-2 1-8 16,1-1-10-16,1 0 15 16,-1-1 0-16,2-1-7 0,-3 2-11 0,5-3 31 15,-4 1 0-15,3-1 12 0,-3 2-17 0,1-3-3 0,1 1-2 16,1 0-5-16,-2-1-1 0,2 0-2 0,-1-2 5 15,-3 3 8-15,-1-2 8 0,0 0-1 16,-1 0-7-16,-1-1 15 0,2 1-18 0,-3-2 26 16,0 1-13-16,1 0 5 0,0-3 6 0,0 3-4 15,0-4-14-15,1 2 27 0,-1-1-30 16,1 0 15-16,0-1-18 0,1 0 11 0,1 1-1 16,-4-1 21-16,4-1 0 0,-3 1-23 15,2 1 3-15,-2-2 12 0,2 1-2 0,-3 1 12 16,1 1-10-16,-2-1 6 0,-1 1 9 0,-2-1 9 15,1 1-29-15,0-1 18 0,-1 1-10 0,-1-1 12 16,0 0-7-16,0 1-10 0,2 0 2 16,-3-1-2-16,0 0 7 0,2 2-17 15,-3-4 10-15,-1 2 17 0,0 0-17 0,2-1-5 16,-2 2 9-16,-1-2 17 0,0 0-14 0,-2 1-12 16,1-1-1-16,-1 1 1 0,1-4-11 0,-3 1 13 15,-2 0-12-15,1 0 4 0,-2-3 3 0,1 3 18 16,-2-1-23-16,0-2 0 0,-3 2 2 15,3 1-4-15,-4-1 15 0,1 1-14 0,-3-3 1 16,2 4-2-16,-3 0 7 0,1-1-16 0,-1 3 1 16,0 0 8-16,1 0-1 0,-2-1-2 0,0 1-8 15,-1-1 5-15,-1 2-2 0,-2-1 7 16,1 1-12-16,-3-1-1 0,1 2 1 0,-1-2-3 16,-2 2 13-16,3 2-13 0,-4-1 0 0,1 0 0 15,0 0-8-15,0 0 10 0,2 1 9 0,0 0-14 16,1 3 1-16,-2-2 4 0,1 0-7 15,0 1 10-15,0 0-13 0,-3 0 44 0,2 0-41 16,-1 1 5-16,-2-2-2 0,0 2-1 16,-2-1 0-16,0 0 3 0,-2-1-2 0,1 3 7 15,-1-2 8-15,0 1-13 0,1 0-10 0,3 2 22 16,0-1-17-16,0-2 15 0,0 3-15 0,2 0-5 16,-1-2 5-16,-1 2 13 0,2 1-3 15,-1 0-8-15,2-2 24 0,-1 2-24 16,2 0 19-16,-3 0-4 0,3 0 1 0,-1 2-10 0,0-2 9 15,2 0-1-15,-2 0 4 0,4 1 3 0,-2 1-23 16,0-2 10-16,-1 2-2 0,0-1-3 16,0 2 10-16,-1 0 3 0,3 0-6 15,-2-2-7-15,4 2 0 0,-2 0 16 0,-1-2-11 0,3 0-3 16,1 2 3-16,-1 0-5 0,1-1 6 16,0 1 1-16,-4 0 11 0,3 1-13 0,0-2 16 15,2 3-14-15,-3-1-1 0,1-1 6 0,1 0 1 16,-1 0 5-16,-1 2-13 0,1 0 18 15,0 1-18-15,1-3 16 0,-2 4-11 0,3-1-5 16,-2 0 11-16,1 1-4 0,1 1 1 0,-1 0 10 16,3 0-2-16,-2 0-14 0,1 1 14 15,1-2-14-15,-1 1 11 0,3 1-20 0,1-1 15 16,-1 1-3-16,0-2-5 0,2 3 0 16,1-2 0-16,-2 3-2 0,2 0 12 0,0-2-7 15,1 1-8-15,0 2 23 0,2-1-18 0,0 0 8 16,1 0-18-16,-1 2 20 0,1-1-2 0,0 1-11 15,-1-1 4-15,2 1 1 0,-1 0-4 16,0 0-3-16,1-2 7 0,0 2 11 0,0-2-13 16,0 1-7-16,2-1 12 0,0-2 3 0,-1 1-3 15,2 1-15-15,0-1 0 0,0 1 10 0,2-1-8 16,0 2 9-16,1-2 1 0,0 1 1 0,2 0 2 16,0 0 13-16,1 0-15 0,2 2 10 15,-1 0-13-15,3-1 5 0,1-1 3 0,0 1-5 16,2 1-1-16,0-4-4 0,0 2 20 0,0 1-23 15,2-2 8-15,-1-1 2 0,1 0-2 16,0 0-1-16,1 0-12 0,0-1 10 0,1 0-15 16,1 0 23-16,0-2-11 0,2 2-14 15,-1-3-9-15,5 3 8 0,0-2-30 0,1 1-8 16,0-1-24-16,3-2-22 0,0 0-23 16,1 2-85-16,0-5-128 0,2 2-163 0,1 0-285 0,-2 0 59 15,-3-3 77-15,-2 1 41 0,-1-1 82 16,-3 0 59-16</inkml:trace>
  <inkml:trace contextRef="#ctx0" brushRef="#br1" timeOffset="17377.56">1255 1025 645 0,'-2'-10'271'0,"2"10"-18"16,0 0 21-16,0 0-43 0,0 0-9 0,0 0-9 15,0 0 4-15,0 0-25 0,-4-9 0 0,4 9-31 16,0 0-7-16,0 0 7 0,0 0-20 16,0 0-18-16,0 0 2 0,0 0 6 0,0 0-8 15,-4-5-18-15,4 5-11 0,0 0-1 0,0 0 4 16,0 0-23-16,0 0 21 0,0 0-26 0,0 0-5 16,0 0 13-16,0 0-6 0,0 0-9 0,0 0-21 15,0 0 23-15,0 0-28 0,0 0 5 16,0 0-1-16,0 0-16 0,0 0 16 0,0 0-6 15,0 0-16-15,0 0 0 0,0 0 10 16,0 0-5-16,0 0 8 0,0 0-8 0,0 0 2 16,0 0 6-16,0 0-3 0,0 0 0 0,0 0-15 15,0 0 18-15,0 0-16 16,8 22 3-16,-8-22-10 0,0 0 10 0,4 10 10 0,-4-10-15 16,2 8 15-16,-2-8-8 0,0 10 13 15,0-10-20-15,1 9 5 0,-1-9 5 0,3 10-18 16,-3-10 13-16,2 9-18 0,-2-9 8 0,2 12 2 0,-2-12 23 15,0 11-15-15,0-11-15 0,2 11-1 16,-2-11 4-16,3 11 1 0,-3-11-2 16,2 11 13-16,-2-11-15 0,2 11 7 0,-1-4-7 15,-1-7-11-15,2 12 18 0,0-5-2 0,-2-7 10 16,2 11-8-16,-1-4-10 0,-1-7 0 0,2 14-3 16,-2-14 9-16,2 12-9 0,-1-7 11 15,-1-5-3-15,5 13 0 0,-5-13 3 0,2 13-6 16,0-7 1-16,-2-6-1 0,3 11 8 0,-1-4-7 15,-2-7 0-15,2 11 4 0,-2-11 1 0,3 10-11 16,-3-4 1-16,0-6-3 0,3 11 0 0,-3-11 17 16,2 12-9-16,-2-12-3 0,1 11-5 15,-1-11 20-15,1 12-7 0,-1-12-5 16,1 10-2-16,-1-10-1 0,0 9 0 0,0-9-4 16,2 8-6-16,-2-8 15 0,3 7 0 0,-3-7-8 15,0 0 1-15,2 11 2 0,-2-11-5 0,0 0 28 16,3 8-26-16,-3-8 16 0,0 0-16 15,0 0 14-15,2 10-14 0,-2-10 6 0,0 0-8 16,0 0-3-16,0 0 16 0,3 8-19 0,-3-8 11 16,0 0 26-16,0 0-29 0,0 0-7 0,2 7 10 15,-2-7-10-15,0 0-13 0,0 0 5 16,0 0-36-16,0 0-23 0,0 0-35 0,0 0-39 16,0 0-115-16,0 0-118 0,5-17-476 0,-5 10 48 15,0 7 90-15,0-15 75 0,-2 5 58 0,1 1 54 16,-1-3 69-16</inkml:trace>
  <inkml:trace contextRef="#ctx0" brushRef="#br1" timeOffset="18469.12">1244 946 509 0,'0'0'164'0,"0"0"-21"16,0 0 13-16,0 0 11 0,-5 4-16 15,5-4-3-15,0 0-17 0,0 0 4 16,0 0-27-16,0 0 7 0,0 0-15 0,0 0 12 15,0 0-19-15,0 0 4 0,0 0 0 0,0 0 8 16,0 0-23-16,0 0 8 0,0 0-6 0,0 0 6 16,0 0-3-16,0 0 0 0,0 0-13 15,25 2 0-15,-25-2-18 0,0 0 3 0,11 0 10 16,-11 0-17-16,0 0-4 0,13-2 11 0,-13 2 0 16,0 0-8-16,15 0 0 0,-15 0-10 15,11 0 0-15,-11 0-2 0,12 0 9 0,-12 0-4 16,12-2-11-16,-12 2 34 0,14 2-32 0,-14-2-1 15,12 0 4-15,-12 0 8 0,11 0-2 0,-11 0-8 16,15 2-6-16,-7-2 11 0,-8 0-23 16,11 3 21-16,-3-1-19 0,-8-2 16 0,15 4-11 15,-8-2-9-15,1 0 7 0,-8-2 0 16,16 6-8-16,-7-3 11 0,0 0-8 16,-2-1-5-16,3 3 15 0,-3-2-13 0,1 1-2 0,1-1-8 15,-2 1 15-15,0 0-4 0,1 0-6 16,-2-1 11-16,3 3-9 0,-4-1 1 0,1 0 0 0,-1-1 15 15,1 2-25-15,-6-6 22 0,8 11-12 16,-3-6 0-16,-1-1 2 0,0 1 8 0,-4-5-12 16,6 13 6-16,-2-9-6 0,-1 3 7 0,-3-7-3 15,4 10-7-15,0-2-6 0,-4-8 11 16,4 12-5-16,-3-7-11 0,-1-5 1 0,5 11 32 16,-4-6-32-16,-1-5-6 0,3 13 16 15,-3-13-8-15,2 11-3 0,-2-11 6 0,2 11-3 16,-2-11 7-16,0 11-7 0,0-11 21 0,0 11-26 15,0-11 15-15,-2 10 13 0,2-10-8 0,-2 12-4 16,0-7-4-16,2-5 14 0,-3 9 4 16,3-9-14-16,-4 11 7 0,2-6-13 0,2-5-8 15,-5 9 13-15,5-9-7 0,-5 10 2 16,2-6 13-16,3-4-3 0,-5 9 1 0,5-9-9 16,-6 7 9-16,2-3-6 0,4-4-8 0,-5 8 1 15,5-8-8-15,-7 7 23 0,7-7-8 16,-5 7 3-16,1-4-18 0,4-3 15 0,-7 7-7 15,7-7 9-15,-5 6-9 0,5-6 5 0,-5 5 9 16,5-5-17-16,-7 6 8 0,7-6-8 0,-7 4 0 16,7-4 3-16,-7 6-1 0,7-6-15 0,-6 5 26 15,6-5-8-15,-7 6 1 0,7-6-9 16,-7 3 31-16,7-3-23 0,-7 6 0 0,7-6 0 16,-7 4-12-16,7-4 9 0,-7 3 14 0,7-3-9 15,-10 4 4-15,10-4-4 0,-7 4-14 0,7-4 9 16,-9 4 14-16,9-4 9 0,-9 3-15 15,9-3-17-15,-11 2 2 0,11-2 7 0,-9 3-4 16,9-3-11-16,-10 1-23 0,10-1-2 16,-10 1-9-16,10-1-27 0,0 0-18 0,-15-2-33 15,15 2-101-15,-10-4-219 0,7 1-405 16,3 3 90-16,-5-7 56 0,5 7 90 0,-6-9 69 16,4 2 45-16</inkml:trace>
  <inkml:trace contextRef="#ctx0" brushRef="#br1" timeOffset="24759.72">1996 1421 888 0,'0'0'286'0,"4"-7"-12"0,-4 7-13 15,0 0-33-15,0 0-13 0,3-7-13 0,-3 7-15 16,0 0-13-16,0 0-7 0,0 0-24 0,-2-10-10 15,2 10 3-15,0 0-24 0,0 0-19 0,0 0 4 16,0 0-5-16,0-10 3 16,0 10-31-16,0 0-5 0,0 0-3 0,0 0 3 15,0 0-23-15,0-9 10 0,0 9-3 16,0 0 1-16,0 0-1 0,0 0 6 0,0 0-11 16,0-9-7-16,0 9 7 0,0 0-7 0,0 0 13 0,0 0-9 15,0 0-4-15,0 0-15 0,0 0 14 16,0-9-7-16,0 9-5 0,0 0 18 0,0 0-13 15,0 0-2-15,0 0 9 0,0 0-4 0,0 0-11 16,0 0 11-16,0 0-1 0,0 0 4 0,0 0 4 16,0 0-8-16,0 0 9 15,7 23-4-15,-7-23 4 0,1 11 7 0,-1-11 5 16,0 11-3-16,2-2-17 0,-2-9 2 0,1 15-5 16,0-7 15-16,1 0-9 0,-1 0 4 0,1 0-5 15,-2-8-5-15,1 17 5 0,-1-10-2 0,2 1-3 16,-2-8 8-16,2 16 2 0,-1-9-5 15,-1-7-18-15,2 12 21 0,-2-12 10 0,0 11-18 16,0-11-3-16,1 9 24 0,-1-9-24 0,0 10-7 16,0-10 13-16,0 0-3 0,2 11-5 0,-2-11-3 15,0 0-2-15,0 8 13 16,0-8-42-16,0 0-25 0,0 0-18 0,0 0-10 16,0 0-51-16,0 0-31 0,0 0-97 0,0 0-95 15,0 0-502-15,0 0 41 0,15-16 85 0,-15 16 56 16,5-6 87-16,-5 6 72 0,3-8 23 0</inkml:trace>
  <inkml:trace contextRef="#ctx0" brushRef="#br1" timeOffset="25599.75">2782 1357 939 0,'0'0'299'0,"0"0"-12"16,0 0-18-16,0 0-16 0,0 0 8 15,8-3-17-15,-8 3-27 0,0 0-25 0,0 0-3 16,0 0-12-16,0 0 0 0,0 0-31 0,0 0-16 16,0 0-2-16,0 0-5 0,-23-4-18 0,23 4-3 15,-10-1 31-15,10 1-48 16,-15 0-3-16,7 0-16 0,8 0 3 0,-15 1 1 16,15-1-4-16,-16 1-4 0,8-1-6 0,8 0-7 15,-15 1-3-15,15-1-18 0,-13 2 18 0,13-2-5 16,-10 0-13-16,10 0 21 0,-11 3-21 15,11-3-8-15,0 0-2 0,-10 0 3 0,10 0-11 16,0 0 8-16,0 0-5 0,-5 5-3 0,5-5 3 16,0 0-3-16,0 0-20 0,0 0 2 0,0 0-20 15,15 14-3-15,-9-11 5 0,1 2 6 16,-1-2-8-16,3 0 2 0,0 1-7 0,0-1 15 16,0 2-10-16,1-1 7 0,1 0-14 0,0 0 17 15,-1 1-11-15,0 0 6 0,-1 0 3 0,1-2 10 16,-2 2-3-16,0-1 5 0,0 0-12 0,0-1 25 15,-1 1-10-15,0 0 2 16,-1-1 6-16,-6-3-11 0,11 6 13 0,-7-3-5 16,-4-3 16-16,8 4 17 0,-8-4-8 0,7 6 6 15,-7-6-3-15,0 0 6 0,6 5-4 16,-6-5-4-16,0 0 17 0,0 0-4 16,0 0 9-16,0 0-14 0,0 0 4 0,0 0-5 15,-15 10 16-15,15-10-16 0,-11 3 6 0,4-2-3 0,7-1 2 16,-16 2-15-16,6-1 3 0,1 1 15 0,0-2-26 15,-1 2 18-15,0-1-17 0,0 1 12 16,10-2-39-16,-21 1 24 0,11 0-13 0,-1 0 3 16,1-1-26-16,10 0-11 0,-19 0-30 15,9 0-38-15,1 0-118 0,9 0-251 0,-13 0-422 16,13 0 97-16,-14-3 71 0,10 1 108 16,4 2 31-16,-11-5 38 0,6 1 77 0</inkml:trace>
  <inkml:trace contextRef="#ctx0" brushRef="#br1" timeOffset="34794.61">3891 931 693 0,'-11'0'289'16,"11"0"-15"-16,0 0-20 0,0 0-21 0,-13 0-6 15,13 0-14-15,0 0-6 0,0 0 8 0,-11 2-5 16,11-2-41-16,0 0-23 0,-10 1 2 0,10-1-2 15,0 0-10-15,-10 1-13 0,10-1 0 16,-9 3-18-16,9-3 10 0,-9 4-10 0,9-4 0 16,-12 5-11-16,6 0 6 0,-2 0-10 0,1-1 20 15,-1 3-23-15,0 1 5 0,-1-1-18 16,1 0-5-16,-1 1 6 0,2 0-11 0,-2-1 28 16,1 2-33-16,1-2-6 0,1 2 1 15,0-1 5-15,-2 1-3 0,2 0-4 0,1 0 9 16,1-1-17-16,-1 2 7 0,0-1 5 0,1 1-23 15,1-2 13-15,0 3-2 0,1 1-11 0,0-2 3 16,0-1-5-16,1 2-8 0,1 0 10 16,0-1-2-16,1 2-13 0,0-1-3 0,1 1 8 15,0 1 2-15,1-1-9 0,0 0-11 0,0-1 11 16,1 1-1-16,0-1 3 0,0 0-8 0,1-1-7 16,-1 0 20-16,2 0-18 0,-2-1-8 0,3 0 8 15,0-1 0-15,-1 0 13 0,1-2-7 16,1 1-9-16,0 1 6 0,2-2-6 0,0 0 9 15,0-1 1-15,-1 0-17 0,1 0 13 0,3-1-16 16,-2 0 16-16,1-1-5 0,0 0-1 16,1 1-12-16,-2-1 18 0,1-1-19 0,0 0 32 15,-1 0-16-15,0-1-3 0,1 1-7 16,-1-1 5-16,-1 0 0 0,2-2 3 16,-1 2-3-16,0-2 0 0,0 0 2 0,-1 1 9 0,1-3 4 15,-1 0-10-15,0 0 11 0,1-1-1 16,-1-2 8-16,0 1-20 0,1-1 14 0,-3-1-11 15,1-1-4-15,0-1 3 0,0 1-12 0,-1 0-1 16,-2-2 5-16,2 1 14 0,-3-1-19 0,2 0 13 16,-2 1-8-16,0-2 6 0,0 2 12 0,-2-2-20 15,2 1 31-15,-4 0-21 0,2 0-8 16,-1-1-2-16,0 2 8 0,-2-2-3 16,0-1 0-16,0 2-10 0,2-2 7 0,-2 1 3 15,0-2-5-15,0 2 2 0,0 1 1 0,-2-1 4 16,2-1-7-16,-2 2 3 0,2-1 2 0,-1 1 7 15,0 0-7-15,-2 1 3 0,2-1-18 0,-2 1 20 16,-1-1-3-16,-1 1-2 0,1-1-7 16,-2 2 1-16,0 0 1 0,-1 0-5 15,-1 0-3-15,0 2 13 0,1-1-13 0,-3 2-4 16,1-1-6-16,0 3 7 0,-2-2-2 0,0 1-25 16,-1 0 17-16,0 1-28 0,1 2 8 15,-1-1-10-15,-2 0-13 0,1 2-23 0,-1-1-3 16,0 1-28-16,1 1-33 0,-2-1-54 0,0 3-43 15,2-1-72-15,1 3-187 0,0-1-305 0,-1 0 47 16,1 1 91-16,0 0 91 0,1 1 37 0,0 0 42 16</inkml:trace>
  <inkml:trace contextRef="#ctx0" brushRef="#br1" timeOffset="35378.15">3924 1267 578 0,'0'0'261'0,"0"0"-25"16,0 0-1-16,9-2-33 0,-9 2-7 0,0 0-24 15,0 0 3-15,13 2-20 0,-13-2 12 0,0 0-35 16,14 4 12-16,-14-4-25 0,10 3 2 0,-10-3-12 15,12 3 25-15,-7-1-46 0,-5-2 15 16,11 5 1-16,-11-5-14 0,12 8 14 16,-7-5-21-16,-2 3 7 0,2-1-4 0,-5-5 7 0,6 12-18 15,-2-5 13-15,-1-1-23 0,-3-6 0 16,6 13-15-16,-3-5-6 0,-1-2 11 0,2 1-18 16,-4-7 25-16,5 13-28 0,-2-7 6 15,0 1-14-15,-3-7 22 0,5 14-14 0,-2-8 0 16,1 1-5-16,0 0 13 0,0 0-10 0,0 1-8 15,2-2 0-15,-2 1 3 0,3 1 2 0,0 0-8 16,-1-2 3-16,2 2-13 0,1-2 16 16,-3 1-11-16,2-3 6 0,0 0-13 0,1 1 7 15,0-1-10-15,1 0 8 0,-1-1-5 0,0-2-6 16,1 1-25-16,-10-2-33 0,18 0-47 0,-8 0-119 16,2-3-208-16,-2 2-397 0,-1-3 90 0,1-1 48 15,0 0 93-15,-2 1 48 0,0-3 62 16</inkml:trace>
  <inkml:trace contextRef="#ctx0" brushRef="#br1" timeOffset="36063.93">4521 1434 762 0,'0'0'292'16,"0"0"-28"-16,-10 0-26 0,10 0-13 0,0 0-28 16,-13 1-2-16,13-1-19 0,-7 4-7 0,7-4-31 15,-8 6 1-15,8-6-9 0,-6 6-17 0,3-1-18 16,3-5 22-16,-4 8-42 0,4-8-4 0,-3 9-9 15,3-9 9-15,0 10-17 16,0-10 5-16,3 11-21 0,-3-11-2 0,5 10-3 16,0-5 1-16,-5-5-6 0,10 8 0 0,-4-4-7 15,1 1 17-15,0-3-10 0,-7-2-2 16,12 3-1-16,-12-3 24 0,12 2-26 0,-12-2 0 0,11 0 15 16,-11 0-12-16,0 0 5 15,14-5 2-15,-14 5-15 0,5-5 10 0,-5 5-5 16,5-6-8-16,-5 6 1 0,1-9 2 0,-1 9-11 0,0 0-4 15,0-12-11-15,0 12-5 0,-3-10-35 0,0 4-44 16,3 6-88-16,-4-8-142 0,4 8-438 16,-4-11 56-16,2 6 84 0,2 5 50 15,-2-11 60-15,2 11 47 0</inkml:trace>
  <inkml:trace contextRef="#ctx0" brushRef="#br1" timeOffset="36611.18">4914 1057 760 0,'0'0'279'0,"0"0"0"15,0 0-21-15,0 0-7 0,0 0-13 0,0 0-13 16,0 0-7-16,0 0-29 0,0 0-2 0,0 0-31 15,0 0 16-15,-22 10-26 0,16-4-11 16,0-1 29-16,0 1-49 0,-1 2-7 16,-1 0-3-16,0 0-3 0,0 1 1 0,1 3-24 15,-1-1 8-15,-1 1-2 0,3 1-6 16,-1 1-13-16,2 0-2 0,0 0-12 0,2-1 19 16,1 0-22-16,1 1-11 0,-1-1-2 0,2 1 15 15,2-1-7-15,-1 1-24 0,2-1 6 16,1 0 0-16,1-1 4 0,0 0 1 0,0 0-5 0,1-1-14 15,1 0 22-15,0 0-19 0,1-1-7 0,0-1 2 16,0 0 0-16,0-1-10 0,1 0-7 0,0-2-17 16,0 1-4-16,0 0-23 0,1-1-10 15,-3-1-14-15,3 1-27 0,-2-3-28 16,1 0-47-16,0 0-100 0,0-1-114 0,0-1-369 16,-1-1 48-16,-8 0 57 0,18-3 58 0,-11 0 75 15,1-1 49-15</inkml:trace>
  <inkml:trace contextRef="#ctx0" brushRef="#br1" timeOffset="36942.83">5128 1223 872 0,'-2'-10'351'0,"2"10"-39"15,0-8-15-15,0 8-31 0,0 0-30 0,0 0 5 16,3-9-11-16,-3 9-20 0,0 0-21 0,0 0 1 15,0 0-19-15,0 0-7 0,0 0-8 16,0 0 3-16,0 0-6 0,0 0-30 0,0 32 10 16,0-22-23-16,0 0 3 0,-3 3-5 0,3-2-16 15,0 2-13-15,0 0 6 0,0-1-9 0,0 1-4 16,0-1-16-16,-1 1 6 0,2-2-11 16,1 0 5-16,-1-2-15 0,-1 2 3 0,2-1-3 15,0-2-6-15,-1 0-14 0,1 0-26 0,-2-8-26 16,3 13-10-16,-3-13-30 0,3 9-24 15,-3-9-20-15,2 7-52 0,-2-7-32 0,0 0-50 16,0 0-45-16,0 0-87 0,0 0 2 16,0 0-297-16,0 0 0 0,0 0 54 0,0 0 46 15,0 0 57-15,-19-15 96 0</inkml:trace>
  <inkml:trace contextRef="#ctx0" brushRef="#br1" timeOffset="37109.37">5084 1377 458 0,'-6'-8'235'0,"6"8"-2"0,-4-7 21 16,4 7-16-16,-4-5-3 0,4 5-20 0,0 0 0 0,0 0-25 15,0 0-1-15,0 0-25 0,0 0-3 16,10-13-15-16,-10 13-21 0,8-3-12 0,-8 3 0 16,13-2-32-16,-4 1 7 0,1-1-35 0,-1-1-9 15,1 2-39-15,0-1-10 0,2-1-77 16,-3 1-33-16,3-2-85 0,0 0-20 0,-1 1-77 16,0-2-346-16,-1 0 39 0,0 0 49 0,-1 0 53 15</inkml:trace>
  <inkml:trace contextRef="#ctx0" brushRef="#br1" timeOffset="37491.01">5323 1123 1008 0,'0'0'328'0,"0"0"-24"0,-1-9-22 0,1 9-11 15,0 0-33-15,-1-9-20 0,1 9-3 0,0 0-18 16,0 0-31-16,0 0 3 0,0 0-13 15,0 0-5-15,0 0-18 0,0 0-5 0,0 0-7 16,0 0 2-16,0 0 5 0,0 0-18 0,0 0-10 16,0 0-1-16,8 25 11 0,-8-17-12 0,3 0 1 15,-2 2-4-15,1 3-8 0,-1-1 16 16,2 3-11-16,-3-2-10 0,3 1-11 0,-2 0 14 16,0 1-8-16,1 0 7 0,-1 0-15 0,-1-1 0 15,2 0 0-15,-2 1-17 0,2-2 14 0,-2 1-12 16,0-1 5-16,0-1-11 0,0-1-2 15,0 1-2-15,-2-2-8 0,2 2 2 16,-3-2 1-16,1 0-1 0,-1 0-10 16,-2 0-5-16,1 0-10 0,-2-2-5 0,2 0-26 15,-3 0-33-15,3-2-29 0,-3 2-45 0,1-1-42 16,1-1-25-16,-1-2-125 0,2 0-236 0,4-4-358 16,-8 6 71-16,8-6 101 0,-8 2 68 15,8-2 75-15,0 0 58 0,0 0 49 0</inkml:trace>
  <inkml:trace contextRef="#ctx0" brushRef="#br1" timeOffset="38368.14">6070 979 716 0,'0'0'302'0,"-10"-2"-18"0,10 2-17 0,-11-2-14 15,11 2-12-15,-13-1-31 0,13 1 17 16,-13 1-37-16,13-1-6 0,-15 4-12 16,5-3 12-16,2 3-23 0,-2 0-10 0,0 3 8 15,1-1-18-15,-3 2 2 0,2 1-23 0,-3 1 8 16,2 1-25-16,0 2 2 0,1-2-18 16,-1 2-3-16,1 1 3 0,1 0-10 0,0 0 2 15,0 2 1-15,2 1 4 0,2-1-20 0,0 2-13 16,1-1-7-16,1 1 15 0,2 2-6 0,0-2-12 15,1 1 3-15,2 0 4 0,1-1-19 0,1 0-1 16,2 0 3-16,2-1-16 0,0-1 5 16,2 3-7-16,2-3 20 0,2 0-12 0,0-1 4 15,0 0-1-15,3-1-7 0,0-2-14 0,1 0-3 16,0-1 26-16,2-1-21 0,0 0 8 16,-1-4-8-16,0 1 33 0,1 0-20 0,0-2-21 15,0 0-2-15,1-2 33 0,-1 2-12 16,0-5-3-16,-1 0-13 0,0 1 7 0,-2-2-7 15,5-2 12-15,-1 0 10 0,-1-1-22 0,-1-3 28 16,-1 0-27-16,2-2 5 0,1-2-3 0,-4 1-3 16,1-3 8-16,-4-1 10 0,0-1-8 15,-3 1 3-15,-1 1-11 0,-2-3 1 16,-1-1 2-16,-2 0-10 0,1 0 30 0,-3-1-20 16,-2 1-5-16,-1-2 0 0,-2 0 8 0,-2-1-14 15,0-2-3-15,-3 0-2 0,0 1 9 0,-1-2 4 16,-2 1-7-16,-1 2 5 0,-2-1-23 0,0 2 16 15,-1 1 4-15,-2-1-5 0,0 3 8 16,-2 1-7-16,0 1-4 0,-1 0-9 0,-1 2-3 16,0 3 3-16,1 0-14 0,-3 1-12 0,3 3-15 15,-1 1-8-15,-1 2-3 0,0 0-18 0,2 2-15 16,-2 2-28-16,1 1-43 0,-2 0-103 16,3 3-126-16,-4 3-401 0,5-2 46 0,-2 3 81 15,0 1 42-15,4-1 66 0,-3 0 57 0</inkml:trace>
  <inkml:trace contextRef="#ctx0" brushRef="#br1" timeOffset="38865.01">6101 1318 860 0,'0'0'279'0,"4"-5"-26"0,-4 5-10 0,0 0-20 16,10-5-6-16,-10 5-19 0,9-4-17 15,-9 4-19-15,10-1-11 0,-10 1-6 0,10-2-19 16,-10 2-1-16,12 1-15 0,-12-1 3 16,11 1-13-16,-11-1-5 0,13 6-11 0,-8-3 26 15,1 2-20-15,-1 0-6 0,0 1-5 0,0-1 3 16,0 2-13-16,-1 1-2 0,2-2-3 16,-1 2-3-16,1 0 3 0,1 0-10 0,-2 1 3 15,3-1 1-15,-1-1-14 0,1 2 5 0,2-3 2 16,-2 1 13-16,2-2-18 0,1 1-15 0,1 0-1 15,1-2 21-15,0 0-5 0,0 0-17 16,2-1-6-16,-2 0 5 0,3 0-5 0,-1 0-8 16,2-2-2-16,-1 1 10 0,0-1-18 0,1-1-18 15,-1-1-10-15,0-1 0 0,-1-1-36 0,2-1-43 16,-2-2-69-16,-3 1-193 0,2-6-463 16,-4-1 52-16,1-3 81 0,-1-3 95 0,-4 0 33 15,-1 1 49-15,1-7 77 0</inkml:trace>
  <inkml:trace contextRef="#ctx0" brushRef="#br1" timeOffset="39564.11">5949 778 1185 0,'0'0'355'0,"0"0"-45"0,0 0 0 15,0 0-26-15,0 0-33 0,0 0-31 0,0 0-8 16,7-7-4-16,-7 7-24 0,0 0-15 0,8-1-13 16,-8 1 3-16,11-1-21 0,-11 1 8 0,19-2-31 15,-7 2 8-15,4-1-10 0,3 1 4 16,2-1-7-16,2 0 8 0,2 0-36 15,1 1 3-15,5-2-11 0,0 0-23 0,2 0 18 16,-3 2 10-16,2-3-22 0,0 0-11 0,-1 2 5 16,-2-2 10-16,0 0-30 0,0-1 0 15,-6 3 2-15,-1-2 11 0,1-1-12 16,-2 0-5-16,-1 1 3 0,0 0 1 0,-4 0-13 0,0 1-3 16,-2-1 6-16,1 1-6 0,-4 0-12 15,2 0 29-15,-1 0-26 0,-2 1 7 0,-1-1-4 0,0 2 5 16,-9 0-17-16,15-2-9 0,-15 2-35 15,12-2-17-15,-12 2-15 0,0 0-28 0,0 0-83 16,0 0-91-16,0 0-254 0,0 0-328 0,0 0 77 16,0 0 85-16,0 0 76 0,0 0 57 0,-37 4 43 15,25-5 49-15</inkml:trace>
  <inkml:trace contextRef="#ctx0" brushRef="#br1" timeOffset="40284.94">6694 1384 670 0,'-7'2'305'0,"7"-2"-24"0,0 0-7 16,0 0-28-16,-10 5-18 0,10-5 0 16,-7 4-21-16,7-4-30 0,-6 7-16 0,6-7-15 15,-8 6-3-15,8-6-23 0,-5 8-12 16,3-3-8-16,2-5 5 0,-3 11-21 0,3-11 3 16,-2 10 3-16,2-3-16 0,0-7-13 0,2 12-7 15,-2-12-3-15,6 14-10 0,-2-8-7 16,1-1-4-16,0 0 11 0,1 1 5 0,1-1-20 15,-1-2 10-15,-6-3-6 0,13 7-4 0,-5-4 2 16,-8-3 13-16,12 2-5 0,-12-2 0 16,14 0-3-16,-14 0-2 0,11-3 0 0,-11 3-3 15,10-5-5-15,-6 1 18 0,-4 4-29 16,7-7 17-16,-7 7-14 0,3-8-2 0,-3 8 2 16,2-9 13-16,-2 9-28 0,0 0 21 0,-5-13-24 15,2 9-7-15,3 4-26 0,-7-6-13 0,7 6-48 16,-7-6-38-16,7 6-121 0,-6-3-85 15,6 3-432-15,0 0 95 0,0 0 30 0,-4-7 65 16,4 7 45-16,0 0 85 0</inkml:trace>
  <inkml:trace contextRef="#ctx0" brushRef="#br1" timeOffset="40678.21">7225 1105 1039 0,'0'0'373'0,"0"0"-32"0,0 0-29 15,0 0-20-15,0 0-23 0,0 0-11 0,0 0-25 0,-9-2 0 16,9 2-23-16,0 0-10 0,-8 10-6 0,3-5-17 15,0 1-18-15,0 2-3 0,0 0-16 0,-1 0-1 16,1 3-6-16,-2 0-13 0,2 0-20 16,1 1 0-16,-2 2 7 0,2-1-7 0,-1 2-8 15,2 0-10-15,1-1-8 0,0-1-7 16,1 2 10-16,-1-1-31 0,4 1 5 0,-1-1-8 16,1 0 9-16,1-1-1 0,2-1-20 0,-1 0-3 15,4 0-18-15,1 1-10 0,0-2 0 16,2-1-41-16,-1-1-13 0,0-2-35 0,1-2-32 15,2 0-53-15,-1-2-179 0,1-1-39 0,0-1-480 16,2-2 65-16,-2-1 80 0,0-1 64 0,0-2 67 16,3-3 41-16,-2 0 78 0</inkml:trace>
  <inkml:trace contextRef="#ctx0" brushRef="#br1" timeOffset="41408.11">7532 1210 1057 0,'0'-8'384'0,"0"8"-26"0,-1-8 8 15,1 8-49-15,0 0-22 0,0 0-26 16,0 0-24-16,0 0-12 0,0 0-5 0,0 0-31 16,0 0-10-16,0 0 2 0,0 0-22 0,0 0-6 15,-6 23-20-15,6-23-6 0,0 19-17 0,-1-8-5 16,1 0-8-16,0 3-8 0,0-1-2 16,0 1-18-16,0-1 7 0,0 2-20 0,1-3-5 15,-1 1-13-15,1-1-3 0,1-2-18 0,-2 0-6 16,0-1-6-16,1 0-49 0,-1-9-20 0,3 14-8 15,-3-7-8-15,0-7-18 0,0 0-22 0,-1 12-24 16,1-12 13 0,-3 5-46-16,3-5-20 0,0 0-1 0,0 0-14 15,0 0-6-15,0 0-3 0,0 0 29 0,-20-9 15 16,20 9 10-16,-8-10 24 0,3 4 25 0,2 1 15 0,-2-1 46 16,1 0 16-16,0 1 48 0,-1 0 14 0,5 5 47 15,-7-10-9-15,4 8-3 16,3 2 5-16,-5-9 15 0,5 9-27 0,-3-4 17 0,3 4-15 15,0 0 7-15,0 0-17 0,0 0-3 0,11-9-10 16,-11 9 2-16,13-2-2 0,-6 2 3 0,-7 0-16 16,19-2 2-16,-9 1 6 0,2 0-21 15,-1 0 11-15,1 0-6 0,1-2-10 0,0 1-23 16,0 0-5-16,0-1-2 0,2 0-19 16,-3 0 3-16,1-2-18 0,-1 1-12 0,0-1 7 15,1-1-18-15,-3 0-10 0,3 0 40 0,-2-1-12 16,-2 0 5-16,1 0 8 0,-1-1 3 15,0 0 25-15,-1 1 20 0,-2-1 0 0,0 1 42 16,-2 1 12-16,1-1 18 0,-2 0-5 16,1 0 23-16,-1 0-10 0,0 2 23 0,-3 5-11 15,4-11 11-15,-4 11-10 0,4-9 12 16,-2 4-7-16,-2 5-5 0,3-6-1 0,-3 6-10 16,0 0-2-16,5-6 10 0,-5 6-5 0,0 0 13 15,0 0 0-15,0 0-1 0,0 0-2 0,0 0-2 16,14 10 15-16,-14-10-18 0,6 13 36 0,-3-6-28 15,-2 2 17-15,3 2-14 0,-2 0 9 16,-1 1-8-16,1 2 27 0,-2 0 0 0,1-1-24 16,-2 2-7-16,-1 2 20 0,-1-1-31 0,2 2 21 15,-3-1-28-15,0 1 5 0,-2-1-20 0,2-1 22 16,-2 0 3-16,0 1-20 0,1-2-21 16,-1-1-28-16,1 1-70 0,0-4-27 0,0 0-46 15,-2 0-52-15,2-1-51 0,-2 0-74 16,-3 2-217-16,1-4-441 0,-2-3 89 0,-1 0 62 0,-1-1 75 15,-1 0 81-15,-3-3 70 0,-1 1 42 0,0-2 78 16</inkml:trace>
  <inkml:trace contextRef="#ctx0" brushRef="#br1" timeOffset="49979.88">6703 1467 678 0,'0'0'256'0,"-10"0"-18"15,10 0-10-15,0 0-13 16,0 0 2-16,-10-1-20 0,10 1-2 0,0 0-24 16,0 0-12-16,0 0-5 0,-13 2-26 0,13-2-13 15,0 0-5-15,0 0 8 0,0 0-11 16,-11 2-17-16,11-2 12 0,0 0-17 0,0 0 7 16,0 0-8-16,0 0-7 0,0 0-3 0,-4 5-7 15,4-5 4-15,0 0-4 0,0 0 0 16,0 0 14-16,0 0-14 0,0 0-13 0,0 0 5 0,0 0-6 15,0 0-19-15,0 0-4 0,0 0-1 0,0 0 17 16,0 0-13-16,0 0-15 0,0 0 5 16,0 0 0-16,11 13 0 0,-11-13 5 0,0 0-7 15,4 8 9-15,-4-8-9 0,0 0 7 16,4 8-8-16,-4-8-12 0,3 9 20 0,-3-9-7 16,3 8-14-16,-3-8 1 0,0 10 25 15,0-10-25-15,2 11-8 0,-2-11 10 0,0 13 18 16,0-13-25-16,0 13 2 0,-2-6 16 0,2-7-6 15,0 14-23-15,0-7 18 16,0-7-2-16,-1 14-3 0,1-6 6 0,-2-1-14 0,2-7 13 16,0 15-15-16,0-8 10 0,0-7-2 0,0 13-1 15,0-13 11-15,0 13 8 0,0-7-24 16,0-6 3-16,0 15 3 0,0-9 15 0,0-6-6 16,0 13-7-16,0-13 6 0,0 13-6 0,0-13-5 15,2 9-8-15,-2-9 23 0,1 10-15 0,-1-10 24 16,0 0-17-16,0 13-4 0,0-13 12 15,0 0-2-15,0 8-18 0,0-8 12 0,0 0-1 16,0 0-9-16,0 0 11 0,0 0-19 0,0 0 11 16,0 0 18-16,0 0-13 0,0 0 13 0,0 0-23 15,0 0 23-15,0 0-10 0,0 0-16 16,0 0 6-16,7-22 20 0,-7 22-6 0,1-12-17 16,1 5-2-16,0-2 4 0,-1 1-5 0,0-2 1 15,0 1 4-15,0-1 13 0,0 1-5 0,2-1 1 16,-2 2-6-16,0-3-6 0,0 2 1 0,0-1 0 15,0 0 8-15,0 1-3 16,1-2 5-16,-2 3 3 0,0-1-11 16,2 0 0-16,-2 9 1 0,2-13 7 0,-2 6 8 0,0 7-13 15,1-11 0-15,-1 11 2 0,0-9 3 16,0 9 1-16,0-9-6 0,0 9-3 0,0 0-7 0,-1-8 38 16,1 8-36-16,0 0 3 0,0 0 13 15,0 0-18-15,0 0 17 0,0 0-12 0,0 0-3 16,0 0 6-16,0 0 4 0,0 0 6 0,0 0-8 15,-10 25-5-15,9-20 8 0,0 3 4 0,-2 1-12 16,3-9 8-16,-1 16-14 0,0-8 6 16,0 2 3-16,0-2-3 0,0 0 15 0,1 1-23 15,0-9 13-15,0 16-13 0,0-8 13 16,0-8-2-16,0 13 2 0,0-13 2 0,1 12-7 16,-1-12 8-16,1 10 7 0,-1-10 3 0,0 10-11 15,0-10-7-15,0 0 26 0,0 12-26 16,0-12 15-16,0 0-2 0,1 7-19 0,-1-7 22 15,0 0-11-15,0 0 5 0,0 0-8 0,0 0 18 16,0 0-15-16,0 0 0 0,0 0-2 0,0 0 2 16,0 0 2-16,0 0 4 0,0 0 1 15,6-24 14-15,-6 24-24 0,2-13 8 16,-2 5-2-16,1-1-13 0,0 0 33 0,0 0-31 16,-1 0 5-16,2-1 3 0,-2 1-7 0,0 1 4 15,2-3 11-15,-1 3-8 0,-1-2 0 0,0 10 2 16,1-16-4-16,-1 7-8 0,1 2 20 0,-1 7-20 15,0-13 30-15,1 7-22 0,-1 6-1 16,0-11-2-16,0 11-16 0,1-8 34 0,-1 8-13 16,0 0 3-16,1-11-16 0,-1 11 8 0,0 0 5 15,0 0-8-15,0-10 8 0,0 10 0 0,0 0 15 16,0 0-20-16,0 0 0 0,0 0 13 0,0-9-16 16,0 9 6-16,0 0-14 0,0 0 19 15,0 0-11-15,0 0 1 0,0 0-6 0,0 0 15 16,0 0-7-16,0 0 3 0,0 0-11 0,0 0 10 15,4 28 3-15,-4-28-5 0,2 8-5 16,-2-8 18-16,1 8-14 0,-1-8 6 0,0 0-7 16,3 10-1-16,-3-10 0 0,2 6-20 15,-2-6-15-15,0 0-16 0,4 7-38 0,-4-7-83 16,0 0-122-16,4 1-532 0,-4-1 40 16,0 0 91-16,0 0 65 0,0 0 80 0,0 0 44 0,0 0 50 15</inkml:trace>
  <inkml:trace contextRef="#ctx0" brushRef="#br1" timeOffset="51512.16">1398 2300 808 0,'0'0'320'16,"0"0"-5"-16,0-11-46 0,0 11 5 0,0 0-39 15,0 0 1-15,0 0-26 0,0-8-29 0,0 8-1 16,0 0-19-16,0 0-8 0,0 0-12 16,-3-7-20-16,3 7 1 0,0 0-19 0,0 0-1 0,0 0-5 15,0 0 1-15,0 0-21 16,0 0 2-16,0 0-5 0,0 0 5 0,0 0-15 16,0 0 3-16,0 0 10 0,0 0-16 0,0 0 8 15,3 33-15-15,-1-25 18 0,-1 2 7 0,0 0-30 16,0 0-8-16,-1 1 15 0,1 3-12 15,0-1-1-15,-1 1-12 0,3 1 15 0,-3 0-15 16,0-1 12-16,1 1-17 0,1 0 7 0,-2-1 5 16,1 2-4-16,-1 0-9 0,0-1 3 0,0 1 8 15,0-1-8-15,0 1 0 0,0-1-10 0,0-1 18 16,0 0-8-16,0-1-17 0,0 1-1 16,0-1 13-16,0 0 0 0,0-2-5 0,1 0 2 15,-1 0 9-15,0 0-12 0,1-2-17 0,-1 0 21 16,1 0-8-16,-1-9 12 0,0 15-22 15,0-8 10-15,0-7 17 0,2 12-12 0,-2-12-5 16,2 10 8-16,-2-10-16 16,2 8 15-16,-2-8-13 0,0 0 12 0,3 8-14 0,-3-8 5 15,0 0-2-15,0 0 23 0,0 0-29 16,5 4-7-16,-5-4-22 0,0 0-23 0,0 0-39 16,0 0-14-16,5-16-38 0,-5 16-30 0,3-14-67 15,-3 7-131-15,2-2-94 0,-2 1-377 0,-2-1 55 16,1 0 81-16,-1 0 84 0,-1-1 49 0,1-1 59 15</inkml:trace>
  <inkml:trace contextRef="#ctx0" brushRef="#br1" timeOffset="52251.74">1371 2375 770 0,'-4'-7'266'0,"4"7"-5"16,0 0 8-16,-3-6-36 0,3 6 25 0,0 0-45 15,0 0 2-15,-4-6-8 0,4 6-4 0,0 0-24 16,0 0-15-16,0 0-1 0,0 0-19 15,-3-7-14-15,3 7 8 0,0 0-17 0,0 0-11 16,0 0-21-16,7-9 6 0,-7 9-8 0,0 0-2 16,8-5-11-16,-8 5-2 0,8-3-14 0,-8 3 9 15,10-5-1-15,-5 4-2 0,-5 1-10 16,14-3 10-16,-8 1-18 0,-6 2-5 0,19-2 16 16,-10 2 14-16,0-1-25 0,-9 1-12 0,20 3 9 15,-11-3 1-15,3 2-21 0,-2 0 10 16,1 0 8-16,1 1 5 0,-1 1-5 0,2 0-8 15,-3 1-7-15,3 0-1 0,-2 0-4 16,1 0 15-16,0 0-3 0,-1 1 8 16,-2 0-5-16,2 0 5 0,0 1-27 0,-1-1 23 0,0 1-11 15,-2 0-11-15,1 0 3 0,0 1 15 16,0-2-23-16,-1 3 11 0,0-1-1 0,0 0-7 16,-2 1 25-16,1-1-15 0,0 0 6 0,-1 1 16 15,-1 1-3-15,2-2-17 0,-4 2 19 16,1-1-19-16,2-1 11 0,-3 0-8 0,-2 1-5 0,3-1 16 15,-1 0-14-15,-1-1 4 0,-1 1 1 16,-1-8-2-16,4 16 1 0,-4-7-17 0,0-9 24 16,0 14-8-16,-2-5-5 0,2-9-12 0,-1 15 14 15,-1-8 6-15,0 1-11 0,1 0-14 16,-1 0 22-16,-2-1-26 0,2 1 9 0,-2 0-1 16,0 1 20-16,0-3-9 0,1 1-3 15,-2 0 7-15,0 0-7 0,-1 0 5 0,0-1 0 16,0 1-12-16,-2 0-9 0,0-2 19 0,-1 2-24 15,-1-1 8-15,0-1 3 0,0-1 10 0,-1 3-13 16,1-4 13-16,-1 2-8 0,0-2 0 16,-1 0-12-16,2 0 10 0,-1-1-16 15,1 0-33-15,0-1-5 0,-2-1-39 0,1-1-9 16,-2 0-19-16,0-1-23 0,0-1-45 0,0-1-93 16,0 0-233-16,1 0-445 0,0-1 102 15,0-3 85-15,2 3 66 0,0-2 82 0,3 0 43 16,-1 1 78-16,1 0 12 0</inkml:trace>
  <inkml:trace contextRef="#ctx0" brushRef="#br1" timeOffset="52919.47">2396 2643 647 0,'0'0'269'0,"-13"2"12"16,5-2-32-16,8 0-19 0,-15 3 0 0,7 1-9 16,-1-2-27-16,0 1-15 0,1 2-7 0,0-1-3 15,1 1-23-15,-1 0-11 16,3 1-4-16,-1 0-24 0,0-1 3 0,3 2-15 16,0-2-13-16,3-5-3 0,-3 11-2 0,3-11-20 15,1 13-6-15,-1-13 8 0,6 11 2 0,-2-5-10 16,0-1-5-16,2 0 3 0,-6-5-11 15,10 8-4-15,-3-5-1 0,-7-3 0 0,11 5 11 16,-11-5-3-16,9 1 2 0,-9-1-10 0,0 0 8 16,0 0 16-16,16-6-34 0,-16 6 13 0,6-4 7 15,-6 4-17-15,3-8 4 0,-3 8 11 0,2-10-23 16,-2 10 10-16,0-11-5 0,0 11 3 16,0-11-13-16,0 11-8 0,-3-11-5 0,1 6 10 15,2 5-17-15,-5-10 1 0,5 10-9 16,-3-8-41-16,3 8-21 0,-4-6-33 0,4 6-87 0,0 0-108 15,0 0-150-15,-2-3-295 0,2 3 53 16,0 0 45-16,0 0 91 0,0 0 57 16,0 0 38-16</inkml:trace>
  <inkml:trace contextRef="#ctx0" brushRef="#br1" timeOffset="57744.1">3139 2807 650 0,'0'0'225'0,"0"0"-20"16,8-1-3-16,-8 1 8 0,0 0-23 0,0 0 7 16,0 0-12-16,0 0 0 0,0 0-34 0,0 0 3 15,0 0-18-15,0 0 13 0,0 0-15 0,0 0 9 16,0 0-22-16,0 0 0 0,0 0-18 0,0 0 23 16,-32 0-29-16,32 0-1 0,-14 0-4 15,14 0 1-15,-17 0-14 0,10 1 4 0,7-1-16 16,-17 2 8-16,7-2-9 0,-1 1-6 15,11-1-6-15,-17 2 10 0,8-1 6 0,0 0-21 0,9-1 0 16,-18 0-13-16,9 1 39 16,9-1-44-16,-15 2-10 0,7-2 21 0,8 0-11 15,-13 2-8-15,13-2 6 0,-12 3-29 16,12-3 11-16,-7 3-16 0,7-3-10 0,0 0 0 0,-3 5-5 16,3-5-5-16,0 0 0 0,0 0-8 0,15 9 0 15,-8-6 11-15,1 1-26 16,-1-1 10-16,2 0 15 0,0-1 16 0,0 1-21 0,1 1-10 15,-2-2 8-15,3 3 5 0,-2-2 7 0,-1 0 3 16,2 1 11-16,-2-1-6 0,1 0 5 0,-1 0-7 16,0 0-6-16,0 0 16 0,-8-3 3 15,12 6-4-15,-6-4-9 0,-6-2 10 16,12 4 2-16,-12-4 6 0,8 3-3 0,-8-3 0 16,7 6 8-16,-7-6 17 0,0 0-9 0,4 5 7 15,-4-5-8-15,0 0 26 0,0 0-18 0,0 0 0 16,0 0-5-16,0 0 10 0,-13 11-15 15,13-11 0-15,-11 3 12 0,11-3-2 0,-15 3-5 16,6-1-2-16,-2-2-11 0,1 2 0 0,0-1 20 16,-3-1-14-16,1 2-6 0,0-2 3 15,0 1 2-15,-1-1-15 0,2 1-18 0,1-2-6 16,0 1-22-16,10 0-87 0,-15-3-144 16,15 3-132-16,-9-3-352 0,9 3 65 0,-4-5 69 15,4 5 46-15,0 0 84 0,7-13 46 0</inkml:trace>
  <inkml:trace contextRef="#ctx0" brushRef="#br1" timeOffset="59764">4239 2311 534 0,'0'0'167'0,"0"0"-11"0,-7-3-10 15,7 3-16-15,0 0 24 0,-9-1-23 0,9 1-14 16,0 0 11-16,-12 1-13 0,12-1 24 16,0 0-32-16,-13 3 29 0,13-3-29 0,-12 3 11 15,6 0-10-15,-1 1-3 0,1-1-3 0,-4 0 16 16,2 2-11-16,-2-2 1 0,0 3-8 0,-1 1 12 16,1-1-38-16,0 2 34 0,-2 2-34 15,1 1 6-15,0-1-6 0,1 1 13 0,0 3-36 16,2-3 8-16,-1 3 2 0,1-1-2 15,2 0-8-15,1 0-2 0,0-1 0 0,2 0-8 0,-2 1-6 16,3 0 9-16,0 1-21 0,-1-2 20 16,3 3-2-16,0-1 0 15,0-1-20-15,3 1 2 0,-1 1-18 0,1-3 10 16,2 3 6-16,0 1-3 0,1-2-5 0,0-2 10 16,2 0-13-16,0 1 3 0,1-2-6 0,2 0 14 0,-1-1-26 15,1 0 15-15,1 0 0 0,-1-3 0 16,-1-1 3-16,3 1-5 0,-1-1-3 0,0-1-2 15,0-1-1-15,1 1-2 0,0-1-2 0,-1-1 9 16,1 0 6-16,0 0-10 0,-1-3 7 0,-1 0-5 16,1 0 26-16,-1 0-16 0,0-2 5 15,2-2 11-15,-2 0 0 0,0-1 2 0,0-1-12 16,-1 0-1-16,-1-2 16 0,1-1-16 16,0-2 11-16,-3 1-10 0,0 0 9 0,1-4-25 15,-1 1 8-15,-3 0 3 0,1 0 2 16,-1-4-1-16,-1 4-9 0,0-4 10 0,-3 2-13 15,0-1 0-15,-3-1-10 0,0-1 18 0,-1 1-8 16,-2-1-7-16,1 2-1 0,-3 0 13 0,-1 0-12 16,-1 2-1-16,1 0 1 0,-2 1 17 15,1 0-18-15,-1 2-4 0,-1 1-9 16,0 1-4-16,-1 2-11 0,1 1-2 0,-1 1-16 16,-2 0-7-16,1 2-34 0,1 1-43 0,-2 1-87 15,2 1-79-15,3 1-126 0,0 3-353 0,-3-1 74 16,2 2 87-16,1-1 38 0,0 3 72 15,0-1 39-15</inkml:trace>
  <inkml:trace contextRef="#ctx0" brushRef="#br1" timeOffset="60179.01">4249 2653 783 0,'7'-2'243'0,"-7"2"-5"16,0 0-15-16,9 0-21 0,-9 0-5 0,0 0-13 0,0 0-12 15,13 5-21-15,-13-5-18 0,7 6 5 16,-7-6-18-16,7 7 1 0,-7-7 7 0,8 7-16 0,-5 0 1 15,2-1 2-15,-2 0-20 0,2 1 15 16,0 1-15-16,-2 0 7 0,2 1-23 16,2 1 6-16,-2 0-8 0,0-1 7 0,1 1-7 15,2 1-13-15,-1-1-3 0,-1-1 11 0,4 2-18 16,-1-1 10-16,-1-2-13 0,2 0 5 16,1 0-12-16,-1-1 2 0,2 0-3 0,-1-2 6 15,2-2-18-15,0 2 5 0,2-3-13 0,1 1-3 16,-1-3-20-16,1 0-18 0,1 0-41 0,-2-3-18 15,1-1-71-15,-3-1-126 0,2-1-120 0,-1-3-377 16,-3-1 29-16,-1-3 92 16,-1-1 69-16,-1 0 79 0,-1-1 24 0</inkml:trace>
  <inkml:trace contextRef="#ctx0" brushRef="#br1" timeOffset="60564.01">4001 2271 931 0,'0'0'336'0,"0"0"-40"0,26-7-24 16,-20 3-37-16,-6 4-15 0,11-3-10 0,-3 1-18 0,0-1-23 15,2 0-23-15,0 1-15 0,4-2 2 16,0 1-23-16,5-1 5 0,3 1-23 0,-1 2-5 15,3-1-15-15,1 1-23 0,7-1-16 0,1 2-46 16,-1-2-74-16,1 2-123 0,0 2-517 0,-1-1 64 16,-2 0 67-16,-4 0 45 0,-2-1 37 0,0 0 84 15</inkml:trace>
  <inkml:trace contextRef="#ctx0" brushRef="#br1" timeOffset="61162.12">4698 2783 1231 0,'0'0'353'0,"0"0"-15"0,0 0-34 15,4-4-30-15,-4 4-13 0,0 0-17 16,0 0-17-16,0 0-14 0,0 0-11 0,0 0-15 15,0 0-18-15,0 0-8 0,0 0-20 0,9 12-8 16,-9-12-10-16,4 13-11 0,-3-5 6 0,2 1-18 16,-1-1 5-16,1 2-3 0,-1 1-17 0,1-1-1 15,1 1-22-15,-1 2 15 16,0-2-13-16,1 0 2 0,-1 0-22 0,0-1 4 16,1 1-7-16,-1-1-5 0,1-3-8 0,-2 1 3 15,1 0 2-15,-3-8-33 0,5 12-28 0,-3-6-36 16,0-3-115-16,-2-3-305 0,4 3-425 0,-4-3 85 15,0 0 74-15,0 0 97 0,0 0 55 16,-6-25 75-16,7 11 34 0</inkml:trace>
  <inkml:trace contextRef="#ctx0" brushRef="#br1" timeOffset="69019.78">5173 2570 609 0,'0'0'240'16,"0"0"-12"-16,0 0-10 0,0 0-8 0,0 0-3 15,0 0-15-15,0 0-28 0,0 0 2 16,0 0-10-16,0 0-2 0,0 0-16 0,0 0-2 16,0 0-24-16,0 0-2 0,0 0 13 0,0 0-25 15,-19 12 6-15,19-12-9 0,-8 8 0 0,4-2-18 16,1-2-3-16,-3 3 5 0,2-1-2 16,-1 0-5-16,1 2-3 0,-1-1-5 15,1 0-3-15,1 3 8 0,0-2-12 16,0 1 12-16,1 1-23 0,0 1 18 0,-1 1-18 0,2-3 5 15,1 2-7-15,-1-1-14 0,1 2 9 0,1-1-11 16,0 1 3-16,2 1-19 0,-3-1 40 16,3 0-40-16,1-1-1 0,1 1 9 15,0-2 3-15,1 2-7 0,2 0-4 0,0-2-7 0,0 0 11 16,1-1-6-16,0 1-30 0,1-3 7 16,0 1-26-16,0-1-7 0,0 1-25 0,0-2-4 15,-1 0-47-15,0-2-45 0,-1 0-120 0,2-2-48 16,-2 0-417-16,2-2 61 0,-10 0 43 0,21-1 64 15,-7-2 85-15,-2-1 59 0</inkml:trace>
  <inkml:trace contextRef="#ctx0" brushRef="#br1" timeOffset="69792.6">5518 2689 691 0,'0'-10'314'0,"0"10"-29"0,0 0-12 16,0 0-6-16,0 0-22 0,0 0-12 16,0 0-5-16,0 0 3 0,0 0-24 0,0 0-20 15,0 0-8-15,0 0-10 0,0 0-28 0,3 31-8 16,-2-22-21-16,0 0 1 0,-1 0-8 16,1 1-10-16,0 0-6 0,0-1-12 0,2 1-5 15,-1-1-1-15,0 1-17 0,1-2-10 0,0 1 2 16,0-1 5-16,0 0-28 0,-3-8-10 0,6 12-29 15,-4-7-2-15,-2-5-23 0,3 10-43 16,-3-10-41-16,0 0-75 0,3 7-71 0,-3-7-14 16,0 0-37-16,0 0 2 0,0 0 28 0,0 0 31 15,0 0-15-15,0 0 45 0,0 0 19 0,-18-19 58 16,14 14 52-16,1-1 56 0,3 6 28 16,-8-10 51-16,5 3 21 0,-2 1 28 0,2 1 25 15,3 5 11-15,-7-9 13 0,7 9 7 0,-5-5-15 16,5 5 0-16,-5-6-18 0,5 6 7 0,0 0-20 15,0 0 3-15,0 0-5 0,0 0-3 16,0 0-21-16,0 0 14 0,12-7-32 16,-12 7 3-16,11 0-5 0,-11 0 11 15,14-1-27-15,-14 1 1 0,16-2-18 0,-6 0-18 16,-1-1-13-16,-1 0-13 0,1 1-2 0,-1-4-36 0,1 3 0 16,-2-2-3-16,2-1 0 0,-1-1-17 15,-1-1 17-15,0 0 21 0,-2 0-11 16,2 0-2-16,-2-2 21 0,0 1-3 0,0-1 23 0,-2 2 18 15,-1 0 25-15,1 0 34 0,0 1 20 0,0-1-5 16,-1 1 18-16,-2 7 13 0,3-13 49 16,-1 7-52-16,-2 6 0 0,1-10 11 0,-1 10 9 15,2-8 1-15,-2 8-26 0,0 0 24 16,2-9-32-16,-2 9 8 0,0 0-15 0,0 0 7 16,7-3-2-16,-7 3-10 0,0 0 7 0,0 0-12 15,0 0 5-15,13 14-3 0,-8-8 0 16,-1 0 2-16,0 1 1 0,-1 1-5 0,0 0 2 15,0 3-5-15,1-1 10 0,0 1-13 0,0 0-4 16,-2 1-1-16,0 0 18 0,0 0-2 0,0-1-11 16,-2 3-20-16,2-3 5 0,-2 0 8 15,0 0-3-15,0 2 1 0,-2-3-27 16,1 1 8-16,-1 0-7 0,1-2-4 0,-1 2 5 16,-2-3 8-16,2 2-9 0,0-2-23 0,0 2-25 15,-2-2 4-15,1-2-45 0,0 2-29 0,0-1-23 16,-1 0-18-16,4-7-110 0,-6 10-113 15,6-10-530-15,-5 6 75 0,5-6 79 0,-5 3 66 16,5-3 70-16,0 0 71 0,0 0 34 0</inkml:trace>
  <inkml:trace contextRef="#ctx0" brushRef="#br1" timeOffset="70532.23">6611 2389 616 0,'-6'-3'249'15,"6"3"-1"-15,-10-4-20 0,3 2 10 0,-1 0-31 16,8 2 8-16,-16-3-25 0,7 3-6 0,-2 0-18 15,0 0-10-15,0 2-7 0,1 0-1 0,-4 1 3 16,1 1-12-16,1 1-17 0,-2 3 12 0,1 0-6 16,-2 1 2-16,2 1-17 15,0 2-3-15,0 0 2 0,0 3-12 0,-1 2-5 16,4-4-11-16,1 2-7 0,-1 0-8 0,2 2-2 16,3 1 2-16,0 0-2 0,2 1-9 0,2-1-9 15,2 2 0-15,2-1-14 0,0 0 29 16,4 4-28-16,-1-3-13 0,4 1-5 0,1-2 8 15,1 1-3-15,1-2-15 0,1 0 4 0,3-2 17 16,0 1-12-16,1-2 4 0,0-2-11 0,3 1 8 16,0-4 0-16,1 0-8 0,-1-2-2 0,0-1-3 15,-1-2 5-15,2-2 8 0,-1 0-8 16,1-2-7-16,-2-1 2 0,1-2 5 0,-1 0 1 16,0-2 4-16,0-1-5 0,-2-2-5 0,3-2 11 15,-2-1-16-15,-1-1 7 0,-1-3-2 0,-2 1 8 16,-2-5-5-16,-2 2 2 0,-1 2-30 15,0-7 15-15,-5 5-11 0,0-3 21 16,-2 1-25-16,-3-1 5 0,0-2 7 0,-3-2 13 16,-4 0-18-16,-3 1 3 0,-6-8 7 0,-3 2 6 15,-1 1-11-15,-1 1 3 0,-1 3-5 16,3 3-3-16,1 5 18 0,1 1-10 0,1 1-13 16,-1 0-2-16,3 3 9 0,-1 3-35 0,2 0-12 15,1 3-27-15,-1 0 8 0,3 4-61 16,-1 0-54-16,-2 3-92 0,1 0-80 0,4 3-48 0,-7 1-356 15,5 1 62-15,-1 2 79 0,-2 0 69 16,3 1 41-16</inkml:trace>
  <inkml:trace contextRef="#ctx0" brushRef="#br1" timeOffset="70960.59">6516 2710 821 0,'12'-1'264'0,"-5"0"-24"16,1 0-9-16,0 1-6 0,0-2-23 15,-1 2-10-15,2 0-10 0,0 0-16 0,0 0-2 16,0 0 8-16,0 2-34 0,0-1 3 0,-1 1-26 15,-2 1 21-15,2 3-19 0,-3-2-4 0,2 1-11 16,0 1-10-16,-2-1 13 0,1 2-5 0,-1 0-5 16,2 1-8-16,-1 1 5 0,-1 0-5 15,1 0-10-15,1 1-8 0,-1-2-8 0,0 1 16 16,2 1-5-16,-2-2-18 0,1 2 2 0,1-1-5 16,-1 1 3-16,0-1 12 0,1 0-19 0,0-1-6 15,0 0-6-15,-1 0-1 0,1 1 1 0,1-2-17 16,0 0 8-16,-1 0 2 15,2 0-5-15,-1-2 3 0,1 1 4 0,2-2-30 16,-1 0-17-16,1 0-22 0,0 0-15 0,-1-2-33 16,0 0-46-16,1-2-74 0,-12 0-151 15,21-1-469-15,-7-2 49 0,-5 0 99 0,2 0 65 16,-1-3 51-16,-2 2 69 0,2-2 33 0</inkml:trace>
  <inkml:trace contextRef="#ctx0" brushRef="#br1" timeOffset="71375.17">7206 2855 947 0,'0'0'320'0,"0"0"-6"16,0 0-42-16,0 0-1 0,-18-9-23 0,18 9-22 16,0 0-14-16,0 0-15 0,-19 8-10 15,19-8-13-15,-12 6-15 0,7-1-1 0,-1-1-17 16,-1 1-8-16,2 1-15 0,0-1 5 0,1 1-13 16,0 0 3-16,1 2-37 0,3-8-1 15,-3 11-4-15,3-11-4 0,0 11-16 0,0-11-13 16,3 11 11-16,0-4-5 0,4-1 4 0,-2-2-14 15,-5-4-4-15,13 7 4 0,-5-4-17 0,-1 0 27 16,-7-3-13-16,14 1-19 0,-14-1 4 0,15-2 17 16,-15 2-23-16,13-4-10 0,-8 0 5 15,1 1-12-15,-6 3-16 0,7-11-16 0,-4 4-27 16,-1 1-24-16,0-1-38 0,-2 7-51 0,4-15-85 16,-3 6-94-16,0 0-420 0,0-1 51 0,0 1 84 15,1-2 60-15,-1 1 25 0,-1-2 107 16</inkml:trace>
  <inkml:trace contextRef="#ctx0" brushRef="#br1" timeOffset="72143.73">6398 2267 665 0,'0'0'287'0,"0"0"-29"15,-11-1-17-15,11 1-18 0,0 0-31 0,0 0-3 16,0 0-20-16,0 0 13 0,0 0-16 0,0 0-15 16,0 0-20-16,0 0 4 0,0 0-4 0,0 0-24 15,41 1-7-15,-28-1 18 0,3 0-16 16,4 1-15-16,1-1 0 0,4 1-7 0,1 0-4 15,5-1-6-15,1 1-17 0,2 1 4 0,0-1-9 16,12 1 9-16,1 0-16 0,-7-1-11 0,6 1 21 16,1 0-15-16,-7-1-20 0,-4-1 9 15,0 0-4-15,-3 0 4 0,-2-1-17 0,-5 1 15 16,0-2-18-16,-3 2 10 0,-5-2-12 16,0 1-3-16,-3 0-15 0,0 0-13 0,-4-1-39 15,-1 1-28-15,-1-1-120 0,-1 1-102 0,-8 1-190 16,10-1-215-16,-10 1 69 0,0 0 57 0,0 0 71 15,6-4 39-15</inkml:trace>
  <inkml:trace contextRef="#ctx0" brushRef="#br1" timeOffset="72796.37">7783 2483 1072 0,'0'0'348'0,"0"0"-33"16,0 0-21-16,0 0-20 0,0 0-10 0,-22 10-21 15,18-7-7-15,4-3-24 0,-10 10-12 0,6-4-34 16,-1 1 16-16,-1 1-26 0,-1 0-3 0,2 1-17 15,-1 1 15-15,0 1-25 0,0 0-9 16,1 0-7-16,-2 3-10 0,2-1 0 0,0-1 0 16,2 0-13-16,0 3-13 0,1-1 5 15,0 0-2-15,2 0-8 0,2 1-15 0,0-1 20 16,1 0-20-16,3 1-13 0,1 0-8 0,3 0 16 16,1 0-8-16,1-4-21 0,4 3 11 15,-2-2-18-15,2-3-31 0,-1 1-13 0,3-3-30 16,-2-2-13-16,4 0-47 0,-6-2-60 0,1-1-50 15,2-4-96-15,-3 1-134 0,2-3-363 0,-2 0 76 16,1-4 57-16,-1 1 84 0,0-3 44 16,-1 0 56-16</inkml:trace>
  <inkml:trace contextRef="#ctx0" brushRef="#br1" timeOffset="73063.89">8083 2635 819 0,'1'-9'322'0,"-1"9"-15"16,0 0-10-16,0 0-31 0,0 0-25 15,1-9 12-15,-1 9-30 0,0 0-3 0,0 0-15 0,0 0-10 16,0 0-29-16,0 0 11 0,0 0-16 16,0 0 0-16,5 28-35 0,-2-21 12 15,-3 3-26-15,2-2 1 0,0 2-11 0,1 1 1 16,-1 2-24-16,0-1-2 0,2 0-8 16,-1 0 15-16,-1 1-2 0,1-1-18 0,-1 0-7 0,1-1-4 15,0 2 1-15,1-4-13 0,0 3 3 16,-3-4-3-16,1 1-18 0,1 0-36 0,1-2-26 15,-3 0-22-15,-1-7-23 0,6 12-21 0,-4-7-41 16,-2-5-39-16,0 0-88 0,5 8-109 16,-5-8-260-16,0 0-124 0,0 0 91 0,0 0 42 0,0 0 86 15,0 0 45-15</inkml:trace>
  <inkml:trace contextRef="#ctx0" brushRef="#br1" timeOffset="73544.14">8047 2757 837 0,'0'0'266'0,"0"0"-31"0,0 0-10 16,0 0-20-16,0 0-20 0,0 0-24 0,17-9-2 15,-17 9-34-15,16-1-12 0,-6 1-34 16,0-1-25-16,1 0-29 0,-1 0-15 0,2-1-4 16,1 1-42-16,0-2-18 0,0-1-36 15,0 1-2-15,-1-2-2 0,0 0-16 0,0-1-3 16,-1 0 28-16,0-1 37 0,-1 0-29 0,3-2 5 15,-3 1 11-15,-1-1 7 0,1 0 26 0,-1 0 51 16,0-1 21-16,-2 2 20 0,0-1 10 16,-2-1 36-16,-2 2 18 0,1 0 23 0,-1 0-8 15,-2 0 11-15,0 2-3 0,-1 6-3 0,0-13-2 16,0 13 10-16,0-11-5 0,0 11-23 0,0-8-10 16,0 8-8-16,0 0-8 0,1-9 3 15,-1 9-2-15,0 0-8 0,0 0-6 0,0 0 13 16,0 0 1-16,0 0-14 0,0 0-12 0,14 17 21 15,-10-10-9-15,2 3 6 0,-1 0-3 16,1 2 13-16,-2 3-15 0,2 0 7 0,-1 1-18 16,0 1 6-16,-1 1-1 15,-1 0 8-15,3 0-10 0,-5 0 8 0,0 1-3 16,0-3-5-16,-1 0-16 0,2 1-2 0,-5 1 0 16,2-2-13-16,0-2 13 0,-4 1-30 0,2 1 12 0,0-2-18 15,-1-1-26-15,0 1-40 0,0-2-28 16,-1-1-47-16,0 0-43 0,-1-2-80 0,-1 0-268 15,3-1-420-15,-2-3 87 0,-2-1 66 0,1 2 108 16,-2-5 70-16,0 1 45 0,-2-1 38 0</inkml:trace>
  <inkml:trace contextRef="#ctx0" brushRef="#br1" timeOffset="84859.98">1578 3860 586 0,'0'0'251'0,"0"0"-16"0,-6-5-23 0,6 5-2 15,-8-4 0-15,8 4-8 0,-11-2-12 0,11 2 12 16,-13-1-20-16,6 1 7 15,7 0-20-15,-17 3-18 0,9-1-7 0,0 0-4 0,-1 0-14 16,-1 0-11-16,4 2-2 0,-2-2 12 16,0 4-23-16,1-2-12 0,-1 2 0 0,3 1 17 15,-1-1-17-15,0 2-24 0,1 1-2 16,-2 0 18-16,3 1 10 0,-2-1-43 16,3 2 7-16,-1-3 3 0,0 3-3 0,1 0 1 0,0-1-21 15,0 1 17-15,1 0-12 0,0 1-5 0,1-3 0 16,-1 1 10-16,2 0-18 0,0 0 3 0,2 1 7 15,0-1 11-15,1 1-16 0,0 0-17 16,3-3 1-16,0 2 30 0,-1-1-17 0,2 1-4 16,0-2-21-16,1 1 8 0,1-1 5 0,-1 0 0 15,5-1 2-15,-3-1-10 0,1 0-2 0,2 0 2 16,1-2 3-16,-2 1 8 16,1-2-9-16,2 2-12 0,0-4 3 0,-2 2 10 15,2 1-6-15,0-4-7 0,-1 1 8 0,0-1-13 16,-1-1 13-16,3 1 9 0,-1-2-22 0,1-1 13 15,-2 0 0-15,0-2 2 0,0 0-13 0,2-1-7 16,-2-2 18-16,0 0-11 16,-1-2 37-16,-2-1-40 0,1 2 17 0,-2-3-4 15,0 1-4-15,-1-2-6 0,-2 2 1 0,-2-1 9 16,0 0-12-16,-4 0 0 0,3 1 39 0,-3-1-32 16,-1 1 8-16,0-3-10 0,-3 2 26 15,1 0-34-15,-3-1 11 0,0 2-1 0,-3-2-4 16,-1 0 12-16,-2 1 8 0,0 0-21 0,-2-2-4 15,-1 3-4-15,0 1 14 0,1 0-13 0,-2 0-3 16,2 0 16-16,-1 2-3 0,4 0-6 0,-1 2 17 16,1-1-32-16,0 1-2 0,3 2-13 15,-2 0-40-15,4 0-22 0,5 4-58 0,-10-2-87 16,10 2-115-16,0 0-485 0,0 0 55 0,-9 7 79 16,9-7 69-16,-2 10 54 0,2-10 59 0,-1 15 53 15</inkml:trace>
  <inkml:trace contextRef="#ctx0" brushRef="#br1" timeOffset="85911.76">2060 3988 857 0,'0'0'256'0,"0"0"2"0,0 0-19 16,0 0-7-16,0 0-32 0,0 0-5 0,0 0-29 15,0 0-7-15,0 0 2 0,0 0-7 16,0 0-37-16,-7 30-1 0,6-23-9 0,0 1-15 15,1-8 0-15,-1 17 3 0,1-9-34 0,1 0 11 16,0 2-23-16,0-2-1 0,0 2-7 16,-1-10 5-16,5 15-7 0,-2-6 4 15,2 0-17-15,-2-3 5 0,3 1-3 0,0-1-5 16,0 0-3-16,0-1 6 0,1 0-11 16,0-2 3-16,0 2-2 0,1-3-6 0,-8-2 3 0,16 4 7 15,-9-4-20-15,-7 0 23 0,14 0-15 0,-14 0 7 16,14-4-5-16,-7 2 11 0,0-3-19 15,-1 2 14-15,1-2-14 0,0 0 3 0,-1-2 1 16,-1 2 19-16,2-2-25 0,-4 0-5 0,2-1 5 16,0 1 18-16,-2 0-28 0,0 0 7 0,1 0 3 15,-4 7 28-15,4-10-25 0,-2 6-1 16,-2 4 1-16,0 0 15 0,4-8-10 0,-4 8 4 16,0 0-6-16,0 0 4 0,0 0-3 0,0 0-1 15,0 0-6-15,0 0 10 0,11 20-8 0,-8-14 9 16,-3-6-17-16,7 12 22 0,-4-7-14 15,0 0 4-15,-3-5-4 0,9 11 16 16,-4-6-23-16,0 0 2 0,-5-5 1 16,11 8 20-16,-5-4-21 0,1-1 13 0,-1 1-10 0,-6-4 8 15,11 3-21-15,-11-3 31 0,14 1-5 16,-14-1-8-16,10 0-15 0,-10 0 10 0,12-3-3 16,-12 3 16-16,12-4-21 0,-6 0 6 0,-2-1-1 15,-4 5 8-15,7-12-2 0,-5 5-8 16,1-2 2-16,0 1 6 0,-3-1 2 0,2-2-5 0,-1 1-3 15,-1-3 19-15,0 0-21 0,-1 0 5 16,-1-1-8-16,2 2 18 0,0-2-2 0,-3 2 10 16,2 0-13-16,0 1 10 0,-1 0-10 0,-1-2 8 15,2 5 13-15,-2-1 2 0,2 1-13 0,-2 0 6 16,3 8 4-16,-1-12 4 16,-1 6-22-16,2 6 6 0,0 0 20 0,-6-6-10 15,6 6-2-15,0 0-3 0,0 0 12 0,0 0 1 16,-8 19-15-16,7-11-6 0,1 2 23 0,0-1-23 15,1 2 6-15,0 2-11 0,2-2 18 16,0 2-13-16,0 1-10 0,1-1 5 0,-1 0 8 16,4 1-5-16,-3-2-6 0,2 0-2 15,-1-1 5-15,1 1-7 0,-2-3-9 0,0 0 9 16,0-1-3-16,-1-1-16 0,0 0 9 0,1 0-47 16,-4-7 10-16,1 8-25 0,-1-8-34 15,0 0-15-15,0 0-20 0,-6 10-11 0,6-10-9 16,0 0 7-16,0 0 15 0,-13-2 13 0,13 2 10 15,0 0 34-15,-12-9-3 0,12 9 23 0,-8-6 17 16,3 1 40-16,5 5-11 0,-8-7 36 16,4 4 2-16,4 3 47 0,-6-8-11 0,6 8-2 15,-6-6 2-15,6 6 6 0,-3-4-9 0,3 4 14 16,0 0-16-16,0 0 0 0,0 0-15 0,0 0 18 16,0 0-21-16,12-11 11 0,-12 11-19 15,13-3-4-15,-5 1-26 0,0 1-21 0,-8 1-53 16,19-3-34-16,-8 1-76 0,0 0-80 15,2-1-54-15,-1 2-358 0,1-2 36 0,-1 0 62 0,1 1 68 16,-3-2 47-16</inkml:trace>
  <inkml:trace contextRef="#ctx0" brushRef="#br1" timeOffset="86416.54">2712 3985 808 0,'0'0'333'0,"0"0"-21"0,0 0-33 16,0 0-10-16,-4 8-18 0,4-8-3 15,0 0-28-15,-2 10-15 0,2-10-15 0,0 9-16 16,0-9-3-16,2 16-15 0,0-6 13 16,-1 0-2-16,1 3-27 0,1 0-1 0,0 2-22 15,1 2-4-15,-1-1 5 0,0 0-18 0,1 2-8 16,-1 1 8-16,0-3-24 0,0 1-7 0,0 1 6 15,-1-1-16-15,1-2 12 0,-1-1-17 16,1 2 0-16,-1 0-16 0,0-2 6 0,1 0 12 16,-2-1-33-16,1 0 5 0,0-2 5 0,-1-1-12 15,1 0-3-15,0-2 5 0,0 2-15 0,-1-3 2 16,1 1 0-16,-2-8 8 0,4 12-8 16,-4-12-12-16,3 10-24 0,-3-10-2 0,4 7-23 15,-4-7-29-15,0 0-12 0,0 0-20 0,8 2-32 16,-8-2-38-16,0 0-76 0,0 0-75 0,0 0-46 15,5-23-97-15,-5 16-281 0,0-3 65 16,0 0 78-16,-3-3 77 0,1 1 22 16</inkml:trace>
  <inkml:trace contextRef="#ctx0" brushRef="#br1" timeOffset="86811.88">2744 4046 739 0,'3'-10'287'0,"-3"10"12"15,4-8-20-15,-1 2-15 0,-3 6-31 0,6-7-13 16,-1 4-13-16,-5 3-2 0,10-8-15 16,-4 5-16-16,-6 3-21 0,11-5 1 15,-3 3-13-15,-8 2-16 0,14-3-23 0,-6 2 32 16,-8 1-35-16,17-2-14 0,-9 1-6 0,-8 1 36 16,16-1-43-16,-7 0 2 0,-9 1-7 15,16 0 17-15,-16 0 3 0,13 0-12 0,-13 0-6 16,14 0 8-16,-14 0-19 0,12 2 4 0,-12-2 9 15,12 3 1-15,-6 1-18 0,-6-4 12 16,10 7 1-16,-6-3 5 0,-4-4-13 0,8 10 10 0,-7-3-16 16,3 0 6-16,-2 0-18 15,-2-7-7-15,3 16 12 0,-2-8 2 0,-1 1-7 16,-1 0-5-16,1 0 0 0,-2 0 10 0,1-1-33 16,-1 1 17-16,-3-1-4 0,2 1 15 0,-1-1-27 15,-2 0 21-15,1-1-23 0,-1-1-17 16,0 0-23-16,0 1-10 0,0-1-19 0,0-2 4 15,1 0-37-15,-1 1-46 0,6-5-68 0,-7 6-80 16,7-6-146-16,-6 5-438 0,6-5 92 0,0 0 44 16,0 0 87-16,0 0 69 0,0 0 51 15,0 0 57-15</inkml:trace>
  <inkml:trace contextRef="#ctx0" brushRef="#br1" timeOffset="87596.07">3085 4034 995 0,'0'0'333'0,"0"0"-31"16,0 0-31-16,10 12-25 0,-10-12-5 0,0 9-34 16,0-9 0-16,1 11-4 0,-1-11-42 0,2 15-18 15,-2-7-5-15,2 0 1 0,-2-8-17 16,3 16-14-16,-2-9-11 0,0 0-10 0,2 1-7 15,-3-8-11-15,5 14-5 0,-3-7-5 0,2-1-3 16,-4-6-15-16,5 10 0 0,-5-10-5 16,5 7-8-16,-5-7 5 0,7 4-12 0,-7-4 12 15,0 0-23-15,9 5 5 0,-9-5-2 0,0 0 13 16,0 0-24-16,0 0 1 0,12-7 12 16,-12 7-12-16,6-7-1 0,-6 7-2 0,5-12 11 15,-3 5-6-15,1 0-10 0,-1 0 10 0,0-1-3 16,2 1 1-16,-2-1 17 0,-2 8-7 0,5-12 13 15,-3 6-16-15,-2 6 3 0,2-11 0 16,-2 11-8-16,3-8 0 0,-3 8 3 16,3-5 2-16,-3 5 0 0,0 0 3 0,0 0-5 0,8-5 2 15,-8 5 3-15,0 0 2 0,0 0 8 16,0 0-18-16,15 11-2 0,-15-11 17 16,6 8-20-16,-1-4-2 0,-5-4-4 0,10 7 22 15,-6-2-9-15,-4-5-4 0,11 7 2 0,-6-5-2 16,-5-2 2-16,11 5-5 0,-11-5 2 0,10 3 3 15,-10-3 8-15,10 2-10 0,-10-2-11 0,0 0 16 16,15-3-3-16,-9 0 3 0,-6 3-6 16,10-6-9-16,-5 1 4 0,0 0-12 0,0-2 9 15,-1-1-9-15,-2 1 15 0,3-3-13 0,-2-1 13 16,-1 2-18-16,2-3 3 0,-3-1 15 0,1 1 0 16,0-1-10-16,-1 0 2 0,-1-1 0 15,2-1 37-15,-2 3-37 0,0-1 13 0,0 1-5 16,0 3 13-16,0-1 2 0,0 2 1 0,0 8-6 15,1-14 10-15,-1 14-2 0,0-9 3 0,0 9-6 16,0 0 23-16,0 0-7 16,0 0-5-16,0 0-3 0,0 0 33 0,0 0-25 15,0 0 15-15,0 0 10 0,9 31 3 16,-6-18 8-16,-1-2-3 0,1 2-16 0,-1 0 6 16,2 1 15-16,-2 1-20 0,3 0-6 0,-2 0 1 15,0-1-1-15,-1 0-4 0,3 3-9 0,-2-4 4 16,1-1-9-16,-1 2 3 0,1-3-10 0,0 1 8 15,-1-1-8-15,-1-3-8 0,1 1-2 0,-1-1-21 16,2-1-25-16,-1 0-8 0,-3-7-26 0,6 10-13 16,-6-10-50-16,4 7-21 15,-4-7-47-15,0 0-145 0,0 0-118 0,0 0-373 16,0 0 58-16,0 0 103 0,0 0 48 0,0 0 62 16,0 0 46-16,0 0 84 0</inkml:trace>
  <inkml:trace contextRef="#ctx0" brushRef="#br1" timeOffset="87748.62">3344 4078 1159 0,'0'0'346'0,"-3"-7"2"15,3 7-31-15,0 0-40 0,0 0-39 0,0 0 15 16,10-9-74-16,-10 9-10 0,11-3-41 0,-3 2-25 16,-8 1-119-16,17-5-104 0,-6 5-128 0,-1-1-436 15,4-2 52-15,-2 1 48 0,1-1 31 0,0 0 95 16</inkml:trace>
  <inkml:trace contextRef="#ctx0" brushRef="#br1" timeOffset="88677.05">3936 4042 737 0,'0'0'238'0,"8"3"23"0,-8-3-49 16,0 0 21-16,0 0-38 0,0 0-6 0,0 0-17 15,0 0-21-15,0 0-8 0,0 0 0 0,0 0-33 16,0 0 8-16,-28 3-15 0,28-3 14 15,-13 1-27-15,13-1 7 0,-15 1-12 0,7 0-9 16,8-1-4-16,-13 1 2 0,13-1-7 16,-13 3-11-16,13-3-2 0,-11 2-13 0,11-2-13 15,-7 1 16-15,7-1-1 0,0 0-20 16,0 0 13-16,-5 7-8 0,5-7 21 0,0 0-31 16,0 0-21-16,0 0 11 0,14 13 7 0,-8-10-5 15,-6-3-4-15,11 7-1 0,-6-3 13 0,1 1-8 16,-1-1-10-16,2 1 5 0,-7-5 18 0,10 8-8 15,-4-5-7-15,-1 1-3 0,-5-4 16 16,8 6-16-16,-8-6-8 0,8 6 8 0,-8-6 11 16,5 4 4-16,-5-4-5 0,0 0 8 0,0 0-10 15,2 8 8-15,-2-8-11 0,0 0 5 16,0 0-2-16,0 0 3 0,0 0-6 0,-14 8 10 16,14-8-10-16,-9 2 14 0,9-2-14 15,-10 2-8-15,10-2-2 0,-11 2 18 0,11-2-15 16,-10 0 4-16,10 0-19 0,-10 3-29 0,10-3-49 15,0 0-43-15,-10 0-100 0,10 0-107 0,0 0-83 16,0 0-296-16,0 0 69 0,0 0 33 0,0 0 108 16,0 0 15-16</inkml:trace>
  <inkml:trace contextRef="#ctx0" brushRef="#br1" timeOffset="90680.96">4543 3760 888 0,'0'0'330'0,"-9"-1"-18"16,9 1-23-16,0 0-4 0,-15 2-14 0,15-2-20 16,-11 4-29-16,4-3 4 0,-1 3-14 0,0-1-12 15,-2 3-8-15,2 0-16 0,-2-1-17 0,0 2 5 16,0 2-23-16,-1 0 2 0,3 1-7 0,-4 1-11 15,2 1 6-15,0 0-14 0,1 3-7 0,1-1-20 16,0 2 38-16,0-1-26 0,2 2 1 16,1-1-21-16,2 2-5 0,0-1-11 0,1 2-7 15,1-4-8-15,4 3 0 0,-2 0 13 0,3 0-7 16,0-2-16-16,2 0-8 0,0 1 13 0,1-2 8 16,2 0-16-16,1 0-28 0,0-2 1 0,0 1 17 15,2-2-13-15,1-1 6 0,1 1-16 16,3 0 15-16,-4-3 1 0,1-1-3 15,3 1-13-15,-2-2-16 0,3-1 34 0,0 1-25 16,0-3 7-16,0 0 3 0,2 0-3 0,-1 0 18 16,1-3-21-16,-2 1 6 0,0-2 33 15,1 0-23-15,0-2-5 0,2 0 0 0,-1-2-3 16,1-1-5-16,-2-1 3 0,3-1-3 16,-1-3-15-16,-1 0 22 0,0-2-24 0,-1-1 35 0,0-2-16 15,-2-1-7-15,0 0 5 0,-3-1-17 16,1-1 12-16,-1-2-8 0,-3 0 36 0,-1 0-43 15,-2 0 12-15,-3-3 6 0,-2 3 7 0,0 2-18 16,-2-2 13-16,-3 0 0 0,0-1-17 16,-4-1 7-16,-1 1 5 0,-3 1-16 0,-1 0 9 15,-3 2 12-15,-2 1-16 0,-2 1 9 0,0 2-3 0,0 0 33 16,-2 3-54-16,-1 0 3 16,1 3-5-16,-1 1-5 0,1 3-16 0,1 1-7 15,-1 0-26-15,1 2-3 0,0 0 6 0,0 2 1 16,-3 0-33-16,1 1-22 0,2 0-41 0,-1 2-36 15,1 0-54-15,3 0-46 0,1 3-89 0,1-3-407 16,1 1 45-16,2 0 83 16,1 0 61-16,0-2 59 0,2 2 72 0,1 0 28 15</inkml:trace>
  <inkml:trace contextRef="#ctx0" brushRef="#br1" timeOffset="91119.96">4651 4051 716 0,'0'0'302'0,"8"-4"-10"0,-8 4-39 0,10-1-4 0,-10 1-11 15,9-2-3-15,-9 2-43 0,12-1-13 16,-12 1-20-16,11 1-3 0,-11-1-12 16,12 3-19-16,-12-3-15 0,12 3-2 0,-5-1-9 15,0 3-1-15,-7-5-1 0,14 6-18 0,-7 0 6 16,0 1 7-16,-1-1-8 0,1 1-7 16,-1 1-3-16,2 1-4 0,-2-1-6 15,0 2 5-15,-1-1 18 0,2 1-23 0,0 0 12 16,0 0-4-16,0 1-8 0,-1-2 3 0,2 2-11 0,0 0 3 15,0-1 2-15,0-1-2 0,0 1-13 0,2 0-2 16,1 0 10-16,1 0-16 0,-2-2-2 16,-1-2-16-16,3 3 21 0,0-2-18 0,0 0-5 15,1-3-15-15,-1 1-31 0,1 0-8 0,0-2-28 16,0 0-59-16,1-2-79 0,-3 1-149 16,2-1-340-16,-1-1-131 0,-1-3 113 15,-1 3 51-15,0-3 70 0,1-2 60 0,2 1 55 16</inkml:trace>
  <inkml:trace contextRef="#ctx0" brushRef="#br1" timeOffset="91619.96">5442 4151 778 0,'0'0'279'16,"0"0"-36"-16,0 0 0 0,0 0-10 0,0 0-16 16,0 0-17-16,0 0-8 0,0 0-18 0,-26 1 8 15,26-1-46-15,-8 5 7 0,8-5-13 0,-6 7-14 16,6-7 1-16,-7 8-14 0,5-4-26 0,2-4 12 15,-6 10-4-15,6-10-16 16,-2 9-10-16,2-9-8 0,-1 10-8 0,1-10 1 16,0 0-3-16,4 14 5 0,-4-14-15 0,7 10 15 15,-2-7-18-15,-5-3 15 0,11 8-20 0,-6-5 23 16,-5-3-15-16,13 4-3 0,-7-1-5 16,-6-3 8-16,14 0-5 0,-14 0 2 0,13 0-5 15,-13 0 0-15,12-3-10 0,-12 3 15 16,13-4-5-16,-7 0-8 0,-1 0-7 0,-5 4 10 0,10-9-13 15,-7 3 0-15,2 2 16 0,-1-3-14 16,-4 7-14-16,4-12 24 0,-2 6-1 0,-2 6-3 16,2-10-13-16,-2 10 2 0,1-12 1 0,-1 12 2 15,-1-10-10-15,1 10-5 0,-5-8-6 16,5 8-22-16,-5-8-42 0,5 8-40 0,-5-5-90 16,5 5-187-16,-7-3-358 0,7 3 31 15,0 0 76-15,-8-3 75 0,8 3 51 0,-8-2 41 16</inkml:trace>
  <inkml:trace contextRef="#ctx0" brushRef="#br1" timeOffset="104895.39">6559 4250 568 0,'0'0'210'15,"0"0"-18"-15,0 0-18 0,0 0-13 0,0 0 8 16,0 0-3-16,0 0-4 0,0 0-4 15,-7-3-12-15,7 3-18 0,0 0-2 0,0 0-1 16,0 0-12-16,0 0-16 0,0 0 3 0,0 0-13 16,0 0-11-16,0 0-4 0,0 0-5 0,0 0-3 15,0 0-13-15,0 0-10 0,0 0 18 0,0 0-11 16,0 0-2-16,0 0-7 0,0 0-1 16,0 0-4-16,0 0 19 0,0 0-37 0,0 0 7 15,0 0-8-15,0 0 3 0,28 0 8 0,-28 0-3 16,16 0 2-16,-7 0-17 0,2 0-3 15,1 0 18-15,1-1-5 0,-1 1 15 0,4 0-15 16,-1-1-13-16,2 1-2 0,0-1-3 16,-1 1 10-16,1 0-7 0,1 0-3 0,-2 0 10 15,2 1-8-15,-1-1-4 0,-1 1 4 16,1-1 11-16,0-1-5 0,-2 1 0 0,1 0-11 16,-1 0 3-16,1 1 15 0,-1-2 6 0,-1 1-19 15,2 0 4-15,-3-2-6 0,0 2 7 0,-1-1 1 16,1 1-6-16,0-2-14 0,-1 2 12 0,-1 0 10 15,0-2-13-15,1 2 3 0,-3-1 3 0,-9 1 12 16,17-3-7-16,-10 3-16 0,-7 0 18 16,12-3 1-16,-12 3-9 0,9-4 16 15,-9 4-15-15,5-4-1 0,-5 4-4 0,0 0-6 16,0 0 8-16,0 0-8 0,0 0 3 0,-11-15-8 16,11 15 29-16,-9-6-16 0,4 4 18 0,-1-2-29 15,6 4 14-15,-10-6-3 0,3 2 15 16,2 1-22-16,5 3 12 0,-10-4-5 0,6 1-10 15,4 3 7-15,-10-4 8 0,10 4-5 0,-8-3 13 16,8 3-10-16,-7-4-14 0,7 4 9 16,0 0 12-16,0 0 0 0,-5-3 3 0,5 3-3 15,0 0 16-15,0 0-3 0,0 0-10 16,0 0-11-16,0 0 11 0,24 0 13 0,-24 0-14 16,14 3 1-16,-6 0-5 0,1 0 2 0,-9-3 8 15,17 5 0-15,-10 0-3 0,3-2 11 0,-2 2 0 16,-1-1 2-16,2 2-8 0,-1 0-2 0,-1-2 8 15,0 2 4-15,1-1-12 0,-2 1 10 16,0 0 26-16,0-1-15 0,-1 1-16 0,0 0-3 16,-5-6 13-16,6 10 3 0,-4-5-13 0,-2-5-5 15,1 12 3-15,-1-12 4 0,0 0 1 0,-3 14-8 16,0-10 2-16,3-4 3 0,-7 8-5 16,2-3 5-16,-2-2-20 0,0 0 2 0,0 1-28 15,0-1-41-15,7-3-38 0,-13 5-90 0,7-5-226 16,6 0-396-16,-11 3 62 0,11-3 86 0,-11 0 83 15,11 0 37-15,-11-3 58 0</inkml:trace>
  <inkml:trace contextRef="#ctx0" brushRef="#br1" timeOffset="108544.21">8134 4234 714 0,'0'0'240'15,"0"0"-20"-15,0 0-15 0,4-8-5 16,-4 8-26-16,0 0 5 0,4-8-23 0,-4 8 13 16,2-7-13-16,-2 7 3 0,3-9-31 0,-1 3 8 15,2-1-16-15,-1 0 8 0,0-1-28 16,2-3 12-16,0 0-2 0,-1 0-7 0,0-2-21 15,2-1 10-15,-1 1-15 0,1-1 5 0,-2-1 0 16,2 1-8-16,-1 1 3 0,-1-1 2 0,-1 1-5 16,2 1-15-16,-2-1 13 0,2 0-13 15,-2 1-11-15,0 0 11 0,1 1 0 16,-1 0-8-16,-1 3 5 0,0-2-15 0,1 2 8 16,0 0-3-16,-1 1-10 0,-1 0-5 0,-1 7-1 15,6-12-9-15,-4 7 2 0,-2 5 13 0,3-7 0 16,-3 7 4-16,0 0-1 0,0 0-14 0,0 0 11 15,0 0 0-15,0 0 0 0,14 14 10 16,-11-7-8-16,-1 2 3 0,0 1-15 0,1 1 10 16,0 2 2-16,1 0-12 0,-1 1-3 15,1-1-3-15,-1 1 1 0,2 1-11 0,1 0 13 16,-3-3-5-16,1 2-3 0,1-2 11 16,-2-1-21-16,2-1 0 0,-1 1 11 0,-1-3-4 15,1 0-1-15,-1-1-6 0,-1-1 5 0,-2-6-2 16,7 11-6-16,-4-6-7 0,-3-5 8 0,6 5 2 15,-6-5-10-15,0 0 10 0,9 3-5 16,-9-3 2-16,0 0-2 0,0 0-2 0,13-10 15 16,-10 4-6-16,-1 0 3 0,3-2-4 0,-2-1-9 15,2-1 13-15,-1-2-2 0,0 0 0 0,-1 0-3 16,0-2 2-16,1 2-2 0,1-1 1 0,-2 1 4 16,2 1-5-16,-2 0 8 0,0 0-13 15,-1 4 5-15,1 0-2 0,-1-1-3 0,1 3 5 16,-3 5-13-16,5-9 18 0,-5 9-10 0,3-7 3 15,-3 7-6-15,0 0 13 0,0 0 3 16,0 0-18-16,0 0 10 0,0 0 11 16,15 19 7-16,-13-12 0 0,0 3-13 0,-1-1 10 15,3 2 5-15,-3 0-1 0,2 2-1 16,-1-1-5-16,1 0 5 0,1-1-23 0,-1 2 10 0,3-3 8 16,-4 1-2-16,3 0-14 0,0-2 6 15,1 1-29-15,0-2-35 0,-2-2-31 0,3 2-21 16,0-2-20-16,-1 0-51 0,0-2-100 0,0 2-222 15,1-2-365-15,-1 0 60 0,-6-4 82 0,14 7 99 16,-8-4 26-16,2-2 74 0,-8-1 42 0</inkml:trace>
  <inkml:trace contextRef="#ctx0" brushRef="#br1" timeOffset="109051.57">8765 4076 657 0,'0'0'284'0,"-12"2"-22"16,12-2-19-16,-10 6-15 0,5-2-19 15,0 0-17-15,5-4-10 0,-8 11-18 0,3-6-26 16,1 1 16-16,4-6-39 0,-4 13 15 0,3-7-48 16,1-6 18-16,0 12-26 0,0-12 1 0,3 12-11 15,1-5 12-15,3-1-27 0,-1-1 23 16,1 1-26-16,1-3-18 0,2 2 8 15,0-2 0-15,0 0-8 0,1-1 10 0,-1-1-17 16,-10-1 4-16,21-1 3 0,-11 0 6 0,0-2 7 16,-2 0-5-16,2-3 4 0,0 3 4 15,-1-4-6-15,0 0 1 0,0-1-6 16,-2 1 5-16,-1-1 3 0,0 0 29 0,0 0-27 0,-2 1-5 16,-1 0 6-16,0 0-8 0,-3 7-8 0,3-12 15 15,-3 12-7-15,-3-11 13 0,3 11-21 0,-4-8-15 16,0 4 10-16,4 4-36 0,-10-6-20 15,4 5-16-15,6 1-56 0,-11-2-84 0,11 2-175 16,0 0-396-16,-13 3 54 0,13-3 48 0,-11 3 74 16,11-3 34-16,-6 3 92 0</inkml:trace>
  <inkml:trace contextRef="#ctx0" brushRef="#br1" timeOffset="112259.68">9134 4093 465 0,'0'0'197'0,"0"0"-25"0,0 0 22 16,0 0-22-16,0 0 10 0,0 0-16 0,0 0 21 15,-16-3-23-15,16 3 2 0,0 0-17 0,-10 3 7 16,10-3-8-16,-10 3-4 0,10-3-9 16,-9 4-12-16,9-4-8 0,-10 6-15 0,6-3-5 15,-2 2 5-15,2 1-24 0,4-6 1 0,-7 12 3 16,4-6-14-16,1 0-7 0,2-6 2 0,-1 13 1 15,0-7-26-15,1-6 5 0,4 15-8 0,-1-9 8 16,1 1-10-16,0 0-8 0,2 0 2 16,1-2-7-16,-1 1-5 0,1-1 13 15,1 1-6-15,3-1-5 0,-2-2 14 0,2 2-27 16,-4-2 11-16,4 0-13 0,-1-2 46 0,0 2-49 16,-10-3 14-16,18 0-6 0,-8 0 20 15,-10 0-4-15,17-3-26 0,-8 2 18 0,0-2-3 16,-3 0-5-16,-6 3 10 0,12-8-2 0,-6 3-3 15,-3-1 1-15,0 1-1 0,-3 5 0 0,3-14-2 16,-3 8-1-16,0 6-12 0,-3-15 10 0,0 6 3 16,0 2 20-16,-3 1-35 15,0-1 4-15,0-1 13 0,0 2-7 0,-1 1 2 16,3 0-13-16,-3 2 3 0,7 3-21 0,-10-7-2 16,10 7-31-16,-7-3-7 0,7 3-65 0,-7-1-81 15,7 1-93-15,0 0-40 0,0 0-359 0,0 0 36 16,0 0 71-16,0 0 50 0,0 0 65 15</inkml:trace>
  <inkml:trace contextRef="#ctx0" brushRef="#br1" timeOffset="112812.71">9467 4096 665 0,'0'0'294'16,"6"-7"-15"-16,-6 7-15 0,0 0-39 0,0 0-10 16,4-7-7-16,-4 7-9 0,0 0-14 15,0 0-19-15,0 0-2 0,6-3-16 0,-6 3-10 16,0 0 1-16,0 0-4 0,0 0-22 0,0 0-6 15,13 11-4-15,-13-11-1 0,5 9-12 0,-2-4-8 16,1 2-3-16,-4-7-5 0,8 13 6 16,-4-7-27-16,-1 2 14 0,2 0-21 0,-2 0 8 15,1 1-13-15,-1 0 5 0,1 0-18 16,-1-2-2-16,1 0-6 0,-1 0 24 0,0 1-19 16,-1 0 3-16,-2-8-23 0,5 13 26 15,-2-9-15-15,-3-4-1 0,4 10 3 0,-4-10 10 16,3 8 0-16,-3-8 18 0,3 6-10 0,-3-6 15 15,0 0-23-15,2 8 1 0,-2-8-1 0,0 0 13 16,0 0-3-16,0 0-12 0,0 0 7 0,0 0 8 16,0 0-18-16,0 0-5 0,0 0 5 15,0 0-5-15,0 0 7 0,-12-20-7 16,12 20-7-16,-2-12 1 0,2 12 1 0,-1-14 0 16,2 6-3-16,1 0 13 0,-2-3-10 0,2 0-13 15,1 0-10-15,2-2 35 0,-3 2-22 16,3 1 5-16,0-1-11 0,0 2-2 0,2-1-18 15,-1 2-39-15,3 1-17 0,-1 1-23 0,1 0-80 16,1 1-128-16,-2 2-225 0,1-1-279 0,-1 3 59 16,1-2 85-16,-1 1 40 0,-8 2 92 15,12-3 37-15</inkml:trace>
  <inkml:trace contextRef="#ctx0" brushRef="#br1" timeOffset="113290.24">9694 4192 427 0,'13'1'164'0,"-13"-1"-34"15,11-1 21-15,-11 1-12 0,14-3 22 0,-6 0-18 16,1 0-5-16,-2 1-25 0,1-4-11 0,-1 3 11 16,-1-2-3-16,1 0-33 0,0-2 10 0,-1 0-10 15,-2 2 12-15,1-3-17 16,-3 3 18-16,3-2 4 0,-5 7 19 0,1-12-6 16,-1 12-2-16,0-10-10 0,0 10 20 0,-1-8-25 15,1 8 7-15,-7-5-18 0,7 5 8 0,-9-1-15 16,9 1 25-16,0 0-30 0,-14 3 20 15,14-3-13-15,-14 9 0 0,9-4-7 0,-2 0 15 16,1 4-13-16,2 0 5 0,-3 0-5 0,2 0 13 16,1 3 0-16,1-2-2 0,0-1-14 15,2 3 16-15,-2-2-21 0,3-1-17 0,0 2-6 16,1-2 34-16,1 1-23 0,1 2-11 16,1-3-2-16,2 0 0 0,1 1-8 0,1-2 13 15,4 0-39-15,-2-2-17 0,2 2-18 0,1-3-6 16,1 0-27-16,-1-1-54 0,1 0-88 0,-1-1-178 15,1-3-433-15,1 0 66 0,-2 0 85 16,-1-2 69-16,2-2 69 0,-1 1 36 0</inkml:trace>
  <inkml:trace contextRef="#ctx0" brushRef="#br1" timeOffset="123507.45">1285 3620 773 0,'0'0'279'0,"0"0"-26"16,0 0 8-16,0 0-38 0,0 0-8 15,0 0-16-15,0 0 37 0,0 0-52 0,0 0 0 16,0 0-7-16,-14 12-23 0,14-12-11 0,0 0 8 16,-6 5-18-16,6-5 8 0,-6 4-28 0,6-4-3 15,-5 5 10-15,5-5 8 16,-7 7-33-16,7-7 10 0,-8 5-24 0,5 0 7 16,3-5-4-16,-7 8-17 0,4-3 9 0,-1 1-7 15,-2-2-7-15,3 3 2 0,-2-2 0 0,2 2 2 16,-2 0-12-16,0 0 8 0,0 2-9 0,1 1 11 15,-2-1-10-15,2 1 2 0,-1 2-17 16,1-1 22-16,0-1-35 0,0 3 20 0,-1-2-3 16,0 2 6-16,0-2-13 0,2 2-3 0,-1-1 11 15,1 0-1-15,0 1-4 0,1-1-9 0,-1 1-12 16,1 0 13-16,-1-1 18 0,3 1-17 16,-2 0 11-16,2 1 4 0,2 1-13 0,-1-1 2 15,3 0-8-15,-1-1 8 0,-1 2 2 0,3-1-2 16,0 2-3-16,1 0-15 0,1-2 2 0,-1 1 6 15,1-1 12-15,1 1-15 16,0-1-15-16,-1 0-3 0,3 0 11 0,-2-1-4 16,3 0 1-16,-1-2-3 0,0 1 8 15,0 0-10-15,0-2 10 0,2 1-21 0,-4-2-12 16,1-1-18-16,1 2-39 0,-2-4-33 0,0 2-15 16,1-1-134-16,-3 1-204 0,1-2-476 0,0-3 69 15,0 1 82-15,-7-4 84 0,13 5 64 0,-13-5 74 16,12 1 42-16,-2-1 84 0</inkml:trace>
  <inkml:trace contextRef="#ctx0" brushRef="#br1" timeOffset="124803.95">9922 3830 1000 0,'0'0'315'0,"-1"-10"-31"15,1 10-28-15,0 0-33 0,0 0-16 16,0 0-17-16,0 0-1 0,0 0-12 0,0 0-19 16,0 0 24-16,0 0-33 0,0 0-9 15,0 0-9-15,0 0 17 0,0 0-30 0,0 0-8 16,0 0 0-16,0 0-15 0,0 0 2 0,0 0-5 16,0 0 1-16,0 0-6 0,18 14-3 0,-18-14-5 15,7 7-2-15,-7-7 5 0,6 8-18 0,0-2 10 16,0-1 8-16,-1 0-23 0,2 4-10 15,2-2 25-15,-1 1-13 0,-1-1-17 16,1 2 15-16,2-1-5 0,-1 0-3 0,-1 2-3 0,2-2 22 16,1 3-22-16,-1 0 3 0,0 0 0 0,1 0 3 15,-2 1-10-15,1 0 20 16,0 3-5-16,-2-4 5 0,-1 4-23 0,4-1 12 16,-4 1-27-16,0 1 15 0,-1-1 5 0,0 2 5 15,-2-1 3-15,2 0-3 0,-2 2 0 0,-1-1-12 16,0 2 27-16,-1-1 1 0,1 0-21 0,-1 0-8 15,-2 1-7-15,0 0 18 0,0-2 2 16,-2-1-10-16,1 1 7 0,-1 0-22 16,0 1 25-16,-1 0-10 0,-2-2 3 0,0 0-8 15,2-1-3-15,-4 0-2 0,2 0-11 0,-2-1 13 16,2-2-17-16,-1 1 9 0,-1-1 6 0,-2 1-11 16,1-2-27-16,1 2 25 0,-3-1 0 15,2-2-34-15,1-1-20 0,-2-1-22 0,-1 2-35 16,3-2-37-16,-1 0-8 0,-2 0-16 0,2 0-38 15,1-2-54-15,-2-1-158 0,4 1-297 0,-3-1-221 16,1 0 88-16,2-2 81 0,5-3 59 0,-13 5 134 16,6-3 20-16,7-2 51 0</inkml:trace>
  <inkml:trace contextRef="#ctx0" brushRef="#br1" timeOffset="129613.4">11137 3903 747 0,'0'0'322'16,"0"0"-7"-16,12 9-18 0,-12-9-25 0,0 0-24 15,0 0-15-15,13 0-11 0,-13 0-22 0,0 0-18 16,18-1-11-16,-8 1-22 0,-10 0-14 0,21-1-4 16,-8 1-16-16,5 0-20 0,0 0 7 0,4-1-17 15,1 0 4-15,0 0-25 16,1 1 5-16,0 0-17 0,0 0 4 0,0 0-10 16,-2 0-15-16,-2 0 5 0,-1 0 2 0,1 0-5 15,-4 0 1-15,2 0-6 0,-1 0-13 0,-3 1 13 16,2 0-12-16,-2 0-6 0,0 0 10 0,-2 0 1 15,-1 0 2-15,0 1-13 0,-1-1 5 16,-10-1-2-16,18 4 8 0,-11-3 2 0,-7-1 0 16,12 3-13-16,-12-3 10 0,9 4-2 0,-9-4-10 15,5 4-3-15,-5-4 18 0,0 0-7 0,1 12-6 16,-1-12 0-16,-3 10-2 0,3-10 5 0,-7 15 15 16,0-7-23-16,2 2 8 0,0-1-1 15,-3 2-1-15,0 1-1 0,-1 0 5 0,0-1-2 16,-1 2-3-16,0-2 16 0,0 2-11 0,1-2 6 15,-1 0 7-15,0 2-13 0,-1-2 6 16,0-1 2-16,0 1 5 0,2-1-3 16,2-1 11-16,-1 1-10 0,1-2-8 0,0 0 7 15,1 1 11-15,0-1-10 0,2 0 10 16,-1-2-3-16,2 2-13 0,-1-1 14 0,0-1-14 16,3 1 6-16,1-7-8 0,-3 11 7 0,3-11-7 0,-1 10 10 15,1-10-7-15,1 9 7 0,-1-9 18 16,2 8-15-16,-2-8-23 0,5 7 20 0,-5-7 10 15,6 6-10-15,-6-6-10 0,12 4 10 0,-4-2-12 16,-8-2 7-16,20 2-16 0,-8-2 13 0,0-2-1 16,3 2 4-16,1-2-41 0,2 0-6 0,4 0-35 15,-3-1-40-15,2-1-13 16,3 3-40-16,-2-4-106 0,-1 5-223 0,1-4-392 16,1 2 59-16,-2-3 110 0,-1 1 77 0,1 0 36 15,-1-1 63-15,-2 2 55 0</inkml:trace>
  <inkml:trace contextRef="#ctx0" brushRef="#br1" timeOffset="131712.93">12274 4212 616 0,'0'0'256'16,"0"0"-18"-16,4-5 11 0,-4 5-37 0,0 0-2 16,0 0-13-16,4-9-23 0,-4 9-13 0,0 0 1 15,1-8-14-15,-1 8-10 0,4-6-28 0,-4 6 6 16,3-6-4-16,-3 6-22 0,6-6-6 0,-6 6 8 15,5-7-10-15,0 4-18 0,-5 3 0 16,7-6-7-16,-7 6-1 0,8-4-23 0,-8 4 8 16,7-5-7-16,-7 5-9 0,9-2 14 0,-9 2-6 15,0 0-8-15,11 0 4 0,-11 0 4 0,0 0-10 16,14 6 0-16,-14-6-8 0,10 6 26 16,-5-4-23-16,-5-2 5 0,13 6-10 0,-7-1 28 15,1 0-46-15,-1 1 28 0,2-3-13 0,-1 3 3 16,0 0-3-16,0 0-5 0,-1 0 8 0,0-1-10 15,3 1 2-15,-3 1 7 0,1-2-9 16,0 1 2-16,1-1-15 0,0 0 20 16,3-1-10-16,-2 1-2 0,0-3-4 0,2 1 4 15,-1 0 4-15,0-1 4 0,-1-1 1 16,-9-1-2-16,19 0-5 0,-9 0 11 0,-10 0-9 0,17-3 6 16,-8 2 2-16,0-1 3 0,-1-2 15 15,0 0-20-15,-2 1 5 0,3-2-13 0,-3 0 12 16,-2-1-7-16,2 1 11 0,1-1-6 0,-3-1-10 15,0 2 5-15,1-3-10 0,-2 2 8 0,2-1-1 16,-2 0 14-16,1 0-16 0,0 2 2 0,-4 5 1 16,7-12 27-16,-4 9-27 0,-3 3 2 15,5-9 13-15,-5 9-10 0,5-4-3 16,-5 4 26-16,0 0-24 0,11-2-7 0,-11 2 13 16,0 0 2-16,10 10 11 0,-10-10 7 0,4 8-10 15,-4-8-5-15,3 15 21 0,-3-8-22 0,0-7 19 16,0 18-8-16,0-9-7 0,-2 1-13 15,2-1 38-15,-1 1-26 0,1 0-10 0,-3-1 6 16,1 0 7-16,0 1-16 0,-2 0-9 16,1-1-31-16,-1-1-13 0,-1 2-36 0,0-2-105 15,-2-3-115-15,1 2-494 0,-1-3 35 16,1 0 73-16,-2 0 58 0,8-4 70 0,-12 4 53 16</inkml:trace>
  <inkml:trace contextRef="#ctx0" brushRef="#br1" timeOffset="132860.03">12670 3761 821 0,'0'0'269'16,"0"0"-16"-16,0 0 6 0,0 0-34 0,-15-9-5 16,15 9-12-16,-9-4-4 0,9 4-27 0,-12-6 15 15,7 4-28-15,0-2 5 0,5 4-18 16,-14-5 2-16,9 0-27 0,-2 1 4 0,2 1-15 15,-1-1-2-15,1 1-18 0,-1-2 0 0,6 5-16 16,-9-6-10-16,6 1-8 0,-2 0 3 0,5 5-7 16,-5-7-1-16,5 7 0 0,-4-8-15 15,4 8-2-15,0-11-9 0,0 11 9 0,5-9-8 16,-5 9 12-16,7-9-22 0,-3 4 12 16,0 0-2-16,2-1-14 0,1 2 6 0,0 0 6 15,-1-1-9-15,-1 0 11 0,2 1-11 0,-7 4 1 16,13-5 15-16,-7 2-26 0,1 1 18 15,1-1-15-15,-8 3 20 0,17-2-10 0,-9 1 18 16,2 1-26-16,-10 0 19 0,21 2-6 0,-10-1-8 16,1 1 1-16,-2 0 20 0,4 0-18 0,-4 1 18 15,0-1-23-15,-1 1-3 0,-1 0 13 16,-8-3-23-16,14 6 21 16,-7-2-1-16,-7-4 4 0,7 6-9 0,-7-6 6 0,6 8-13 15,-6-8 10-15,1 7-8 0,-1-7-2 0,0 0 0 16,-1 12-6-16,1-12 6 0,-5 8 0 0,5-8 0 15,-4 10-16-15,0-5 6 0,1 0-24 16,-4 1 1-16,2-1-14 0,0 1-12 0,-4 0-15 16,1 1-8-16,-2 1-21 0,-2 1-7 0,2-2-21 15,-3 1-41-15,1 1-58 0,3-2-65 0,-1 1-76 16,2 2-85-16,0-1-335 0,0-1 59 0,2 1 109 16,1-2 29-16,0-1 59 0,1 1 82 15</inkml:trace>
  <inkml:trace contextRef="#ctx0" brushRef="#br1" timeOffset="133162.21">12597 3959 844 0,'0'0'338'0,"10"14"-21"0,-10-14-4 0,0 0-19 0,0 0-43 15,6 5-8-15,-6-5-20 0,0 0-3 16,0 0-31-16,5 6-9 0,-5-6-11 16,0 0-11-16,0 0-2 0,0 0-20 0,0 0-26 15,0 0-2-15,0 0-6 0,0 0-20 0,0 0-41 16,0 0-31-16,0 0-102 0,0 0-167 0,0 0-519 15,0 0 39-15,0 0 60 0,0 0 113 16,0 0 14-16,0 0 70 0</inkml:trace>
  <inkml:trace contextRef="#ctx0" brushRef="#br1" timeOffset="133675.34">13231 3991 936 0,'-5'-4'372'0,"5"4"-22"16,0 0-27-16,-3-5-31 0,3 5-6 0,0 0-45 15,0 0-13-15,0 0-16 0,0 0 6 0,0 0-32 16,0 0-14-16,0 0-6 0,15 19-33 0,-7-11 3 15,0 0 2-15,3 3-15 0,1 1-23 0,1 0 28 16,0 4-26-16,1-2-17 0,0 1-11 0,0 2 3 16,-3-4-5-16,1 3-14 0,-1-3-1 15,0 0-3-15,-3 0-3 0,1-1 0 16,0 1 3-16,-1-2-11 0,-1-2-2 0,-2 1 0 16,0-1-15-16,0-2-14 0,1 3 17 0,-2-4 1 15,-1 1-27-15,-3-7-13 0,6 11-18 0,-4-6 4 16,-2-5-32-16,5 9-23 0,-5-9-54 15,2 4-67-15,-2-4-186 0,0 0-449 0,0 0 29 16,0 0 87-16,0 0 81 0,0 0 52 0,0 0 46 16,0 0 82-16</inkml:trace>
  <inkml:trace contextRef="#ctx0" brushRef="#br1" timeOffset="133999.29">13485 4018 1011 0,'0'0'389'0,"0"0"-21"0,0 0-9 15,0 0-34-15,0 0-21 0,0 0-25 0,0 0-10 16,0 0-18-16,0 0 0 0,0 0-16 0,0 0 3 16,-23 20-10-16,18-13-31 0,-3 3 3 0,0 1 0 15,-4 0-16-15,1 1-15 16,-2 2-3-16,-2 1 2 0,1 0-21 0,0 1-9 0,-2-1-15 15,3 2 10-15,-3-2-15 0,2 1-16 16,1 0-4-16,2-4-11 0,0 4-21 0,0-4-2 16,1 2-8-16,1-2 3 15,0 1-10-15,1-5-34 0,3 3-27 0,-1-3-45 16,1 1-22-16,0-2-16 0,2 1-58 0,-1-3-55 16,4-5-163-16,-6 6-594 0,6-6 64 0,-7 4 82 0,7-4 89 15,0 0 47-15,-13 1 89 0,13-1 13 0,-10-1 123 16</inkml:trace>
  <inkml:trace contextRef="#ctx0" brushRef="#br1" timeOffset="144611.64">622 5743 279 0,'0'0'89'15,"0"0"-7"-15,0 0 33 0,-9 2 21 0,9-2 23 16,0 0-29-16,0 0 19 0,0 0-4 16,0 0 14-16,0 0-5 0,0 0-16 15,0 0 5-15,0 0-10 0,0 0-10 0,0 0 5 0,0 0-23 16,0 0 0-16,0 0-8 0,0 0-2 0,0 0-3 15,0 0 6-15,0 0-11 0,0 0-6 0,0 0-6 16,0 0 2-16,0 0-26 0,30 4 8 16,-30-4-13-16,11 0 5 0,-11 0-3 0,13 0 1 15,-13 0-13-15,16 0 5 0,-6 1-5 16,-10-1-8-16,20 0 13 0,-10 1-10 0,2-1-16 16,-1 0 36-16,0 1-36 0,2-1 3 15,-1 0-10-15,0 1 13 0,2-1-6 0,-3 0-2 16,4 0-6-16,-1 0 19 0,1 2-18 0,2-2 4 15,-2 0-9-15,0 0 7 0,2 0-15 0,-1 1 8 16,0-1-6-16,-1-1 13 0,2 1-4 16,0 0 11-16,-2 0-17 0,3-2 31 15,-2 2-26-15,-1 0-2 0,3 0 17 0,-2-1-2 16,2 1-15-16,-1-1 10 0,2 0-24 0,-3 1 24 16,3-1-18-16,0 1 2 0,0-1 11 0,1 0-8 15,2 1-8-15,1-1 14 0,2-1 1 16,-2 1-2-16,5 1-17 0,2-2 6 0,0 1 17 15,1 1-22-15,0 0 6 0,2-1 3 0,-2 1 7 16,2-2-5-16,0 2-5 0,1 0 12 0,1 2 9 16,13-1-19-16,-8-1-2 0,-4 0 23 15,12-1-15-15,1 2-3 0,2-1-8 0,1 0 8 16,-1 0 5-16,3 0-2 0,-1 0-14 0,-1 0 6 16,1 0 5-16,-1-1-2 0,0 1 2 0,1 0 2 15,1 1-12-15,0 0 0 0,2-1 12 16,-2 2 3-16,0-2-5 0,0 1-5 0,0-1 3 15,-3 2 2-15,0-1 2 0,0 0-7 16,0 1-2-16,0 0 14 0,1-1-12 16,4 1 28-16,1-1-23 0,0-1 31 0,-1 2-41 15,0-1 10-15,-1-1-6 0,3 0 6 16,-2 2-5-16,3-2 3 0,-2 1-8 0,1 1 22 0,-1-2-17 16,2 3 18-16,-2-3-21 0,1 3 21 0,-3-2-10 15,0 2 15-15,-1-3-16 0,0 1 24 16,-1 0-26-16,0 0-10 0,2 2 15 0,-2-2-13 15,2-1 3-15,-1 2 13 0,1-2-6 0,1 1-2 16,0-1-10-16,-2 1 10 0,0-1 10 0,-1 1-15 16,-1-2 18-16,0 1-21 0,-1 0 0 15,-1 0 19-15,-1-1-24 0,0 0 23 16,-8 1-18-16,7 0 6 0,1 0-1 0,-9-2 1 16,8 1-6-16,1 1 6 0,-1-3 2 0,-9 2 5 15,8 0-16-15,1 0 6 0,0-2 3 0,-2 2 22 16,-6 0-15-16,-5-1 6 0,13 2-9 15,-2-3 1-15,0 2-8 0,-7-1-11 0,-5 0 16 16,1 1 13-16,10-1-21 0,-7-1 8 0,-5 2-7 16,0-1 4-16,2 1 8 0,8-3 0 15,-4 3 13-15,-5 0-25 0,-1-1 4 16,1 1-2-16,0 1 7 0,2-1-7 0,0 1 10 16,0-2-10-16,1 2 10 0,-1 0-5 0,13 2 0 15,-10-2-2-15,9 1-6 0,-10-1 8 0,-4 1-5 16,2-1 31-16,-2 2-34 0,14 0 11 15,-9-1-6-15,-3 0 11 0,-1 0-16 0,-1 0 13 16,0 1-10-16,1-1 13 0,-2 2-16 0,0-2 23 16,1 1-12-16,-1-1-8 0,0 1 0 0,-1 0-3 15,0-1 3-15,0 2 2 0,-1 0-4 16,1-2 9-16,-1 2 11 0,0-2-5 0,3 1-19 16,-2 1 11-16,0-3 0 0,0 3-5 0,0-2 0 15,0 1 8-15,0 0-1 0,-1-2-4 0,-1 3-1 16,2-3 3-16,-2 2 3 0,3-1 10 15,-2-1-21-15,0 0 13 0,-1 3-18 0,1-5 21 16,-3 2-8-16,1 2 5 0,-2-2-13 16,4 1 8-16,0 0 5 0,0 1-5 15,0-1-12-15,0 1 14 0,0-1-4 0,-1 1 9 16,1 0-4-16,-1 1-1 0,1-1-4 0,1 0-1 16,0 0-2-16,2 0 0 0,-3 1 15 0,4-1-7 15,7 3-3-15,-4-4-3 0,-4 2 3 0,0 0 13 16,-2-1-21-16,2 1 14 0,-4 0-4 15,2 1-4-15,11-1 4 0,-7 2-7 0,-6-2-3 16,1 0 8-16,1 0-2 0,-1 0-3 16,0-1 2-16,1 2 16 0,2-1-23 0,-3 0 28 0,1 0-18 15,2 0-8-15,-2 0 5 0,1 0 8 16,-3-1-15-16,3 1 18 0,-3 0-6 16,3-1-14-16,-1-1 7 0,-2 1 2 0,0 1 8 15,-1-1 3-15,1 0-13 0,-3-1 5 0,2 1 7 16,0-1-17-16,1 1 8 0,0-1 4 0,0 1 1 15,-1 0-8-15,4-1 5 0,-2 1-3 16,3 1 8-16,-2-2-10 0,2 1 0 16,0-1 7-16,1 1-4 0,-4 0 7 0,3 0 0 15,0-1 5-15,-2 1-7 0,2-1 12 0,-3 0-15 16,4 2-5-16,-2-1-5 0,-1-1 12 16,0 1 6-16,0 0-3 0,0 0-10 0,-1 0 5 15,-1 0 3-15,0-1 4 0,2 0-12 0,-3 1 5 16,2 0-2-16,-2-1 2 0,0 2-11 0,0 1 4 15,1-2-6-15,-6-1 13 0,1 2 0 16,-1-1 15-16,-1 0-17 0,0-1-3 0,1 1 0 16,1-1 12-16,-3 2-2 0,2 0-2 0,-1-3 2 15,-1 2-5-15,2 0-5 0,-1 1-3 0,-1-2 13 16,2 1-2-16,-2-2-3 0,4 2-3 16,-3-1 6-16,3 1 5 0,0-1-11 0,3 1 0 15,1-1 14-15,-1 1 1 0,2-1-19 16,-1 1-6-16,0 1 16 0,-1-2-1 0,-1 0-7 15,0 1 13-15,0 0-13 0,-1-1 5 16,3 2 2-16,-5-2 3 0,1 0-12 0,4 2 12 16,1-2-10-16,-1 1 20 0,1 1-15 15,0 0-8-15,0 0-2 0,2-1 10 0,-1 2 0 0,0-2 3 16,2 0-1-16,-3 0 3 16,0 1-2-16,1 0 2 0,-1-2 5 0,0 1-12 0,-1 0-4 15,0 1 4-15,-3-2 35 0,4 0-33 0,0 1 3 16,-1 0 10-16,1-1-3 0,-1 0 3 0,2-1-16 15,-1 2 16-15,-5-1-5 0,0-1-3 16,1 0-5-16,1 0 0 0,-2 0-3 0,-1 0 18 16,1 0-15-16,-4 0 11 0,0 0-14 0,-1-1 16 15,-3 1-34-15,0 0 1 0,-1-2-57 16,-2 2-48-16,-1-2-90 0,-4 1-105 16,1 0-420-16,-1-2 49 0,-10 3 87 0,8-4 51 15,-8 4 56-15</inkml:trace>
  <inkml:trace contextRef="#ctx0" brushRef="#br1" timeOffset="147277.26">1254 5182 624 0,'0'0'195'0,"0"0"-6"15,0 0 3-15,0 0-18 0,0 0 10 16,-28 5-25-16,28-5 2 0,-9 4-17 0,4 0 4 16,5-4-17-16,-12 9 15 0,5-5-16 0,0 0-2 15,1 1-5-15,0-1 0 0,-1 2-5 16,0-1-21-16,1 0 10 0,-1 1-22 0,1 2 15 15,-1-2-6-15,4 0-17 0,-2 1 10 0,0 2-20 16,1-3-1-16,1 3-9 0,-2 0 4 0,2-1 8 16,1 1-15-16,0 1-5 0,0 0 9 15,0-1-14-15,2 1 2 0,-3 0 0 0,6 0 3 16,-3 0-8-16,2 3-13 0,0-2-5 0,1 0 5 16,1 2-2-16,-1-2-6 0,4 0 6 0,-2 0-6 15,2-1 6-15,1 0-1 0,-2 1-17 0,2-2 7 16,-1 1-4-16,4 1 7 15,-2-3-16-15,1-1 6 0,2 2-3 0,-1-1 10 0,0-2-5 16,1 1-10-16,-1-1 11 0,1-1-14 16,0-2 11-16,1 3-6 0,-1-2 11 0,1 1-8 15,1-3-7-15,-1 0-1 0,0 0 11 16,-2-1 2-16,2 1-7 0,-1-2 4 0,-2 0-2 16,3 0 16-16,-2-2-11 0,1 1 6 0,-1-1 14 15,1-1 9-15,1 0-11 0,-3-1-21 0,1-1 9 16,1-2 2-16,-3 2 7 0,1-3 6 15,1-2-26-15,-1 1 8 0,0-2-5 0,-1 2 7 16,-1-1-5-16,-1-1 8 0,1 1-10 0,-2 0 15 16,-1-1-15-16,0 1 4 0,-1-1-1 0,-1 2-1 15,0-1-2-15,-3-1 7 0,0 3-10 16,0-3-8-16,-2 1 16 0,-1-1-5 16,-1 0-11-16,0-1 9 0,0 2-4 0,-3-2-4 15,0 1 2-15,0-1 5 0,0 1-3 0,-2-1 1 16,1 2 4-16,-1-1-7 0,1 1 11 0,0 0-14 15,-1 2 11-15,0-1-16 0,-3 2 29 16,2-1-6-16,-1 1-20 0,0 0 7 0,-4 1 1 16,3 2-8-16,-1-2 2 0,-1 2 6 15,-1 1-19-15,0 0 14 0,0 2-6 0,0-1-5 16,1 2 1-16,1-1-11 0,0 2-18 0,1-1-11 16,1 2-6-16,0-1 6 0,-1 1-17 15,2 1-20-15,1-2-27 0,1 3-29 0,0-1-70 16,1 0-67-16,7-3-20 0,-9 8-453 0,5-5 51 15,4-3 67-15,-6 8 56 0,6-8 61 0,-7 8 54 16</inkml:trace>
  <inkml:trace contextRef="#ctx0" brushRef="#br1" timeOffset="147928.99">1315 5453 639 0,'0'0'187'0,"0"0"-31"0,0 0 21 0,0 0-5 15,0-11-19-15,0 11-15 0,0 0-2 0,0 0-8 16,0 0-3-16,0 0-17 0,0 0 12 0,6-7-23 15,-6 7 6-15,0 0-6 0,5-3 8 0,-5 3-18 16,0 0 5-16,0 0-12 0,10-3-9 16,-10 3 6-16,8-2 15 0,-8 2-15 15,0 0-5-15,13-1-1 0,-13 1-7 0,10 1-10 16,-10-1 10-16,13 1-20 0,-13-1 4 0,11 3-7 16,-4-2 3-16,-7-1 25 0,14 5-15 0,-7-4-3 15,-7-1 3-15,13 7-8 0,-6-3-13 16,-2 0 13-16,3-1-13 0,-1 2 3 0,-1 1 8 15,-1-2-3-15,1 2-8 0,-1 0 3 0,2 0-6 16,-2 0 19-16,0 0-16 0,0 0-2 0,0 1 10 16,1 0-8-16,-1 0 3 0,0-1-15 15,0 1 4-15,1-2 11 0,1 2-16 0,-2-2 9 16,2 1-14-16,-1 0 11 0,1-1-6 0,0-1 1 16,-2 1-1-16,4-2-10 0,-3 0 6 0,2 2-1 15,-8-5 11-15,14 5-26 0,-7-2 15 16,-7-3-2-16,16 3-21 0,-7-3 0 0,-9 0-15 15,16 0-43-15,-16 0-44 0,19-3-136 0,-10 1-135 16,0 1-387-16,3-3 51 0,-2-2 51 16,-1 1 57-16,1-1 79 0,0-1 49 0</inkml:trace>
  <inkml:trace contextRef="#ctx0" brushRef="#br1" timeOffset="149104.94">1895 5531 317 0,'0'0'118'0,"0"0"7"0,0 0-25 16,0 0 15-16,0 0 3 0,0 0 0 0,0 0-3 16,0 0 3-16,0 0-8 0,0 0-11 15,0 0 24-15,0 0-8 0,-15-6-7 16,15 6-1-16,0 0-12 0,0 0 20 0,0 0-17 16,0 0 1-16,0 0-9 0,0 0-3 0,0 0-2 15,0 0 9-15,-16 6-14 0,16-6-4 0,0 0 1 16,0 0-10-16,-7 3-3 0,7-3-13 15,0 0 18-15,0 0-13 0,-8 3 6 0,8-3-11 16,0 0-2-16,-7 5 9 0,7-5-1 0,0 0 2 16,-6 5-3-16,6-5-13 0,0 0 11 0,-5 6-15 15,5-6-6-15,0 0-2 0,-5 7 10 0,5-7 7 16,-3 5-12-16,3-5 5 0,-1 6-10 16,1-6 10-16,0 0-26 0,-1 11 16 0,1-11-1 15,0 5 4-15,0-5-21 0,0 0 7 0,2 13-2 16,-2-13 0-16,6 7-18 0,-6-7 25 15,6 7-22-15,-6-7 23 0,9 7-16 16,-4-3 3-16,-5-4 5 0,8 5-8 0,0-2 10 16,-8-3-20-16,11 4-5 0,-4-2 10 0,-7-2 0 15,12 4 8-15,-12-4 0 0,13 1-5 0,-13-1 2 16,11 0 16-16,-11 0 4 0,10-3-7 16,-10 3 5-16,8-2 8 0,-8 2-13 15,7-4-5-15,-7 4-2 0,7-8 17 0,-7 8-18 0,6-8-17 16,-6 8 7-16,2-10 13 0,-1 4-8 0,-1 6-5 15,0-10-5-15,0 10 8 0,2-11-1 0,-2 11 4 16,-2-10-6-16,2 10-3 0,-3-11 9 0,3 11-4 16,-3-9-12-16,3 9-8 0,-3-8-15 15,-1 5-8-15,4 3-40 0,-6-5-40 16,6 5-68-16,-8-4-74 0,8 4-126 0,-7 1-374 16,7-1 57-16,0 0 68 0,-12-1 60 0,12 1 64 15</inkml:trace>
  <inkml:trace contextRef="#ctx0" brushRef="#br1" timeOffset="150012.9">2559 5209 499 0,'0'0'197'15,"0"0"8"-15,0 0-3 0,0 0 0 16,0 0-20-16,0 0 5 0,0 0-8 0,0 0-26 16,0 0 6-16,0 0-8 0,0 0 5 0,0 0-7 15,0 0-3-15,-23 12-26 0,23-12 26 0,-7 7-23 16,7-7-21-16,-5 8-2 0,2-2-3 0,0-1 8 16,-1 1 10-16,4-6-25 0,-5 13-16 15,4-3 16-15,-2-2-21 0,2 0-13 0,0 2 8 16,-1 0 3-16,2-1-16 0,0 2-10 0,0-2 18 15,0 3-8-15,2 0-18 0,-1-2 0 16,3 2-7-16,-3 0 23 0,2 0-26 16,1-1 0-16,-1-1 12 0,2 1-11 0,0-1-1 15,-1 1-18-15,2-1 0 0,0-1 15 0,1 1-12 16,0-2-5-16,-1 1 7 0,2-2-31 16,-1 0-9-16,1 0-45 0,0-2-40 0,0-2-61 15,0 1-124-15,-1-1-51 0,3-1-330 0,0 0-17 16,-10-2 53-16,16 2 74 0,-16-2 56 0,15-3 37 15</inkml:trace>
  <inkml:trace contextRef="#ctx0" brushRef="#br1" timeOffset="150348.24">2752 5345 1195 0,'-1'-7'392'0,"1"7"-39"15,0 0-31-15,0 0-40 0,-1-8-11 0,1 8-20 16,0 0-18-16,0 0-15 0,0 0-3 0,0 0-21 16,0 0-20-16,0 0-20 0,0 0-1 15,0 0 1-15,0 0-26 0,7 29 8 16,-7-22-9-16,3 2-16 0,-3 0-9 0,3 1-5 16,-2-2 0-16,2 3-15 0,-3 0-7 0,1-1 22 15,1-1-33-15,-2 2-8 0,2-1-10 0,0 0 11 16,-1-1-14-16,1 0-10 0,1 0 16 15,0-1-18-15,0-2-11 0,1 3-7 0,-4-9-16 16,5 12-25-16,-2-6-9 0,2-1-14 0,-5-5-19 16,5 8-20-16,-5-8-41 0,7 6-37 0,-7-6-50 15,0 0-84-15,4 4-77 0,-4-4-228 16,0 0-168-16,0 0 58 0,0 0 67 0,0 0 51 16,0 0 69-16,-18-12 57 0</inkml:trace>
  <inkml:trace contextRef="#ctx0" brushRef="#br1" timeOffset="150810.78">2705 5468 678 0,'0'0'310'0,"0"0"-16"16,-2-7-18-16,2 7-15 0,0 0-15 0,0 0-31 15,0 0-15-15,8-8-13 16,-8 8-21-16,10-3-23 0,-10 3-9 0,13-1-24 0,-4 1-16 16,1-1-17-16,-10 1-23 0,21-2-8 0,-10 2-18 15,2-1-10-15,-3-1-5 0,3 2-6 0,-2-1-14 16,0-1-14-16,0 1 1 15,-1-1-26-15,0 0-11 0,-1-1 1 0,0 1-23 0,0-2-11 16,-2 0-5-16,0 0 1 0,0-1 4 0,0 0 21 16,-2-1-5-16,0 1 15 0,0 0 8 0,0-2 15 15,-1 1 23-15,-1 0 39 16,1-1 10-16,-4 7 38 0,3-12 10 0,-1 7 44 16,-2 5-2-16,3-11 7 0,-3 11 10 0,2-11 0 15,-2 11-2-15,2-7 10 0,-2 7 5 0,1-8-30 16,-1 8-11-16,0 0 10 0,2-9 1 15,-2 9-19-15,0 0 6 0,0 0-5 0,0 0 4 16,0 0-2-16,0 0-10 0,0 0 2 0,0 0-27 16,11 19 19-16,-11-19-7 0,4 15-5 0,-2-8-7 15,1 4-4-15,-2-1 9 0,3 3 12 16,-3-2-23-16,2 2 0 0,-1 1-3 16,0-1-8-16,-2 0 0 0,2 1-28 0,-1-3 9 15,-1 1-14-15,0-2 24 0,-1 1-31 0,-1-1 8 16,2 0-11-16,-3-2-30 0,-1 1-26 0,1 0-36 15,-1 0-38-15,0-1-62 0,-1-1-125 16,1-1-238-16,-3 1-359 0,3-3 83 0,-3 2 79 16,0-3 61-16,0 0 77 0,7-3 56 0,-15 2 59 15</inkml:trace>
  <inkml:trace contextRef="#ctx0" brushRef="#br1" timeOffset="152771.22">3443 5090 693 0,'0'0'236'0,"0"0"-3"0,0 0-3 16,-7-4 16-16,7 4-18 0,0 0 7 0,0 0-15 15,0 0 5-15,0 0-25 0,0 0-11 16,0 0-7-16,0 0-5 0,0 0-1 0,0 0-2 15,0 0-15-15,-9 15-18 0,9-15 5 16,-2 9-16-16,2-9-2 0,-1 8-12 0,1-8-4 16,0 11-9-16,0-11-14 0,0 14-2 15,1-6-5-15,0 0 21 0,-1-8-29 16,3 18-8-16,-1-7 1 0,-1-1-6 0,1 1 8 16,0 1-15-16,-1 1-15 0,1-1 2 0,0 0 17 15,0 0-17-15,-1 2 0 0,0-2-7 0,1 1 12 16,0 0-5-16,-1 0-6 0,1 0 9 0,-1 1-6 15,1-1 3-15,-1 1-7 0,2 0 3 0,-2 2-13 16,2-3 9-16,1 1-5 0,-2 1-11 0,-1 1 18 16,3-3-2-16,0 4-13 0,0-3 9 0,-1 1-6 15,0 1-3-15,2 0 6 16,-2 0 4-16,1-2 4 0,-2 0-16 0,1 3 15 16,0-2 0-16,-1 1-10 0,0 0 5 0,0-2-23 15,0 2 29-15,0 0-9 0,1 1-12 0,-1-3 0 16,-1 3 10-16,1 0-8 0,-1 0 1 15,1-3-6-15,-2 5 8 0,2-4-16 0,0 3 11 16,-2-3 3-16,3 4 14 0,-2 1-12 16,1-2 13-16,1 2-3 0,-1-1-13 0,0 0 3 15,1 0-5-15,-1 2-13 0,0 0 13 16,0-1 2-16,2 0 11 0,-1 0-21 0,-1 1 3 16,1 3 4-16,2 0 9 0,0-2-1 0,-4 2 16 15,3-3-23-15,-2 0-8 0,0 0 11 0,-2 1 14 16,-1 0-2-16,-2 2-20 0,-2 2 28 15,1-1-34-15,0 2 22 0,-2-3-22 0,0 2 24 16,-4 7-19-16,2-4 14 0,2-5-11 0,0 1-2 16,0 1 10-16,-1-2-8 0,1 2 13 0,0 0-10 15,-3 7 0-15,2-5-21 0,1-4 26 16,0 0-5-16,1 1-16 0,0 1 6 0,0-2 7 16,-1 1-3-16,0 0-7 0,1 0 6 0,0 1-14 15,0 0 16-15,0 0-14 0,0 1 14 0,1-1-13 16,-1 0 2-16,2 1 3 0,-2-1 13 15,2 0-8-15,-1 1-2 0,1-1 2 0,-1-1 0 16,0 1 8-16,1-1-10 0,1 1-14 16,-2 0 27-16,3 1-14 0,-3-3 1 0,1 0 12 15,0 1-17-15,-1 1-4 0,1-1 19 16,2 2-23-16,-2-1 15 0,1 1 0 0,1 0 8 16,-2-1-41-16,3 0 15 0,-3 1 36 0,3-1-18 15,0 2 6-15,-1-1-1 0,1 0-10 0,1-1 10 16,-1 0 3-16,0 0-8 0,0 1-3 0,2-1 11 15,-2 1-5-15,1-2 7 0,-1 2-17 16,1-1 4-16,-1 3 3 0,1-2-7 0,-1 1 2 16,0-1-5-16,1 1-3 0,-1 0 8 15,-1 1-5-15,2 0 5 0,-1 1 26 0,0-1-16 16,1 0-20-16,0 0 15 0,-1-1 2 16,1 1-2-16,0-2 6 0,1 1-4 0,-1 1-7 15,-1-3 13-15,2 1-13 0,-1 1 16 0,0 0-24 16,-1-1 10-16,3 0-2 0,-2 2-2 0,1 0 2 15,-2-1 8-15,2 1-24 0,-1 0 19 16,1 1-8-16,0-2 7 0,-1 0-15 16,2 1 16-16,-1-1 10 0,0 0-11 0,0 1 1 15,1-2 2-15,0 1-8 0,-1-3 11 0,1 1-16 16,1 1 24-16,-2-1-24 0,2 1-7 0,-1-2-1 16,0 1 21-16,-1 1-5 0,1-2 8 15,0 1-18-15,0 1 18 0,1-1-14 0,-1 0 9 16,1 0-6-16,-1 1 24 0,2-2-21 0,-2 1 15 15,3-1 3-15,-2 0-13 0,1 0 3 0,0 0-3 16,-2-1 0-16,1 2-2 0,2-3-16 16,-2 2 28-16,-1 0-15 0,2 0 11 0,-2-1-1 15,0 1 5-15,1-1-15 0,-1 0 16 0,0-3-14 16,0 3-4-16,0 0 20 0,-1 0-3 0,1 0-13 16,0 0 6-16,-1-2 0 0,-1 0 5 15,3 2-24-15,-4-2 16 0,3-1 3 0,-2 1-5 16,2-1 2-16,-3 2 3 0,3-2 2 15,-3-2-5-15,3 2-5 0,-2-1 20 0,1 1-9 0,0 0-14 16,1 0 6-16,-1-1 7 16,0-1-5-16,0 2-5 0,-1 0 8 0,2-2-16 15,-1 0-15-15,0 0 18 0,1 0 23 16,-1 1-3-16,1 0-5 0,-1-1-5 0,-1 1-17 16,1 0 1-16,1-2 6 0,0 2 0 0,-2 0 3 15,1-3-4-15,2 2 12 0,-2-1 4 16,0-2-13-16,0 0 16 0,0-2-18 0,1 1 25 0,0-2-17 15,-1-1 0-15,0 0-16 0,2 0 10 16,-3-1 1 0,2-1-1-1,-1-2-7-15,-1 1 15 16,1 0-5-16,-2-9 26 16,2 15-21-16,0-6-8 0,-1-1-33 15,0 0-38 1,-1-8-13-16,2 18-8 15,-2-10-56-15,3 2-25 16,-1-2-24-16,0 2-64 16,1-1-135-16,1 2-607 15,-1-4 64-15,1-1 105 16,-4-6 79 0,4 8 88-16,-4-8 55 0,0 0 73 15,0 0 17-15,0 0 77 0</inkml:trace>
  <inkml:trace contextRef="#ctx0" brushRef="#br1" timeOffset="154768.1">4101 5193 284 0,'0'0'115'0,"0"0"23"0,0 0-2 16,0 0-6-16,0 0 29 0,2-8-23 0,-2 8 7 16,0 0-7-16,0 0-11 0,0 0 6 0,0 0 17 15,0 0-7-15,0 0 0 0,0 0 7 0,0 0 11 16,0 0-24-16,0 0 9 0,-8-9-9 15,8 9 11-15,0 0-28 0,0 0-16 0,0 0 6 16,-13 0 7-16,13 0-7 0,0 0-6 0,-13 4 3 16,13-4-15-16,-14 3 2 0,8 0-3 15,-2 1 9-15,1 0-11 0,0 0-5 16,-1-1-1-16,1 2-6 0,0 1 1 0,-2-1-17 16,1 2 0-16,0 0 5 0,0 1 5 0,-2-1-12 15,2 2 22-15,-1-1-33 0,3 0 13 0,-2 2-33 16,0-1 45-16,0 1-27 0,1-1-8 15,0-1 5-15,1 2 12 0,1 0-19 0,-1 0-9 16,2 0 3-16,-2 0 13 0,2 0-10 0,1-1 5 16,0 2-16-16,2-1 1 0,0-1-8 0,1 1 4 15,0-1 19-15,0 1-15 0,2 1 2 16,-1-3-3-16,3 2-2 0,-1 1-5 0,2-2 7 16,0 1 1-16,0-1 12 0,0-1-2 0,1 2-18 15,1-2 7-15,2 0 6 0,-1 0-3 0,-1 0-19 16,3 0 28-16,0-1-19 0,0 0 2 15,1-2-2-15,-1 3-1 0,1-3 4 16,1 1 2-16,-1-1-11 0,0 1 6 0,1-1-5 16,2-1 12-16,-1 0-25 0,0-1 35 15,0 1-32-15,1-1 0 0,0 0 6 0,0-2 0 16,0 0 3-16,-1 1-9 0,0-2 4 0,-1 0-4 16,2-2 8-16,-1 1 11 0,2-2-2 0,-2 0-5 15,1 0-2-15,0-2 0 0,-1 1-16 16,0-1 0-16,0-2 16 0,-1-1 20 0,1 2-28 15,-1-2 0-15,0-2-8 0,0 0 21 0,-2-2-13 16,1 1 0-16,1-2 0 0,-2 2 16 0,-2-2-24 16,0 1 8-16,-1 1-8 0,-1 0 8 0,-2 0 4 15,0 0 5-15,1-2-19 0,-2 2 17 16,1-2-9-16,-1 1 2 0,-2-1 8 16,0 1-6-16,-1-2 6 0,0 0 0 0,-2-2-3 15,0 2-5-15,-1-4 2 0,-1 2 14 0,0 0-4 16,-1-1-12-16,0 0-5 0,-1 2 3 0,-1-1 14 15,-1 1-1-15,1 0-24 0,0 0 0 16,-2 3 11-16,0 0 12 0,0 1-15 0,-3 1 5 16,0 1 2-16,-2 1 1 0,0 1-6 15,0 1-4-15,-1 3-4 0,-1 0-19 0,3 1-11 16,-2 1 10-16,2 1-36 0,-1 0 19 16,0 1-32-16,1 3-2 0,1 0-46 0,0 0-69 15,2 2-107-15,0 2-101 0,1-2-444 0,3 2 60 16,-1 0 78-16,0 0 76 0,0 1 67 0,1 0 33 15,0 0 115-15</inkml:trace>
  <inkml:trace contextRef="#ctx0" brushRef="#br1" timeOffset="155364.47">4205 5437 854 0,'0'0'264'16,"0"0"-28"-16,0 0-21 0,0 0-18 0,0 0-18 15,0 0-10-15,0 0-31 0,0 0-13 16,0 0-2-16,0 0-10 0,3-19-26 16,-3 19 10-16,0 0 1 0,8-3-11 0,-8 3-8 15,8-2 16-15,-8 2-34 0,0 0 8 0,12-2-2 16,-12 2-3-16,0 0-5 0,13 2-3 0,-13-2-7 15,0 0 30-15,13 3-31 0,-13-3 1 16,8 4 7-16,-8-4-12 0,10 6 5 16,-5-1 2-16,-5-5-3 0,10 7 1 0,-5-2-3 15,-5-5 3-15,8 10 12 0,-3-4-22 0,0-3-11 16,-5-3 10-16,7 12-7 0,-3-6 23 0,0-1-24 16,-4-5 14-16,8 12-6 0,-6-4-15 15,1-2-2-15,0 1 4 0,-3-7-2 0,5 14-2 16,-2-7-8-16,1 0 17 0,-2 0-4 0,2 0-18 15,1-1 15-15,-2 0-16 0,2 0 6 0,-5-6-5 16,8 11 0-16,-3-6 12 0,0-1-15 16,-5-4 0-16,10 8 5 0,-4-5 1 0,-6-3-19 15,11 5-5-15,-11-5-41 0,14 1-4 0,-14-1-68 16,14 0-63-16,-14 0-131 0,17-1-74 0,-9-1-364 16,1 1 64-16,-1-2 39 0,1 0 100 15,0-2 45-15,-1 0 52 0</inkml:trace>
  <inkml:trace contextRef="#ctx0" brushRef="#br1" timeOffset="155829.67">4644 5453 936 0,'0'0'292'0,"0"0"-31"15,0 0-5-15,-3-7-20 0,3 7-29 0,0 0 3 16,0 0-13-16,0 0-31 0,0 0-4 0,0 0-11 16,0 0-3-16,0 0-17 0,0 0-3 0,0 0-18 15,0 0-3-15,-5 22 6 16,5-22-16-16,0 0-10 0,1 10 8 0,-1-10-8 16,0 0-8-16,0 0-7 0,2 12-6 0,-2-12 9 15,0 0 2-15,0 11-14 0,0-11-4 0,0 0 16 16,2 10-22-16,-2-10-7 0,0 0-5 0,2 9 21 15,-2-9-16-15,0 0-15 0,1 11-1 16,-1-11 19-16,0 0-6 0,1 8-17 16,-1-8-16-16,0 0 8 0,1 9 16 0,-1-9-14 15,0 0-5-15,1 10-2 0,-1-10 5 0,0 0-5 16,2 9 0-16,-2-9-11 0,0 0 21 16,0 9-10-16,0-9-8 0,0 0-2 0,2 8 10 15,-2-8-1-15,0 0-17 0,0 0 18 0,2 10-21 16,-2-10 13-16,0 0-2 0,0 0 2 0,0 11 13 15,0-11-31-15,0 0-2 0,1 7-29 0,-1-7-9 16,0 0-32-16,0 0-25 0,0 0-115 16,-1 10-180-16,1-10-434 0,0 0 91 0,0 0 57 15,0 0 36-15,0 0 89 0,0 0 88 0,0 0 30 16</inkml:trace>
  <inkml:trace contextRef="#ctx0" brushRef="#br1" timeOffset="156463.57">5144 5084 819 0,'0'0'309'0,"0"0"-32"15,-24 10-8-15,24-10-24 0,-7 10 4 0,2-4-19 16,1 0-30-16,1 2-14 0,-2 1-1 0,2 1-11 16,-2 0-8-16,1 0-22 0,0 1-4 0,-1 1-14 15,0 0-1-15,2 0-2 0,-2 2-3 16,2-2-17-16,-2 2 2 0,3-1-6 0,-1 0-9 16,0 1 0-16,2 2 17 0,0-2-43 0,1 0 3 15,1-1-11-15,1 2-5 0,2 2-2 0,0-1-6 16,3-3 1-16,0 3-6 0,1-3-4 15,0 0 7-15,1-2-11 0,1 2-14 16,0-2-4-16,-1-2-6 0,4-1-22 16,-4 0-27-16,3-1-24 0,0-1-25 0,-3-1-44 15,4-1-94-15,-3-1-182 0,0-1-356 0,2 0 20 0,-2-2 55 16,-10 0 61-16,21-3 107 0,-12-1 26 16</inkml:trace>
  <inkml:trace contextRef="#ctx0" brushRef="#br1" timeOffset="156743.66">5435 5284 762 0,'0'0'361'0,"0"0"-36"16,-3-5-5-16,3 5-31 0,0 0 1 0,0 0-29 16,0 0-23-16,0 0-18 0,-7 21-2 15,7-21-16-15,-2 14-28 0,0-6 2 0,1 2-9 16,-1 2-34-16,-1-1-5 0,2 2-5 0,0 0 7 15,-1 0-32-15,1 0-14 0,1-1-10 0,-2 1 8 16,0 0-8-16,1-1-27 0,1-2-9 0,-1 1 23 16,0-1-12-16,2-1-29 15,-1-9-17-15,0 15-16 0,0-9-25 0,0-6-31 16,0 13-21-16,0-13-38 0,-1 8-89 0,1-8-75 16,0 0-120-16,0 0-356 0,-5 5 43 0,5-5 80 15,0 0 44-15,0 0 84 0,0 0 38 16</inkml:trace>
  <inkml:trace contextRef="#ctx0" brushRef="#br1" timeOffset="157226.75">5303 5432 601 0,'0'0'287'16,"0"0"-21"-16,0 0-25 0,10-10-44 16,-10 10 23-16,11-2-56 0,-11 2-3 0,15 0-20 0,-5 0-16 15,1 0-28-15,-1-1-12 0,0 1-19 0,3 0-17 16,-2 0-23-16,0-1-37 0,2-1-37 15,-2 1-39-15,-1-1-5 0,3-2-31 16,-2 1-39-16,0-1-12 0,0-1-5 0,-1 0 18 16,0 0 0-16,0-1-16 0,-1 0 44 15,0-1 2-15,-1 1 57 0,-2-1-46 0,1-1 58 16,-1 1 39-16,1 0 34 0,-4 0 42 0,1 0 22 16,-1 0 53-16,2 1 35 0,-3-1 24 0,2 0 10 15,-4 7 11-15,3-10 9 0,-3 10-2 0,2-9-13 16,-2 9 1-16,2-10-6 0,-2 10-21 0,1-5 11 15,-1 5-31-15,0 0-10 0,0 0 5 16,4-7-10-16,-4 7-15 0,0 0-6 0,0 0 5 16,0 0 3-16,0 0-20 0,0 0-3 15,0 0 0-15,0 0 7 0,11 18-9 0,-11-18 9 16,3 13-22-16,-2-5-6 0,2 2 19 16,-2-1-16-16,1 2 2 0,0 0 11 0,-1 2-18 15,0-1-8-15,0 1-5 0,0 2-10 0,-1-3-2 16,0 2 17-16,-1 0-15 0,0 0-8 0,0-1-8 15,0 0-2-15,-1 1-7 0,0-1 2 16,-1-1 7-16,1 0-23 0,0-2-22 16,0 0-36-16,-2 1-39 0,2-2-44 0,-1-1-17 15,0 1-54-15,-1-2-110 0,0 0-192 0,-1 0-366 16,1-4 62-16,4-3 78 0,-11 10 68 0,6-7 42 16,5-3 114-16,-11 3 20 0</inkml:trace>
  <inkml:trace contextRef="#ctx0" brushRef="#br1" timeOffset="161794.57">6095 5101 660 0,'0'0'228'0,"0"0"-13"0,0 0 20 16,0 0-27-16,0 0-9 0,0 0-9 0,0 0-4 15,0 0-22-15,2 7 5 0,-2-7-23 16,0 0-3-16,0 0-9 0,3 8-17 0,-3-8 14 15,0 0-3-15,4 8-21 0,-4-8 3 0,0 0-10 16,6 9 10-16,-6-9-10 0,5 6-15 16,-5-6-6-16,6 5 0 0,-6-5-17 15,5 6 9-15,-5-6-9 0,6 7 12 0,-6-7-15 16,4 7 0-16,-4-7 2 0,5 6-15 0,-5-6 11 16,5 7-4-16,-5-7-9 0,3 7-8 0,-3-7 7 15,6 7 8-15,-6-7-2 0,5 7-5 0,-5-7 7 16,5 6-8-16,-5-6-9 0,5 5-4 15,-5-5 14-15,0 0-11 0,7 6-5 0,-7-6 18 16,0 0-12-16,6 6 9 0,-6-6-7 0,0 0 5 16,5 6-5-16,-5-6 5 0,0 0-13 0,6 5 5 15,-6-5-5-15,0 0 3 0,7 6-13 16,-7-6 2-16,5 4-4 0,-5-4-1 0,6 4 0 16,-6-4-4-16,6 5-4 0,-6-5 9 0,6 6 2 15,-6-6-8-15,0 0 10 0,8 6-4 16,-8-6-11-16,4 5 3 0,-4-5-3 0,5 5 15 15,-5-5-17-15,0 0 10 0,5 9-16 0,-5-9 6 16,5 6 12-16,-5-6-13 0,4 8 21 16,-4-8-25-16,4 7 7 0,-4-7 5 0,4 9 8 15,-4-9-10-15,6 9 12 0,-5-4-3 16,-1-5 7-16,4 9-30 0,-4-9 20 0,3 10-9 16,-1-3 3-16,-2-7-8 0,3 11 13 15,-1-4-11-15,-2-7 6 0,1 13-1 0,1-7 1 16,-2-6 8-16,3 16 14 0,-2-8-5 0,1-1-19 0,-1 2 7 15,1-1 10-15,2 1 5 0,-2-1-2 16,1 2 15-16,0 1-3 0,0-1-13 0,0 0 4 16,1 0-29-16,-1 0 23 0,-1 3-5 0,1-2 15 15,-1 0-20-15,1 0 17 0,-1 2-30 16,-1-2 13-16,1 2 3 0,1-2-1 16,-3 2 3-16,2 0-8 0,0 0 0 0,-1 1-5 15,1 0-2-15,1-1 12 0,-1 0-2 0,-1 1-3 16,0 2-33-16,1-2 31 0,-1 1 2 0,0-1 3 15,1-1 0-15,0 3-8 0,-2 0-18 0,1 0 8 16,-1 0 3-16,0-2 22 0,1 2-20 16,-2-1 8-16,2 0-8 0,-1 1 7 15,0-1 1-15,0 2 0 0,1-2-3 0,-1 1 13 16,1 0-23-16,1 2 12 0,1-4-9 0,-3 4-6 16,3-1 11-16,-1 0 9 0,2 1 1 15,-3-3 0-15,1 3 2 0,-1 0-15 0,1-2-15 16,0 2 10-16,-2-1 10 0,1-3 5 0,-1 2-20 15,2 0 13-15,-2 1 2 0,1-2 0 0,-1 3 13 16,0-2-16-16,-1-1-4 0,1 3 2 16,1 0 2-16,-1-2 1 0,0 3-3 0,-1-2 2 15,1-1 1-15,1 3-11 0,-2-2 1 0,-1 3 14 16,1-1-4-16,1 0-1 0,-3 2-14 0,-1-2 22 16,1 1-8-16,0 0 16 0,-1 1-13 15,-1 1 6-15,-1 2-4 0,1 0 4 16,0-2-6-16,-1 0-13 0,0 1 3 0,2-1 15 0,-1-1 11 15,2 0-14-15,0-2-4 0,-1 1 5 0,1-1-24 16,-1 1 9-16,1-1 12 16,0 1 5-16,0 0-18 0,-1-1 13 0,1 2-7 15,0-2 12-15,-1 0-5 0,0 1-5 16,0 0 5-16,1-1-2 0,-1 1 7 0,1 0-10 16,-1 0 3-16,1 0-14 0,-1-1 11 0,2 0 5 15,0 0-5-15,0-1 8 0,-2 1-13 0,4-1 15 16,-2 0-17-16,1-3-6 0,-1 1 13 0,1 0-10 15,0-1 17-15,0-1-20 0,-1 1 13 0,2-1-2 16,-2-1-3-16,0 1 5 0,1-1 0 0,-1-1 15 16,1 0-17-16,-2 0-6 0,3-2 0 15,-2 2 26-15,1-2-31 0,-1 0 18 16,1 1-10-16,0-1 23 0,0 2-5 0,-1 0 5 16,2 0-8-16,0 1 8 0,-2-1 3 0,1 0-32 15,0 1 14-15,0 1 12 0,0-1-5 0,0 1-30 16,1 0 20-16,-1 0 8 0,1 1-8 15,0 0 2-15,0 0-12 0,0 0 20 0,1 0-2 16,0 4-8-16,1-2 33 0,0 2-30 0,0-1-11 16,1 1 3-16,-1-2 2 0,1 1 19 15,0 1-29-15,0 0 13 0,-1-1 0 16,1 2 8-16,-1 0 7 0,1-1-23 0,-2 0 11 16,2 0 7-16,-3 0 11 0,1 2-24 0,-1-1-7 15,2 0 15-15,-2 0-13 0,2-2 6 0,-1 3 7 16,0-1 20-16,0 1-35 0,0-2 15 15,0 2-18-15,0 0 13 0,1-2-5 0,-2 2 16 16,0 1-27-16,0-2 34 0,2 0-20 0,-2 1 12 16,-2 1-13-16,2-2 8 0,0 0-12 0,0 1 17 15,0-2-20-15,0 3 12 0,-2-1 11 0,2-1-10 16,-1-1-3-16,1 1 10 0,-1 1-25 16,2-1-1-16,-2 1 37 0,1 0-16 0,1 2-21 15,-1-1 19-15,-1-1 2 0,1 1-5 0,0 0 3 16,0-1-1-16,-1 6 14 0,0-3-11 0,0-1-3 15,-2 2 14-15,3 2-14 16,-2-6 8-16,1 1-25 0,1 4 5 0,-2-4 5 16,1 0 15-16,1 0-20 0,0 1 25 0,0-1-23 15,0 1-2-15,1 3 13 0,-1 0-11 16,2 0 16-16,-1-1-8 0,-1 1-11 0,2-1 22 16,-2 1-22-16,0 1 22 0,0-5-1 0,2 4-10 15,-2-1-3-15,0-1 16 0,0 2-18 0,-2-2 0 16,2-2 0-16,0 2 7 0,0 0 3 0,0 0 8 15,0-3-18-15,0 2 8 0,0 3-1 16,2-1-7-16,-1-3 5 0,0 4 8 0,1 0-11 16,0-2 6-16,0 1 7 0,1 0-20 0,-1-1 33 15,0-4-31-15,1 5-2 0,0-5 10 0,0 5-8 16,-1-1 11 0,1 0-11-16,-1-3-2 15,1-1 5 1,-1 1 2-1,-1-1-4 17,1 0 14-32,-1-1-9 15,0 1-1 1,0-2 8 15,0 2-5-15,0-1 5 62,-1-3 6-78,1 2-19 16,0-3 16-16,0 1-21 46,-1-1 26-46,0 1-8 16,0-1-10 0,2 0 15-1,-2 0-26 1,0-1 14-16,0-1-11 0,-3 1 28 0,3-1-4 16,0 0-19-16,-2 1 3 15,1-3 0-15,0 2 12 16,-1-2-9-1,1 2 7 17,-1-3-15-32,1 2 12 0,-1-1-25 15,1-1 39-15,0 1-9 0,0-1-9 16,-1-1 4 0,2 2 1-1,-1-3-3-15,-1 1 2 0,2 0 4 16,0-1 1-16,-2 1 1 15,2-9-5-15,-2 16-9 0,1-8 9 16,-1-1-3-16,2-7 13 0,0 15-31 16,-1-8 10-16,1 1 8 15,0-8 10-15,-3 14-22 16,3-6 19-16,-1 0-14 0,1 2 9 16,0-10-10-16,0 17 14 0,1-8 4 15,-1-1 8-15,1 2-28 16,2-1 15-16,-3 1 0 0,2 0-5 15,-1 0-8 1,0 0 11 0,2-1-1-1,-1 1 16-15,-1-1-38 16,1 1 25 0,-1-1-8-1,1 1 1-15,0 0-9 16,-2 0 17-16,3 1-14 0,-2 0 16 15,0-1-3-15,0 2-3 16,-1-1-12-16,0 0 0 16,1 3-6-16,0-1 45 0,-1 1-29 15,0 1 0-15,0-1-11 16,-1 0 16-16,1 2-5 0,-1 0 3 16,1 1-6-16,-1-3 9 15,1 3-19-15,-1-1 8 0,1 0 7 16,-1-1 6-16,1 0-16 15,0 0 8-15,-2 1-2 16,4-1 9-16,-4-1-20 16,2 1 11-16,-1 0-1 15,1-2 16-15,0 2-10 16,0-1-6-16,-2 1 16 0,2-1-13 16,-1 1 8-16,0-1-13 0,0 1-1 0,-1 1 9 0,2-3-26 0,-1 4 20 0,-1-4-7 0,2 1 5 0,0 0-5 0,0-1 2 0,0 2-20 0,0-4 13 15,0 3-16-15,0-3 26 0,0 0-31 0,0-2 8 0,0 2 2 0,0-2 8 0,0 2 0 0,0-1-2 0,2-2-16 16,-2 3 26-16,1-1-6 0,-1-1 1 0,2-1 5 0,-2-8 2 0,1 18-5 0,-1-10-12 0,1 0-6 0,-1-8 3 0,1 17 0 0,1-9 2 15,-2-8-2-15,1 14 7 0,1-10 1 0,0 4 0 0,-2-8 2 0,2 12-5 0,-2-12 20 0,2 11-5 0,-2-11-7 0,4 10-3 0,-4-10 5 0,3 11-2 0,-1-6-3 16,-2-5 3-16,3 11-8 0,-3-11 2 0,4 13 8 0,-2-8 18 0,0 2-15 0,2 0-15 0,-4-7 19 0,4 13-4 0,-2-6-5 0,-2-7 7 0,5 14 11 0,-3-8-1 16,1 1-12-16,-3-7 0 0,3 11 0 0,0-4 12 0,-3-7-17 0,4 13 4 0,-1-6 1 0,-1-1 5 0,-2-6 10 0,4 13 5 0,-3-8-32 0,-1-5 19 0,6 13-10 0,-4-7 23 0,1 0-4 0,-3-6-19 0,6 12 0 0,-2-6 3 0,-4-6 2 15,6 13 18-15,-4-8-12 0,1 1 4 0,-3-6-8 0,8 11 2 0,-4-4 1 0,-1-1 10 0,-3-6-21 0,5 11 15 0,-1-4-12 0,-1-1 28 0,-3-6-38 0,6 11 14 0,-4-5-8 0,-2-6 12 0,3 10 11 0,-1-5-26 0,-2-5 9 0,6 10-2 0,-6-10-2 16,3 12 13-16,-3-12 2 0,2 9-9 0,-2-9 3 0,3 10 4 0,-3-10-4 0,4 9 4 0,-4-9 0 0,1 10-3 0,-1-10 9 0,2 9-1 0,-2-9-9 0,5 9-3 0,-5-9 7 0,2 8-15 0,-2-8 2 0,3 8 24 0,-3-8-14 0,4 8 12 0,-4-8-5 0,2 8 1 16,-2-8-10-16,0 0 1 0,5 11 4 0,-5-11-1 0,2 7 1 0,-2-7-13 0,0 0 8 0,3 10-3 0,-3-10 11 0,0 0-21 0,2 10 15 0,-2-10-3 0,0 0 12 0,0 8-19 0,0-8-2 0,0 0 5 0,3 9 17 0,-3-9-9 0,0 0 2 0,0 0-10 0,2 9 4 0,-2-9-1 0,0 0-3 0,0 0 17 0,0 0 3 15,1 9-22-15,-1-9 7 0,0 0-8 0,0 0 13 0,0 0-5 0,4 8-3 0,-4-8-10 0,0 0 21 0,0 0-19 0,0 0 14 0,0 0-3 0,3 8 35 0,-3-8-30 0,0 0-12 0,0 0-4 0,0 0 34 0,0 0-28 0,0 0-16 0,3 5 3 0,-3-5 21 0,0 0-39 0,0 0-13 0,0 0-5 0,0 0-41 16,0 0-33-16,0 0-46 0,0 0-100 0,0 0-110 15,0 0-248-15,10-15-149 0,-10 15 61 0,5-12 83 16,-3 4 51-16,0 1 66 0,-1-2 38 0</inkml:trace>
  <inkml:trace contextRef="#ctx0" brushRef="#br1" timeOffset="163443.79">6894 5068 770 0,'0'0'297'0,"0"0"-8"16,0 0-33-16,0 0-5 0,0 0-26 0,0 0-10 15,-17 18 0-15,17-18-30 0,0 0-11 0,-6 6 5 16,6-6-18-16,-4 7-5 0,4-7-5 16,-4 9 0-16,3-2-13 0,1-7-2 15,-5 13-26-15,3-4 8 0,-1-1-21 0,0 0 0 16,3 3-2-16,-3-2-5 0,3 1-21 0,-2 1-8 16,1 1 11-16,2 0-8 0,-1 1-5 15,2 0-11-15,-2 1 1 0,1-1-11 0,1 0 6 16,0 2-6-16,1-1 6 0,-2-1 2 0,1-1-8 15,0 3-2-15,0-3-10 0,-1 2-8 0,1-1 7 16,-1 0 6-16,-1-1-10 0,0-1-9 0,0-1 14 16,0 1-3-16,0-1-13 0,0-1 3 15,-1 1 5-15,1-2 13 0,-1 1-16 0,1-9 11 16,-1 16-14-16,0-10-9 0,1-6 5 0,-2 11-8 16,2-11 2-16,2 11 6 0,-2-11 0 0,0 0-11 15,0 11 39-15,0-11-39 0,0 0-17 16,2 7-3-16,-2-7-16 0,0 0-35 15,0 0-23-15,0 0-31 0,0 0-26 0,0 0-48 16,0 0-108-16,0 0-86 0,14-18-75 0,-14 18-295 16,0-11 65-16,0 11 71 0,-2-15 39 0,1 7 74 15,-1-2 51-15</inkml:trace>
  <inkml:trace contextRef="#ctx0" brushRef="#br1" timeOffset="164103.91">6855 5081 755 0,'0'-8'240'16,"0"8"-9"-16,0 0-9 0,-1-10 1 0,1 10-11 15,0 0-9-15,0 0-6 0,0-9-13 0,0 9 0 16,0 0-17-16,0 0-9 0,0 0-19 0,2-9 7 15,-2 9-8-15,0 0-8 0,6-5-15 16,-6 5 29-16,0 0-44 0,8-4 7 0,-8 4-7 16,0 0-13-16,10-1-13 0,-10 1 0 0,0 0-4 15,12-2-4-15,-12 2-12 0,10 0 0 16,-10 0 28-16,0 0-31 0,18 3 13 16,-18-3-13-16,12 2 3 0,-5 1-1 0,-7-3-1 15,15 5-6-15,-7-2 2 0,1 0-4 0,0 2 10 16,1 0-11-16,1 1 3 0,-2-2-7 0,2 2 2 15,-3 0-11-15,2 0 6 0,0 1 5 16,0 0-8-16,0-1-7 0,-2 2 2 0,2 0 16 16,-2 0-6-16,0 1 6 0,0-1-1 0,-1 2-2 15,0-2-3-15,0 1 14 0,0 1-17 0,0 0 4 16,-2-1-11-16,0 1 15 0,1 0-12 16,-1-3 0-16,0 2 5 0,0 0 4 0,-2 0-14 15,1-1 2-15,-1 2 8 0,-2-4 3 16,1 3-6-16,2-1-7 0,-2-1 7 0,-2-7 8 0,2 17-16 15,0-9-7-15,-2-8 21 0,0 17-6 16,0-9-10-16,0 0-15 0,-2 0 15 16,2-8-10-16,-3 17 12 0,2-10-12 0,-1 2 13 15,0 0-1-15,-1-2-10 0,-1 1 16 0,1 0-13 16,0 2 13-16,-2-1-18 0,0-2-6 16,1 1 19-16,-2 1-21 0,2-2 0 0,-2 2 8 15,0-1 2-15,-1 0-4 0,1 1 12 0,-2-2-6 16,1-2-1-16,-1 3-6 0,-1 0 0 0,1-3-10 15,0 1 13-15,-1-1 0 0,0 1-3 16,-1-1-10-16,0 1 8 0,1-2-39 0,0-3-15 16,0 4-38-16,0-2-19 0,0-1-43 0,0 1-20 15,0-1-57-15,-1-1-117 0,0 0-167 0,10-1-417 16,-17 0 77-16,8-1 92 0,-1 1 46 16,1-1 92-16,0-3 66 0,0 2 50 15</inkml:trace>
  <inkml:trace contextRef="#ctx0" brushRef="#br1" timeOffset="165661.22">7497 5410 719 0,'0'0'279'0,"0"0"0"0,0 0-3 15,-12 3-25-15,12-3-18 0,0 0-3 0,0 0-7 16,-11-3-28-16,11 3 9 0,0 0-35 16,-12 0-5-16,12 0-5 0,-11 0-13 0,11 0-8 15,-12 1-13-15,12-1 3 0,-11 5-20 0,4-2-6 16,7-3-7-16,-11 7 0 0,5-3-21 0,0 1 3 15,2-1-11-15,0 2 32 16,1 0-27-16,-1 2-14 0,1-3-6 16,3-5 8-16,-3 15-8 0,3-8-18 0,0-7 8 0,0 15-13 15,0-15 16-15,2 13-16 0,-1-6-5 16,2 0 5-16,1 0 10 0,-1 0-15 0,2-1 3 16,1-1-21-16,1 0 23 0,0 0-15 0,2-2 2 15,0 1 16-15,1-2-26 0,-1 1 11 16,2-2-1-16,-1-1-12 0,-10 0 9 0,20 0 11 0,-11-1-12 15,0-2-11-15,-2-1 2 0,1 0 1 0,-1-2 2 16,-1 1 5-16,-1-2-2 0,0 0 5 47,-3-1-6-47,0 0 1 0,-1-1-13 0,0 2 15 0,-1 7-10 0,-1-16 0 0,0 8-5 0,0 2 15 0,-2-3-12 0,3 9-21 0,-5-9 5 16,3 3-18-16,2 6-5 0,-6-8-23 0,6 8-13 15,-5-8-25-15,5 8-13 0,-3-3-83 16,3 3-91-16,0 0-113 0,0 0-391 0,0 0 43 15,0 0 82-15,0 0 79 0,0 0 49 16,0 0 46-16</inkml:trace>
  <inkml:trace contextRef="#ctx0" brushRef="#br1" timeOffset="166868.24">8390 5097 929 0,'0'0'302'0,"0"0"-5"0,0 0 2 0,0 0-28 0,0 0-7 15,0 0-10-15,0 0-22 0,0 0-1 16,0 0-24-16,0 0-12 0,0 0-16 16,2 14 0-16,-2-14-13 0,0 0-12 0,-5 13 0 15,5-13-11-15,-4 13-10 0,1-6 8 0,3 2-31 16,-1-1 15-16,-1 2-15 0,2 1-2 0,-2 1-19 15,3 0 22-15,-1 1-17 0,0 1-20 16,0 2 3-16,0-3 0 0,1 2-5 0,1 0 2 16,-2 1 3-16,0 0-39 0,0-2 24 15,0 2-4-15,0 0-27 0,-2-1-10 0,2 2 17 16,-1-3 11-16,1 1-19 0,-1-1-4 0,1 0 15 16,-1-1-5-16,1 0-11 0,-1-3-12 15,0 2 10-15,1-4-2 0,-1 2 2 0,0-1-10 16,1-9-13-16,-1 16 15 0,-2-8 5 0,3-8-15 15,0 10 19-15,0-10-12 0,-2 9 1 0,2-9-8 16,0 0-10-16,0 9-3 0,0-9-30 16,0 0-18-16,0 0-16 0,0 0-5 0,0 0-23 15,0 0-30-15,0 0-21 0,0 0-36 0,0 0-56 16,0 0-62-16,0-32-56 0,0 24-43 0,2-1-193 16,-2 0-158-16,1-2 44 0,1-1 73 0,0 1 45 15,-1-2 76-15,1-1 53 0</inkml:trace>
  <inkml:trace contextRef="#ctx0" brushRef="#br1" timeOffset="167405.26">8424 5167 527 0,'0'0'199'0,"-1"-10"-27"0,1 10 25 15,0 0-23-15,0-12-8 0,0 12-2 0,0-8-5 16,0 8 15-16,0 0-36 0,1-11-10 15,-1 11-2-15,0 0-1 0,1-10-20 0,-1 10 0 16,0 0-3-16,6-6-15 0,-6 6 11 0,5-5-6 16,-5 5-13-16,8-3 1 0,-8 3 4 0,9-3-5 15,-9 3-4-15,11-2-6 0,-11 2 2 16,12-1-14-16,-12 1 27 0,14-2-20 16,-14 2 3-16,13 0-3 0,-5 0-5 0,-8 0-8 15,13 0-3-15,-13 0 4 0,15 2 12 0,-8 0-18 16,3 0 23-16,-10-2-3 0,16 5 3 0,-8-2-17 15,2 1 4-15,0 2 5 16,0-1-12-16,0 1 2 0,0 2 11 0,-1 0-1 0,1 2-20 16,2-1 5-16,-2 1 13 0,-1 1-13 15,1 1-2-15,0-2-11 0,-2 2 15 0,0 0-7 16,-2-3-2-16,0 3 4 0,-1-1 3 16,0 2-10-16,-1-2 5 0,0 1-13 0,-1 0 11 15,0 1 7-15,-2-3-5 0,1 0 2 0,-1 3-17 16,-1 0 7-16,-1-2 6 0,-1 0-6 0,-2 2 15 15,2-1-24-15,-2 0 14 0,0-1-11 0,1 2 20 16,-3-2-14-16,1 2-12 0,-2-2 12 16,1 1-25-16,0-2 20 0,0 0-10 0,-1-1-1 15,0 1-14-15,-2 0 8 0,-1-1 9 0,4 1 3 16,-3-2-15-16,0 1 0 0,-1-1 2 0,1-1 3 16,-1-1-26-16,0 0 0 0,0-1-46 15,-1 0-31-15,-1-1-50 0,2-2-45 0,-2 0-124 16,2-2-203-16,10 0-353 0,-21 0 61 0,7-3 85 15,0-1 74-15,0-1 51 0,0 1 92 16,-4-1 5-16</inkml:trace>
  <inkml:trace contextRef="#ctx0" brushRef="#br1" timeOffset="169163.8">8883 5507 637 0,'10'0'210'0,"-10"0"-5"0,0 0 15 16,0 0-10-16,0 0-6 0,0 0 4 0,0 0-11 16,0 0-13-16,0 0-5 0,0 0-20 0,0 0 7 15,0 0-2-15,0 0 15 0,0 0-17 0,0 0-9 16,7 8-7-16,-7-8 13 0,0 0-39 16,-2 11 13-16,2-11 0 0,0 0-10 0,-1 16-20 15,1-16 1-15,-2 10-9 0,1-4-3 0,1-6 3 16,-3 14 0-16,2-7-18 0,-2 0 2 0,3-7 0 15,-3 14-10-15,0-6 0 0,2-1-2 0,-2 2 38 16,1-2-28-16,0 1-8 0,-2 0-5 16,2-1-8-16,0 0-5 0,0 0-5 0,2-7-10 15,-4 14-3-15,1-7-2 0,1-2-3 0,2-5 1 16,-2 11-6-16,2-11 5 0,-3 8-3 16,3-8-12-16,0 8 5 0,0-8-10 0,0 0-3 15,0 11-20-15,0-11-37 0,0 0-7 16,0 0-33-16,0 0-28 0,7 5-80 0,-7-5-120 15,0 0-524-15,0 0 7 0,0 0 79 0,0 0 69 16,0 0 67-16,0 0 85 0,7-24 38 0</inkml:trace>
  <inkml:trace contextRef="#ctx0" brushRef="#br1" timeOffset="173076.7">9352 5062 573 0,'0'0'243'0,"0"0"-20"0,0 0-6 0,0 0-9 16,0 0-4-16,0 0-14 0,0 0 2 15,0 0-10-15,0 0 15 0,0 0-41 0,0 0 5 16,0 0-23-16,0 0 6 0,0 0-24 0,0 0-5 16,0 0-13-16,0 0 3 0,0 0-18 0,0 0 3 15,17 14-5-15,-17-14 9 16,0 0-22-16,0 0 0 0,0 0-6 0,0 0 6 16,0 0-13-16,6 5-11 0,-6-5-4 0,0 0-3 15,0 0 5-15,0 0 8 0,0 0-13 0,0 0-8 16,3 7 10-16,-3-7-9 0,0 0 7 0,0 0-11 15,0 0 37-15,0 0-19 0,0 0-30 16,0 0 0-16,3 7 3 0,-3-7-1 0,0 0 1 16,0 0-3-16,0 0 7 0,0 0-22 0,0 0 7 15,4 9 0-15,-4-9-2 0,0 0 12 0,0 0-2 16,0 0-7-16,0 0 27 0,5 7-28 16,-5-7 13-16,0 0-5 0,0 0-2 0,0 0 4 15,0 0 3-15,0 0 10 0,0 0 8 0,0 0-18 16,0 0 13-16,0 0-5 0,0 0-13 0,0 0 15 15,0 0-7-15,0 0 2 0,0 0-5 16,0 0-3-16,0 0-4 16,0 0 4-16,0 0-12 0,15-10-3 0,-15 10 8 15,0 0-3-15,0 0 3 0,2-8 0 0,-2 8-11 0,0 0 11 16,0 0-16-16,1-7 1 0,-1 7 20 16,0 0-21-16,0 0 6 0,0 0 10 0,2-8 12 15,-2 8-15-15,0 0 3 0,0 0-8 16,0 0 0-16,0 0 3 0,1-9-5 0,-1 9 9 0,0 0 1 15,0 0 0-15,0 0-5 0,0 0 10 0,0 0-6 16,0 0-4-16,0-10 0 0,0 10 10 16,0 0-3-16,0 0-5 0,0 0-5 0,0 0 16 15,-3-7-18-15,3 7 4 0,0 0-4 0,0 0 27 16,0 0-17-16,0 0-2 0,0 0-10 16,0 0 13-16,-1-7-6 0,1 7 9 0,0 0-24 15,0 0 44-15,0 0-23 0,0 0-1 16,0 0 2-16,0 0-5 0,0 0 3 0,0 0 5 15,0 0-3-15,0 0-4 0,0 0 7 0,0 0 0 16,0 0-8-16,0 0 2 0,0 0-9 0,0 0 5 16,0 0 12-16,0 0-20 0,0 0 5 15,10 23-7-15,-10-23 7 0,4 8-10 16,-4-8 23-16,3 12-23 0,-3-12 0 0,4 12-9 16,-2-5 28-16,-2-7-12 0,4 14 6 0,-4-8-3 15,1 3 5-15,2-1-5 0,-3-8-2 0,3 15-8 16,-2-6 2-16,1 0-5 0,-1-1 6 15,1 1-16-15,-1-1 23 0,0 0-7 0,-1 1-1 16,0-9 8-16,2 17 0 0,-1-9-5 0,-1 1 10 16,0-9-20-16,0 17 20 0,0-8-7 0,0-1 0 15,-1 1 4-15,1-9-12 0,0 17 3 16,-2-8 9-16,2 0-4 0,0 0 2 0,0-1-10 16,0 3 10-16,0-2 3 0,0 1-11 0,0 0-5 15,-1 1 1-15,1-2-1 0,0 2 3 0,-1-1 18 16,-1 0-6-16,2 1-12 0,-1-2-5 0,-1 2 13 15,1-2-11-15,-2 1 8 0,2 0-5 16,-1 0 10-16,1-1-3 0,-1 1 1 16,1-1-8-16,-2 1-3 0,2 1 3 15,-2-1 15-15,1-1-2 0,1 1 0 0,0-1 2 16,-1 1-10-16,2-1-8 0,-3 2 24 16,3-1-22-16,-3 1 9 0,2-1 0 0,0-2-1 0,-1 5-2 15,1-2-2-15,-1-1 2 0,1 1 7 0,-3 0-2 16,4 0-5-16,-2 0 0 0,1-2 21 0,-2 2-13 15,-1 0 9-15,4-1-9 0,-5 1 10 16,2 1-10-16,1-1 10 0,-3 1 2 16,2-1-2-16,0 0-5 0,-1 2 0 0,2-1 12 0,-2 1-38 15,3 0 36-15,-2-2-23 0,0 3 13 16,2-2-10-16,-1 1-8 0,2 1 15 0,-1-2-2 16,-1 3-1-16,2-2 1 0,-1-1-16 15,1 2 13-15,0-1-7 0,-2 0-16 0,2 0 13 16,-1 1 5-16,1 0 5 0,-1-2 3 0,-1 1-1 15,1-1-4-15,1 0-16 0,-2 2 23 0,1-2-17 16,1 0 7-16,-2 2-11 0,0-2 1 16,2 1 15-16,0-1 0 0,-2 1 1 15,1-1-6-15,-1 2 17 0,2-2-19 0,-2 1 25 16,1-2-13-16,0 2-7 0,0 1-6 0,1-2 6 16,-3 0-8-16,1 0 17 0,0 1-1 0,0-1-16 15,1 0 20-15,-3 2-23 0,3-2 24 16,-3 1-24-16,2 0 16 0,1 0-1 0,-1 1-9 15,-1-2-14-15,1 0 24 0,0 2 2 0,-1-3-5 16,3 2-17-16,-2-2 27 0,1 0-28 0,0 2 3 16,-2-1 12-16,2 0-4 0,-1-1 2 15,2-1 8-15,-3 0-16 0,1 2 16 0,2-1-8 16,-3-1-3-16,1 1 0 0,0-1 3 0,1 1 0 16,-1-2 16-16,2 2-29 0,-2-1 21 0,-1 0-13 15,3 1 5-15,-1-2-3 0,-1 2 8 16,0-1 13-16,2 1-13 0,0 0-2 0,-2-2-3 15,1 2-11-15,-2-1 19 0,3 0-16 0,-1 0 14 16,0 1 4-16,0 0-2 16,0-3-11-16,1 5 26 0,-2-5-28 0,0 3-5 0,2 0 5 15,0-1 17-15,-2 1-7 0,2 0-7 16,-1 2 2-16,4-1 8 0,-3 1-14 16,0 0 6-16,0 1 11 0,4 0-4 0,-4 1-9 0,1 0 2 15,1 2-3-15,0-1 16 0,1 1 13 0,-1 0-8 16,-1 1-6-16,0-2-7 0,2 2-2 15,-3 0 28-15,0 1-26 0,0 0 31 0,0 0 0 16,0 0-24-16,0 2 1 0,0-1-5 0,0 0 10 16,0 1-3-16,0 0-5 0,-1 0 21 15,1 1-13-15,-2 0 2 0,1-1-14 0,0 6 11 16,1-6-11-16,0 5 24 0,0-4-25 16,0 2 3-16,0 2 2 0,0 0 1 0,0 1 4 15,0 0 8-15,0 0-20 0,0-1 20 0,1 1-23 16,-1 0 15-16,0-1 5 0,-1 1-2 0,2-2 0 15,-2 1-5-15,1 1-3 0,-2-1 16 16,2 0-8-16,-3 0-5 16,3 3 2-1,0-2 3-15,0 1-8 0,-1 0-2 16,2 2-6-16,-1-3 21 16,2 2 6-16,1 1-17 15,-3-1-24-15,2 11 1 16,0-7-2-16,-1-5 8 0,1 1 13 15,-1-1-5-15,1 1 2 16,0-2 8-16,1 1-21 16,0 1 18-16,-1-1 8 15,0 10-15-15,1-5 14 32,0-6-14-32,-1 2-3 15,0 0 10-15,1 9-30 0,-1-6 22 16,2 7-14-16,-3-8 9 0,1-1 18 0,-1 0-10 15,-1-1-10-15,0 0 21 0,0 0-11 16,-1 0 5-16,1-1-12 16,-2 1 12-1,1 0 10-15,-2 9 3 16,2-6-43-16,-1-4 33 16,0 1-8-16,2 0-3 0,-1 0-2 15,1 0 5-15,0 2-5 0,1 0 21 16,1 8-3-1,0-5-5-15,-1-5-13 0,3 9 15 16,-1-6-23-16,0-3 21 16,-3-2-3-16,4 2-5 15,-2 0 8-15,-1-1-5 16,3 0-8-16,-3 0 5 16,1 1 10-16,0-2-15 0,-2 0-10 15,0 0 25-15,3 0-25 16,-3-1 15-16,2 1-17 15,-2 0 29 1,2 0-9-16,-2-1-8 16,3-1-13-16,-3 2 8 15,2-2-8-15,-1-3 6 16,1 0-1-16,-2-1 8 0,0-1-2 16,0 3-1-16,0-4 0 15,0 1 14 1,0-1 14-16,0-2-22 0,0 3-6 15,0-2 11 1,-2 1-8 15,2-4 0-31,-3 4 8 16,3-2 12-16,-2-1-15 0,0-1 3 16,1 0-21-16,-1 0 16 15,-1 1-1 1,1 0 8-16,0-2-27 15,-1 4 27-15,0-4-15 16,0 1 0-16,0 0 7 0,0 2 13 16,-1-2-15-16,1 0 3 15,0-1-13 1,-1 0 10-16,1 0 7 0,0 1-1 16,1 0-19-16,-1-1 15 15,1 1-9-15,-1-1-1 0,1-1 0 16,-1-1-2-16,1 2 28 31,1-1-8-31,-1 0-23 0,-1-2 11 16,2 2 10-16,0-3-6 15,-1-1-17-15,1 2 7 0,-1-1 5 16,1 1 1-16,0-1 7 0,0-1-8 16,0 2 6-1,1-1-13-15,-1-1 17 16,1 1 9-16,-2 0-26 15,2 0 4-15,-2 0 6 16,2 0 21-16,0-1-36 0,-2 2 15 0,2-1 0 0,-1 1 5 0,1 0-18 0,0-1 13 0,0 0 0 0,0 1 15 16,1 0-10-16,-1 0 6 0,0 0-29 0,0 1 18 0,2-2-21 0,-2 1 14 0,0 0-6 0,2 1 28 0,-2-2-15 15,0 2-10-15,2-2-8 0,-2 1 23 0,-2-2 8 0,4 1-18 0,-2 1-11 0,0-2 22 0,0 0-19 0,0 1 8 0,0-1 7 0,0 1 6 16,0-2 10-16,1 2-8 0,-1 1-20 0,0-11 17 0,0 17-7 0,0-7 6 0,0-1-6 0,1-1 12 0,-1 2-24 0,0-1 9 0,1-1 11 16,-1-8-8-16,1 19-8 0,-1-9-10 0,1 1-10 0,-1-3-3 0,0-8-2 0,2 19 23 0,-2-9-1 0,1-2 9 0,1 1 2 0,-2 1 8 0,0-1-14 0,0 0 12 0,0 2-24 0,0-11-10 0,1 17 12 0,0-7 24 0,-1-2-21 0,0 2 23 15,2-1-28-15,-2 1 11 0,0-1-16 0,1 1 0 0,-1 0 2 0,2-1 19 0,-2 1-4 0,1 0-1 0,1-1-37 0,-2 2 31 0,1 0-2 0,0-2-3 0,0 0-13 0,1 2 1 0,-2-1 22 0,3 1 3 16,-1-2-16-16,-2 1 29 0,1 1-21 0,0-2 11 0,0 2-21 0,1 0 25 0,0-1-14 0,-1 0-4 0,1 0-7 0,-1 0 23 0,1 0-23 0,0-1 26 0,-2 1-1 0,2 1-4 0,1-1-6 0,-1 1-10 0,1 2 21 0,0-2-19 15,0-1-4-15,0 1 27 0,2 0-19 0,-2 0 4 0,2 0 8 0,-1-1-13 0,1 1-18 0,-2-1 34 0,2 1-21 0,1-1 18 0,-2 0-23 0,1 0 28 0,0 1-18 0,0-1 3 0,-1-1-18 0,0 1 10 0,2 0 18 16,-1-1 5-16,-2 1-15 0,4-1 2 0,-3 2-7 0,0-2 15 0,0 1-8 0,1-1 16 0,-2 0-26 0,2 0 15 0,0 1-14 0,-1-1 14 0,0 0 0 0,0-1-4 0,-1 1-9 0,1 1 16 0,1-3-20 16,-1 1 22-16,0 1-2 0,0-1 3 0,-1 1-16 0,2-1 8 0,-2 0 0 0,-1 0 2 0,2 0 6 0,0 2-18 0,-2-2 12 0,2 0 8 0,-1 0-2 0,-2 1-8 0,3 0-1 0,-2-2 12 15,-1 3-14-15,2-2 16 0,-2 0-16 0,1 1 16 16,-1-1-11-16,1-1 6 0,-2-7-9 0,3 17 9 16,-3-10-6-16,0-7-2 0,2 13-2 0,0-5 7 15,-2-8-21-15,1 11 11 0,1-4-5 0,-2-7 27 16,0 10-6-16,0-10 4 15,1 11-23-15,-1-11 21 0,0 10-26 0,0-10 13 16,0 11-8-16,0-11 23 0,0 10-18 0,0-10 16 16,0 8-13-16,0-8 0 0,0 0 0 15,0 14 10-15,0-14-8 0,0 8 19 0,0-8-39 16,-1 8 35-16,1-8-27 0,0 0 18 16,0 11-14-16,0-11-1 0,0 0 1 0,0 10 16 15,0-10-20-15,0 0 10 0,0 8-23 0,0-8 5 0,0 0-13 16,0 0 5-16,0 0-25 0,1 11-16 15,-1-11-12-15,0 0-43 0,0 0-12 0,0 0-43 16,0 0-33-16,0 0-67 0,0 0-61 0,0 0-84 16,0 0-65-16,0 0-281 0,0 0 67 15,-20-16 40-15,20 16 88 0,-7-9 56 0,3 3 66 16</inkml:trace>
  <inkml:trace contextRef="#ctx0" brushRef="#br1" timeOffset="175798.95">3653 10940 202 0,'0'0'94'0,"0"0"-14"0,0 0 25 16,0 0 15-16,0 0-10 0,0 0 13 0,0 0 0 16,0 0-3-16,0 0-10 0,0 0 13 15,0 0-26-15,0 0 36 0,-3-8-43 0,3 8 7 16,0 0-7-16,0 0 12 0,0 0-20 15,0 0-10-15,0 0-13 0,0 0 23 0,0 0-31 16,0 0 5-16,0 0 16 0,0 0-21 16,0 0 8-16,0 0 2 0,0 0-20 0,0 0 0 15,0 0 33-15,0 0-17 0,0 0-11 16,0 0-3-16,0 0-12 0,0 0 18 0,-7 16 20 16,7-16-36-16,0 0 5 0,-2 11 1 0,2-11-8 15,-2 8 4-15,2-8 1 0,0 10-10 0,0-10-1 16,0 9 1-16,0-9-16 0,0 11 16 0,0-11-16 15,0 12 29-15,0-12-24 0,0 9 13 0,0-9-10 16,0 11 33-16,0-11-46 0,0 11 16 16,0-11-3-16,0 11 5 0,-2-4-5 15,2-7 10-15,0 13 2 0,0-13-1 0,0 12-1 16,0-5-3-16,0-7-9 0,0 14-1 0,-1-7 0 16,1-7 29-16,0 15-29 0,0-7-4 15,0-1 7-15,0-7 10 0,-3 16-5 0,2-8-5 16,1 0-3-16,0-8 26 0,-1 16-33 0,-1-8 4 15,2 0 6-15,0 0 3 0,0-8-21 0,-2 14 13 16,2-4 10-16,-1-3-21 0,1-7 16 16,-1 14-10-16,1-6-6 0,-1 0 11 15,1-8-5-15,0 14 17 0,-1-8-9 0,1-6-6 16,0 15 8-16,0-8-10 0,-1 0-8 0,1-7-3 16,-1 15 21-16,1-7-13 0,-2-1-7 15,2-7 14-15,-1 16-4 0,1-8 2 0,0 1-7 16,0-9 12-16,-2 15-10 0,1-5 21 0,1-1-6 15,0-1 11-15,-1 2-26 0,1-10-5 0,-1 16 3 16,1-7 20-16,0 0-33 0,0 0 15 16,0 0-10-16,-1 1 10 0,1 0-8 0,0-10 11 15,0 17-1-15,0-7-4 0,0-2-3 0,0 1 0 16,0 1 8-16,0-2-3 0,0-8-3 0,0 19 11 16,0-10-15-16,1 2 7 0,-1-2 2 15,0-9 16-15,0 19-23 0,0-10 18 0,0 0-10 16,0 2 5-16,0-2-8 0,1 2 10 15,-1-1 1-15,1 0-9 0,-1 1 6 0,0-2-8 16,1 1 8-16,1-1-8 16,-2 1 5-16,0-1 3 0,1 1 3 0,-1-1 2 0,0 1-8 15,2-2 13-15,-1 2-18 0,0-2 10 16,-1-8-12-16,1 19 12 0,0-11-2 0,-1 0-3 16,1 2 21-16,-1-1-23 0,1 0-6 0,-1-9 14 15,2 17-11-15,-2-8 5 0,0-1-5 0,0 3 21 16,0-11-8-16,0 16-3 0,0-8-7 0,0 2 2 15,0-10-8-15,0 15 11 0,0-7-18 0,0-8 23 16,-2 14-8-16,2-7 8 0,0-7-3 16,-1 13-4-16,0-6-1 0,1-7-5 0,-1 11 5 15,1-11 6-15,-1 12-27 0,1-12 19 16,-1 12-3-16,0-6-2 0,1-6 12 0,-2 11-5 16,1-4 6-16,1-7-19 0,-2 12 8 15,2-12 11-15,-2 12-19 0,1-6 8 0,1-6-5 16,-1 9 10-16,1-9-2 0,0 11-5 0,0-11 2 15,-1 7-3-15,1-7 1 0,0 0 5 0,0 11 10 16,0-11-21-16,0 0-5 16,0 9-12-16,0-9-52 0,0 0-43 0,0 0-105 15,0 0-192-15,-3 7-387 16,3-7 64 0,0 0 57-16,0 0 74 0,0 0 72 15,-14-23 35-15</inkml:trace>
  <inkml:trace contextRef="#ctx0" brushRef="#br1" timeOffset="178064.15">10165 5341 591 0,'0'0'263'0,"0"0"-4"0,-9 3-31 0,9-3 2 16,0 0-17-16,-8 2-11 0,8-2-10 0,-8 5 13 15,8-5-34-15,-9 3-12 0,9-3-8 16,-10 5-8-16,2-1-12 0,1-1-16 0,1 1-3 16,-1 0 16-16,1 0-28 0,-2 2-8 0,2-1-7 15,-3 1 12-15,2-1-25 0,2 1-3 0,-3-1-10 16,2 4 18-16,-1 0-31 16,3-1 18-16,-2 1-23 0,2 1 33 0,1-2-41 15,-1 1 18-15,1 0-20 0,1 0 18 0,-2 1-21 16,1-1 13-16,3-1-18 0,-1 3 10 0,-1-1-12 15,2 0 7-15,0 1-5 0,0-1 5 16,0-1-10-16,0 1 0 0,2 1 2 16,-1 0-2-16,1 0 5 0,1 0-7 0,1 2-1 15,-1-1 5-15,2-1 6 0,1 1-6 0,1-1-2 16,0-1-7-16,2 1 7 0,-1 0-6 0,2-1-22 16,0 0 25-16,1-1-2 0,-1 0-2 15,0-1 6-15,1-2-6 0,-1 1 4 0,2-2-2 16,-2 1-11-16,3-1-7 0,-2 0 16 0,1-1-11 15,1-2 15-15,-1 2-5 0,2-2 0 0,-4-1-5 16,1 1 1-16,1-1-6 0,0 0-3 16,0-1 11-16,0 0 5 0,-1-2-19 0,3 1 4 15,-1-2 4-15,1 0 19 0,-1 0-21 16,-1-2 8-16,0 0-11 0,-1-1 16 0,2-2-23 0,-2 3 7 16,1-5 3-16,1 1 5 0,-4 0 10 15,3-2-12-15,-2 0-11 0,-2 2 16 0,1-4-3 16,-1 4 13-16,-3-3-26 0,2 1 11 0,-3 0-11 15,2-2 11-15,-4 2-3 0,1-1 5 16,-1 0 0-16,1-2-10 0,-3 4 2 0,0-4 1 16,-3 1 12-16,1 0 5 0,-2-4-7 15,-2 2-13-15,-1 1-3 0,0 0 3 0,-4 0 10 16,0-1-15-16,0 4 15 0,1-2-5 0,-3 2-7 16,-1 0-1-16,-1 1 0 0,-1 2 0 0,-1 0 24 15,-1 1-19-15,0 1 6 0,-1 1-16 16,1 1 8-16,1 2-5 0,-2 0-24 0,2 1 1 15,0 1-8-15,1 2-20 0,0 1-31 0,1 0-80 16,1 2-135-16,4 0-144 0,0-1-337 0,3 1 61 16,-2 2 69-16,2-4 67 0,0 4 61 15,2 0 54-15</inkml:trace>
  <inkml:trace contextRef="#ctx0" brushRef="#br1" timeOffset="178475.94">10228 5620 645 0,'9'-2'284'15,"-9"2"-16"-15,10 0-24 0,-10 0-14 16,11-1-15-16,-11 1-8 0,11-2-7 0,-11 2-13 16,14 0-11-16,-14 0-14 0,10 2-11 0,-10-2 2 15,12 2-14-15,-6 2-6 0,-6-4-16 0,10 6-4 16,-4-2-3-16,-6-4 8 0,8 11-18 16,-3-5-6-16,0 1-9 0,-1-2 15 0,-1 3-26 15,2-2 5-15,0 2-5 0,-1 0 8 0,0 0-15 16,0 0-8-16,1-1-13 0,0 0 26 0,1 1-39 15,0-1 10-15,1-1-12 0,-1 1 13 16,1 1-14-16,3-3-12 0,-1 1-13 16,1-1-7-16,1-2-29 0,-2 3-23 0,4-3-48 15,-1 1-41-15,-1 0-106 0,-1-3-94 16,1 1-358-16,-1 0-39 0,0 0 62 0,0-2 76 16,-10 0 57-16,15 1 82 0</inkml:trace>
  <inkml:trace contextRef="#ctx0" brushRef="#br1" timeOffset="178828.45">10759 5687 1016 0,'0'0'320'0,"0"0"-29"0,0 0-12 15,0 0-25-15,0 0-19 0,0 0-17 16,-27 12-18-16,21-9-24 0,3 3-4 0,-2-1-19 15,1 1-7-15,4-6-25 0,-7 11-9 0,5-4 3 16,-3-1-23-16,5-6 3 0,0 10-15 16,0-10 7-16,0 11-29 0,0-11 12 15,6 10-22-15,-6-10 6 0,7 7-8 0,-2-2-18 16,-5-5 3-16,10 5 5 0,-4-2-3 0,-6-3-5 16,11 3 0-16,-11-3-5 0,11 0 0 0,-11 0-12 15,13-2 27-15,-13 2-30 0,11-2 2 16,-11 2 10-16,8-6-9 0,-8 6-6 0,7-7 2 15,-4 4-7-15,-3 3 18 0,5-10-23 0,-5 10-2 16,0-8-22-16,0 8-4 0,0 0-28 0,-5-15-62 16,2 10-95-16,3 5-181 0,-7-7-382 15,2 2 59-15,0 1 75 0,0 0 73 0,5 4 47 16,-14-6 54-16</inkml:trace>
  <inkml:trace contextRef="#ctx0" brushRef="#br1" timeOffset="179300.31">11135 5501 895 0,'0'0'290'0,"0"0"-22"0,0 0-7 0,0 0-15 16,0 0-8-16,0 0-10 0,0 0-8 0,0 0-23 15,0 0-7-15,0 0-3 0,0 0-13 0,0 0-5 16,0 0 0-16,-21 14-18 0,18-5-6 15,-3-2-4-15,1 3-10 0,0 1-13 0,0-2-14 16,-2 2 7-16,4 1-19 0,-3 0-21 0,1-1 1 16,2 2-3-16,-1 0 0 0,1 0-12 15,1 0-6-15,1-1 3 0,-1 3-16 0,0-2 26 16,2-1-13-16,2 0-23 0,0 0 3 16,0 1-13-16,2-2-10 0,0 0-6 0,3-1-20 15,0 0-20-15,-1-2 5 0,4 0-44 0,-2-2-10 16,2 1-28-16,0-1 2 0,-1-3-33 0,0 2-23 15,1-2-61-15,-2-3 15 0,-8 0-174 16,18 0-198-16,-10-2-119 0,0 1 40 0,1-2 70 16,-1-1 48-16,-2 0 57 0</inkml:trace>
  <inkml:trace contextRef="#ctx0" brushRef="#br1" timeOffset="179559.41">11329 5658 709 0,'2'-7'309'0,"-1"-1"-14"0,-1 8 14 16,3-10-17-16,-3 10-18 0,1-7-28 15,-1 7 2-15,0 0-30 0,0 0-16 0,2-9 0 0,-2 9-7 16,0 0 9-16,0 0-37 16,0 0-3-16,0 0-6 0,0 0-4 0,0 0-26 15,0 0-10-15,-4 26 2 0,4-18-2 0,-2 1-13 16,1 0-21-16,1 0 1 0,0 2-1 0,0 0-20 16,0-1 0-16,0 2-13 0,1-2 11 15,1 1-34-15,-1-1-18 0,0 1 3 0,-1-1-34 16,1-3-17-16,1 2-41 0,-2-9-21 0,2 14-41 15,-2-14-43-15,1 11-98 0,-1-11-110 0,0 7-189 16,0-7-199-16,0 0 81 0,0 0 67 16,0 0 66-16,-4 6 69 0,4-6 39 0</inkml:trace>
  <inkml:trace contextRef="#ctx0" brushRef="#br1" timeOffset="179696.94">11321 5775 703 0,'0'0'302'0,"-2"-6"-10"0,2 6-8 16,0 0-23-16,0 0-12 0,3-13-34 0,-3 13-28 15,7-4-13-15,-7 4 2 0,8-4-35 0,-8 4-41 16,12-2-36-16,-12 2-36 0,17-2-110 0,-7 2-100 16,1 0-97-16,0 1-407 15,1 0 85-15,-1-1 51 0,2 0 66 0</inkml:trace>
  <inkml:trace contextRef="#ctx0" brushRef="#br1" timeOffset="180179.94">11742 5794 872 0,'0'0'402'16,"0"0"-72"-16,0 0-12 0,0 0-29 16,0 0-38-16,0 0 0 0,-22 1-36 0,22-1-23 15,0 0-21-15,-12 0-9 0,12 0-32 0,0 0 1 16,-13 0-21-16,13 0 7 0,-9-1-12 0,9 1-23 15,0 0-10-15,-11 0 2 0,6-1-28 16,5 1 21-16,0 0-52 16,-6-2-5-16,6 2-25 0,0 0-5 0,0 0-11 0,-2-7-10 15,2 7 2-15,0 0 6 0,0 0-5 0,7-12 7 16,-7 12-12-16,6-5 17 0,-6 5 6 0,8-8 7 16,-8 8-8-16,5-6 14 0,-5 6 12 15,5-5 15-15,-5 5 16 0,7-5 10 16,-7 5-18-16,5-4 13 0,-5 4 5 0,0 0 26 0,6-4-16 15,-6 4 24-15,0 0-11 0,0 0 7 0,0 0-1 16,0 0 14-16,0 0-22 0,10 11 17 0,-10-11 3 16,0 0 11-16,0 13-9 0,0-13 1 15,-1 11-6-15,1-11 1 0,-1 10 4 0,1-10-7 16,-2 14 10-16,0-6-28 0,2 0 11 16,0-8-14-16,-2 16 8 0,0-8-13 0,1-3-4 15,1-5-19-15,-1 13-2 0,1-13-6 16,-1 11-12-16,1-11-36 0,0 11-28 0,0-11-11 15,-1 8-27-15,1-8-30 0,0 0-108 0,-1 8-182 16,1-8-490-16,0 0 55 0,0 0 96 0,0 0 90 16,0 0 36-16,0 0 87 0,0 0 41 0</inkml:trace>
  <inkml:trace contextRef="#ctx0" brushRef="#br1" timeOffset="180499.99">11878 5611 1182 0,'0'0'394'15,"0"0"-23"-15,2 14-22 0,-2-14-17 16,0 0-22-16,-2 14-18 0,2-14-34 0,-2 13-20 15,1-4-40-15,0-1 1 0,-1 1-17 0,0-1-29 16,0 1 16-16,0 1-33 16,0 0-13-16,0-1-18 0,-1 1 5 0,2 0-18 15,-1-1-13-15,0-1-17 0,0 1 12 16,2-2-33-16,0-7-26 0,-2 13-27 0,2-13-37 16,0 11-35-16,0-11-108 0,0 0-136 0,4 9-507 0,-4-9 45 15,0 0 52-15,0 0 83 0,0 0 51 0,0 0 69 16,0 0 46-16</inkml:trace>
  <inkml:trace contextRef="#ctx0" brushRef="#br1" timeOffset="180879.9">12019 5547 906 0,'7'-5'386'15,"-7"5"-10"-15,5-3-30 0,-5 3-36 0,0 0-31 16,6-4-16-16,-6 4-4 0,0 0-36 16,0 0 2-16,9-2-18 0,-9 2-2 0,0 0-16 15,0 0-9-15,0 0-4 0,13 9 1 16,-13-9-6-16,3 8-7 0,-3-8-26 0,4 13-5 16,-2-7 8-16,-1 1 0 0,2 2-8 0,-2 0-31 15,0 0 6-15,0 2-3 0,-1-1-3 16,1 1-2-16,-2 2-5 0,1 0 5 0,-1 0-13 15,0 0-11-15,-2-1-14 0,1 1 4 0,-1 1-9 16,0-3-1-16,0 2-7 0,-2 0-1 0,0-1-9 16,1-1-6-16,-3 0 0 0,0 1-2 15,0 0-34-15,-1-2-20 0,-1 1-20 0,0-1-42 16,-2 1-32-16,1-3-34 0,1 0-11 0,0 0-119 16,-2-2-221-16,1 1-453 0,1-1 77 0,-1-2 98 15,1-1 78-15,0 0 55 0,1-2 55 0,-2-1 96 16,10 0 15-16</inkml:trace>
  <inkml:trace contextRef="#ctx0" brushRef="#br1" timeOffset="181795.99">12798 5335 680 0,'0'0'308'0,"-11"1"-19"0,11-1 10 16,-15 2-33-16,5 1-4 0,0 0-37 0,-4 1 3 16,2 2-29-16,-1-1-7 0,-2 2-13 15,0 1 19-15,0 1-40 0,-1 0-7 0,2 1-20 16,-3 1 4-16,4 2-24 0,0-2 9 0,1 2-20 16,1-2 2-16,1 5-5 0,2-3 1 0,0 2-19 15,1 1 0-15,2-1-7 0,2 3-13 16,-1-1-8-16,3-1 8 0,1 0-16 0,2 3-2 15,1 0 8-15,1-1-16 0,2 1 16 0,0 0-21 16,3 0 0-16,1 0-2 0,1-1 5 0,-1-4-6 16,3 2-15-16,0-1 3 0,0-3 0 15,2-1-3-15,0-1 11 0,1 1-3 0,0-3-11 16,1 0 11-16,1-3-5 0,0 2-10 16,0-2 12-16,-1-1-7 0,0-2 7 0,-2-2-5 15,2 0-10-15,-1-2-2 0,5-2 12 16,-4-1-8-16,2 0 11 0,-2-2-8 0,1-2 13 15,1-2-28-15,-2-1 13 0,1-2-9 0,-2-1 19 16,-1-1-10-16,-2-1 5 0,2 1-11 0,-2-2 13 16,-4-1-10-16,1 0 10 0,-1-2-7 15,-3 4 17-15,-1-1-22 0,0-1 2 16,-3 0 0-16,-1 0-3 0,-1 0 21 0,-3 1-23 16,0 0 5-16,0 1 0 0,-1-2 0 0,-2 2-10 15,-3 0 5-15,0 2-11 0,0 0-12 0,-2 2-33 16,-2 1 12-16,-2 2-40 0,1 2-32 15,-3 2-66-15,-1 1-148 0,1 3-184 0,0 1-301 16,-2 1 88-16,-3 2 72 0,1 0 61 0,-1 1 74 16,-1 1 36-16</inkml:trace>
  <inkml:trace contextRef="#ctx0" brushRef="#br1" timeOffset="182211.98">12848 5633 732 0,'9'-2'263'15,"0"1"-20"-15,-9 1-22 0,16 0-32 0,-10-1 3 0,-6 1-5 16,15 1-16-16,-15-1 19 0,14 3-11 0,-6-1-15 16,-2 1 7-16,-6-3-22 0,13 9-1 15,-6-4-5-15,-3 1-15 0,1 1 3 0,0-1-8 16,-3 3-3-16,3-2-15 0,-3 3 5 16,1-1-15-16,0 1 2 0,0 0-15 0,0 1-3 15,1-1-15-15,-1 2 3 0,1-2-1 16,0 1-2-16,1-3-17 0,0 1-6 0,1 0 2 15,1 0-7-15,0-1 0 0,1-1-13 0,1 0-8 16,2-2-20-16,-2 0-26 0,2 0-22 16,2 0-29-16,0-3-44 0,-1 2-73 15,0-4-116-15,0 0-44 0,3 0-147 0,-3 0-198 16,2-3 43-16,-3 0 44 0,2-2 67 0,-1 2 59 16</inkml:trace>
  <inkml:trace contextRef="#ctx0" brushRef="#br1" timeOffset="182451.98">13375 5681 893 0,'0'0'353'0,"2"-6"-7"0,-2 6-42 16,0 0-9-16,3-7-29 0,-3 7-13 0,0 0-20 15,0 0 10-15,0 0-17 0,0 0-19 16,0 0-10-16,0 0-8 0,0 0-4 0,0 0-21 16,-2 29-24-16,1-21 9 0,-1 0-21 0,-1 3-13 15,3-1-2-15,-3-1-8 0,0 3-11 0,1-3-2 16,0 1-28-16,-1 1 5 0,3-2-15 15,-2 1-20-15,1-2-29 0,0 0-18 0,1-8-23 16,-1 14-33-16,1-14-36 0,1 11-90 16,-1-11-237-16,2 7-446 0,-2-7 92 0,0 0 90 15,0 0 71-15,0 0 57 0,0 0 38 16,0 0 92-16</inkml:trace>
  <inkml:trace contextRef="#ctx0" brushRef="#br1" timeOffset="183369.81">13664 5483 1077 0,'0'0'335'0,"-8"3"-30"31,8-3-21-31,-9 8-18 16,3-3-7-16,-1 0 2 15,2 2-46 1,0 0-23-1,-2 1 3 17,0 1-19-17,2 1-9-15,-2 0-14 16,2 2-17 46,-1 0-3-62,1-1-5 16,0 2-21 0,0-1 11-1,2 3-13-15,0-2-15 16,-1 1 9-16,2 0-24 16,1-1-4-16,-2 2-14 15,2-1 4 1,0-1-2-16,1 1 2 0,1-1-2 15,0-1-18-15,2 3 3 16,-2-4-16 0,3 0-5-16,0-1-8 15,0 2 16-15,2-2-39 16,2 0-15-16,-1-2-18 16,3 0-18-1,-2 0-33 1,2-2-23-1,0 1-49-15,2-3-56 16,-1 1-105 0,-1-2-100-16,1 0-304 15,0-2 2 1,-1-1 84 0,-10 0 57-16,18-4 69 0,-9 1 41 15</inkml:trace>
  <inkml:trace contextRef="#ctx0" brushRef="#br1" timeOffset="183813.41">13897 5614 957 0,'3'-6'299'0,"-3"6"-15"0,0 0-12 0,1-8-39 16,-1 8-21-16,0 0-5 0,0 0-20 0,4-6-15 15,-4 6-3-15,0 0-31 0,0 0-2 16,0 0-11-16,0 0-7 0,0 0-18 0,0 0-1 15,0 0-6-15,0 0-4 0,0 0-12 0,0 0 5 16,0 0-26-16,0 0 13 0,0 0-28 16,0 0 5-16,0 0 6 0,0 0 4 0,0 0-28 15,0 0 0-15,0 0-5 16,-10 20 3 0,10-20-1-1,0 0-7-15,0 0 16 0,0 0-6 0,0 0-3 0,0 0-12 0,-2 9-5 0,2-9 0 0,0 0 4 0,0 0-1 0,0 0-9 0,0 0 11 0,0 0 5 0,0 0-18 0,0 0 2 0,0 0-2 0,0 0 8 0,0 0-8 16,4 12 3-16,-4-12 9 0,0 0-1 0,0 0-1 0,0 0-18 0,0 0 11 0,0 0-1 0,4 6-4 0,-4-6 4 0,0 0-4 0,0 0 22 0,0 0-22 0,0 0 2 0,0 0 0 0,0 0 13 0,0 0-24 0,0 0 16 0,0 0-7 0,9 2 7 0,-9-2-10 15,0 0-3-15,0 0 16 0,0 0-3 0,0 0-5 0,0 0 3 0,0 0-16 0,0 0 20 0,0 0-4 0,0 0-13 0,0 0 10 0,0 0-13 0,0 0 10 0,0 0-7 0,0 0 10 0,0 0-5 0,0 0-18 0,0 0-5 0,11 2-16 0,-11-2-22 0,0 0-14 0,0 0-37 0,0 0-50 16,0 0-63-16,0 0-77 0,0 0-57 0,0 0-342 0,0 0 43 0,0 0 72 0,0 0 35 0,0 0 62 0</inkml:trace>
  <inkml:trace contextRef="#ctx0" brushRef="#br1" timeOffset="185127.39">13929 5571 678 0,'0'0'210'16,"0"0"5"-16,0 0-21 0,0 0 6 15,0 0-13-15,0 0-13 0,0 0-8 0,0 0 6 16,0 0-29-16,0 0 13 0,-22 8-20 0,22-8 15 16,-6 7-21-16,6-7-4 0,-5 7-8 0,5-7-1 15,-6 10-17-15,2-6-5 0,1 3-3 0,-1-1 18 16,0 1-13-16,1-1 1 0,-1 1-29 15,1 1 13-15,0 1-13 0,0-1 10 16,1 0-28-16,0 1 3 0,-1-1-5 0,0 1-3 16,2 0-5-16,-1-1 10 0,0 2 0 0,-1-2-7 15,3-1-3-15,-2 2-6 0,2-9 4 16,-2 14 4-16,1-8-2 0,1-6-2 0,-2 13-19 16,2-8 19-16,0-5-1 0,-1 13-7 0,-1-7-6 15,2-6-7-15,0 12-5 0,0-12 5 0,-2 11 7 16,2-11-22-16,0 9 7 0,0-9 11 15,0 10-8-15,0-10-1 0,0 0-9 0,2 14 10 16,-2-14-13-16,2 6 5 0,-2-6 3 0,0 0-6 16,5 8-12-16,-5-8 2 0,5 5-10 0,-5-5-5 15,0 0-15-15,9 3-11 0,-9-3-15 16,0 0-18-16,13-1-15 0,-13 1-59 16,0 0-49-16,12-8-74 0,-7 3-77 0,0 0-76 15,0 0-282-15,-5 5 38 0,6-12 74 0,-4 5 70 16,-2-1 40-16</inkml:trace>
  <inkml:trace contextRef="#ctx0" brushRef="#br1" timeOffset="185352.19">13825 5671 721 0,'-6'-3'300'0,"6"3"-8"16,0 0-34-16,0 0-15 0,0 0-20 0,0 0-28 15,0 0-3-15,0 0-18 0,0 0-5 0,0 0-36 16,0 0 0-16,0 0 2 0,0 0-17 16,0 0-28-16,30 3-11 0,-30-3-10 0,16 4-18 15,-6-3-35-15,0 1-47 0,1 1-41 0,0-2-89 16,0 1-105-16,2-2-164 0,1 3-231 0,-2-1 57 16,-1-1 44-16,-1 1 76 0</inkml:trace>
  <inkml:trace contextRef="#ctx0" brushRef="#br1" timeOffset="185879.79">14206 5784 514 0,'-29'-8'238'0,"29"8"-38"0,-11-2-1 0,4 2-27 16,7 0-6-16,-13-4-17 0,6 3-3 15,7 1-26-15,-12-4 0 0,6 2-30 0,6 2 7 16,-13-4-33-16,8 1 10 0,5 3-15 0,-7-5-8 15,7 5-2-15,-3-6-21 0,3 6-5 0,0 0-5 16,-1-10-13-16,1 10 13 0,0 0-2 16,8-9-29-16,-8 9 28 0,5-7-5 15,-5 7 3-15,8-6 8 0,-8 6-19 0,8-5 21 16,-4 2 3-16,-4 3-8 0,6-3 2 0,-6 3 19 16,8-3 17-16,-8 3 3 0,0 0 18 0,9-2 22 15,-9 2 4-15,0 0 7 0,0 0-8 16,0 0 3-16,6 11-8 0,-6-11 11 0,0 0-6 15,-2 14 11-15,2-14-16 0,-3 13-5 0,1-7-5 16,0 3 6-16,-2-1-14 0,2-1-5 0,0 2-2 16,-1 0-6-16,0-1-22 0,0-1 15 15,1 2-18-15,0-1 0 0,1 0-8 0,1-8 0 16,-2 15-23-16,0-8-15 0,2-7-20 0,0 10-29 16,0-10-48-16,2 8-116 0,-2-8-207 0,6 6-366 15,-6-6 39-15,0 0 107 0,0 0 48 16,0 0 67-16,0 0 52 0</inkml:trace>
  <inkml:trace contextRef="#ctx0" brushRef="#br1" timeOffset="186288.34">14415 5486 862 0,'0'0'305'0,"0"0"-21"0,0 0-5 0,0 0-16 15,0 0-14-15,0 0-19 0,0 0-17 0,0 0-6 16,0 0-20-16,0 0-3 0,-9 23-18 0,6-17-4 15,0 4-4-15,0 0-4 0,1 0-21 0,-1 2 5 16,-1 0-17-16,1 1 2 16,0 0-8-16,-1 1-10 0,0 1-6 0,-1 0-1 15,0 1-11-15,1-3 2 0,0 1 4 0,0-1-29 16,1 0-8-16,-1-2 10 0,3-1-17 0,-2 0 15 16,0-2-15-16,1 1-3 0,0-1-10 0,1-1-6 15,-1-2-30-15,0 0 0 0,2-5-36 16,0 9-48-16,0-9-29 0,2 7-71 0,-2-7-138 15,0 0-208-15,0 0-312 0,0 0 107 0,0 0 67 16,18-11 82-16,-13 5 40 0,-2 0 50 0</inkml:trace>
  <inkml:trace contextRef="#ctx0" brushRef="#br1" timeOffset="186712.77">14658 5399 785 0,'0'0'315'0,"0"0"-31"15,0 0 11-15,0 0-44 0,0 0 2 0,0 0-30 16,0 0 17-16,0 0-30 0,0 0 3 15,0 0-24-15,4 20 26 0,-4-20-51 0,0 13 15 16,0-6-15-16,0-7-8 0,0 18-18 0,0-8 6 16,2 1-9-16,-4 1 6 0,2 1 5 0,-2 1-21 15,1 0-2-15,-1 0 15 16,0 1-17-16,-2 1-19 0,0 1 11 0,0-1-6 16,-2 1-12-16,0-2-8 0,1 2 5 0,-2-2-19 15,-1 1 0-15,0 0-1 0,1-2-8 0,-1 2-13 16,-1-1-5-16,-1-1-8 0,0 2-12 0,0-3 10 15,0 1-16-15,0-1-27 0,0 1-27 16,1-2-45-16,-1 1-34 0,-2-1-27 0,1 1-40 16,-2-1-55-16,0-2-157 0,-2 1-296 15,2-1-188-15,-4-2 75 0,-1 1 102 0,0-2 70 16,-1-1 48-16,-3-1 84 0,-4 0 57 16</inkml:trace>
  <inkml:trace contextRef="#ctx0" brushRef="#br1" timeOffset="188377.49">12659 6058 358 0,'0'0'141'16,"0"0"-21"-16,0 0 0 0,10 4-22 0,-10-4 1 16,0 0-7-16,9 2-25 0,-9-2 10 0,0 0-5 15,14 3-8-15,-14-3 28 0,8 3-3 16,-8-3-4-16,11 2 9 0,-11-2-14 0,12 1 2 15,-12-1 7-15,11 3-27 0,-11-3 25 0,14 2-13 16,-6-1 8-16,-8-1-10 0,16 2-1 0,-6-1 1 16,-2 0 12-16,-8-1-7 0,19 2 2 15,-7-1-2-15,-2-1 10 0,0 2-28 16,1-2 3-16,-1 1-6 0,2 0 10 0,-2 0-2 16,1 1 13-16,0-1-10 0,0 1-6 0,0-1-4 15,0 1 9-15,2-1-10 0,-1 0 1 0,0 2-6 16,0-2-5-16,0 1 8 0,-1-1-8 0,3 1 10 15,-2-1-15-15,-1 0-5 0,1 0 15 16,0 1-12-16,3-2-14 0,-2 2-10 0,1-1 21 16,-2-1 5-16,3 1 13 0,-1-1-36 15,0 1 15-15,0-2-12 0,1 2 17 0,0-1-17 16,0 1-6-16,1-1 8 0,-1 0 20 16,1 0-22-16,-1 0-3 0,1 0-5 0,-1 0 15 15,0 0-18-15,-2 0 28 0,2 0-25 0,-3 0-2 16,2 0-4-16,-1 0-4 0,0 0 12 0,-1 0-7 15,1 2-6-15,0-4 19 0,0 2-21 0,-1 0 20 16,2 0 3-16,-2 0-25 0,0 0 7 16,2-1 0-16,-1 1-8 0,0 0 21 0,-1 0-7 15,2 0-9-15,-2 0 6 0,1 1-11 0,0-2 8 16,0 1 1-16,-1 0-9 0,0 0 16 0,2 0-11 16,-2 0 1-16,-1 0-13 0,2 0 25 15,0 0-18-15,-1-1 14 0,0 1-6 0,0-1-3 16,0 1-9-16,-1 0 9 0,2 0-4 15,-1-1 17-15,0-1-10 0,-1 2 8 0,2-2-10 0,-2 2-11 16,-1 0 5-16,2-1 19 0,0 1-21 16,-1 0 7-16,2 0 11 0,-2 0-8 15,1 0-10-15,-1 0 2 0,0-1 14 16,0 1-9-16,0 1 3 0,1-2 0 0,0 1 0 16,0 0 6-16,-1 0-16 0,-1-1 7 0,2 2 8 0,-1-1-4 15,0 0-14-15,0 1 5 0,-1-2 1 0,-10 1-3 16,21 1 5-16,-10-1 7 0,-11 0-9 15,18 0 20-15,-8 0-18 0,0 1 12 0,-10-1-12 16,20 2 13-16,-11-2-15 0,3 0 12 16,-12 0-18-16,19 0 8 0,-9 2 0 0,0-1 3 0,0-1-1 15,-10 0 1-15,19 2-11 0,-10-2 11 16,-9 0 10-16,18 1 7 0,-8-1-5 16,-1 2 14-16,-9-2-19 0,15 1 15 0,-15-1-12 15,16 1 8-15,-9 0-9 0,-7-1-1 0,18 2 9 16,-10 0-20-16,-8-2 8 0,18 1 5 0,-11 0 17 15,3 1-19-15,-10-2-4 0,16 2 6 16,-7-1-10-16,-9-1 2 0,14 2-3 16,-6-2 6-16,-8 0-3 0,12 3-2 0,-12-3 2 15,13 1 13-15,-13-1-16 0,12 1 11 0,-12-1-8 16,11 2-2-16,-11-2-13 0,11 1 22 16,-11-1-7-16,12 1-5 0,-12-1 3 0,10 2 15 15,-10-2-13-15,0 0 5 0,11 1-25 0,-11-1 18 16,0 0 14-16,12 2 1 0,-12-2-10 0,0 0 0 15,8 2-11-15,-8-2 13 0,0 0-5 0,0 0-5 16,0 0 26-16,11 2-13 0,-11-2-16 16,0 0 6-16,0 0 10 0,0 0-3 0,0 0-8 15,0 0-7-15,0 0 3 0,10 1-6 0,-10-1 11 16,0 0-21-16,0 0-26 0,0 0-25 0,0 0-79 16,0 0-131-16,0 0-543 0,0 0 31 15,0 0 79-15,0 0 75 0,0 0 48 0,0 0 75 16,0 0 22-16</inkml:trace>
  <inkml:trace contextRef="#ctx0" brushRef="#br1" timeOffset="195284.06">1895 6482 458 0,'0'0'199'0,"0"0"-9"15,0 0 2-15,0 0-23 0,0 0-3 16,-1-11-10-16,1 11-12 0,0 0-1 0,0 0-7 15,0 0-3-15,-4-7-8 0,4 7-2 0,0 0-8 16,-5-6 11-16,5 6-14 0,0 0-12 0,-5-5 8 16,5 5-4-16,0 0-14 0,-10-5-8 15,10 5 0-15,-5-3-8 0,5 3 5 0,0 0-9 16,-8-6 1-16,8 6-2 0,0 0-15 0,-11-1 2 16,11 1-15-16,0 0-5 0,-11 0 5 0,11 0-5 15,0 0 0-15,-12 4-11 0,12-4 6 16,-10 6 8-16,5-3-6 0,5-3-23 0,-10 9 21 15,5-5-13-15,0 1 5 0,5-5-10 16,-8 10 7-16,2-4-17 0,4-1 14 0,2-5 7 16,-5 12 4-16,2-7-31 0,3-5 11 0,-1 12 2 15,1-12 34-15,-1 13-44 0,1-13 25 16,2 12-7-16,-2-12 0 0,3 13-3 16,0-7-7-16,0 1 10 0,0-1-3 0,2 2-7 0,-2-1 2 15,3 0 0-15,-1-2 26 0,1 0-28 0,1 1 20 16,1-1-10-16,-1 1-13 0,2-2 16 15,0 0-21-15,1 0-5 0,-1-1 7 0,1 0 16 16,0-1-21-16,-2 1 9 0,2-1-1 0,-10-2 2 16,20 2 1-16,-11-2 0 0,-9 0-1 15,18 0 4-15,-10-1-4 0,1 0 9 0,-9 1-9 16,15-4 11-16,-7 1 10 0,-1 0-15 16,1-2-3-16,-2 0-7 0,0 1 15 0,1-3-8 15,-2 1 0-15,0-2 1 0,1-2 37 0,-2 3-43 16,0-3 1-16,-1 1-1 0,0 1 28 0,-2-1-25 15,0 1 12-15,0-1-25 0,-1 9 10 16,-2-18 5-16,-1 10-12 0,2 0 15 16,-2 0-6-16,-1 1-7 0,0 0 8 0,0 0-6 15,-1 0 9-15,0 0-1 0,-1 2-20 0,0 0 20 16,1 1-2-16,-1-1-1 0,6 5-7 0,-10-8 8 16,3 5-18-16,0 1 30 0,0 0-30 15,-1-1-13-15,8 3 18 0,-16-3-46 0,8 3-1 16,8 0-47-16,-14 1-45 0,14-1-101 0,-13 2-109 15,8 0-388-15,5-2 23 0,-10 5 61 0,10-5 79 16,-9 6 50-16,9-6 47 0</inkml:trace>
  <inkml:trace contextRef="#ctx0" brushRef="#br1" timeOffset="196462.1">4464 6372 558 0,'0'0'235'0,"0"0"-23"15,0 0 11-15,-12-1-13 0,12 1-18 0,-10 0 0 16,10 0-21-16,0 0-7 0,-14 4 10 15,14-4-46-15,-12 3 11 0,12-3-22 0,-10 5 14 16,5-2-26-16,5-3 0 0,-10 6 0 0,5-3 23 16,-1 3-34-16,3-1-9 0,-2 1 4 15,2 0 1-15,-2 1 0 0,2 0-16 0,1 0-8 16,-1 2 16-16,1 0-30 0,1-1-14 16,0 1 0-16,0-1 24 0,1 3-29 0,0-11 5 15,2 17 8-15,0-7-5 0,0 0-10 0,3-2-3 16,-2 1-5-16,2 1 11 0,0-2-11 0,2 1-5 15,-1-2 0-15,2 1 10 0,0-2-23 16,-1 0 8-16,1-1-3 0,2 0 26 0,0 0-26 16,0-2-5-16,0-1-8 0,0-1 24 0,1-1-8 15,0 0 2-15,-11 0-5 0,20-3 3 0,-8-1-3 16,-1 0 11-16,-2-2-13 0,0-1 20 16,0 0-13-16,-3-2-7 0,0 1-6 0,-2-3 16 15,-1 2-5-15,-3-1-10 0,0-1-1 0,0 2 13 16,-2-3-9-16,-1 1 4 0,0-1-5 0,-2 2 26 15,-1 0-34-15,-1 1-10 0,2 0-2 0,-2 2 10 16,-1-1-31 0,2 3 3-16,-3 0-44 0,1 2-5 0,0 0-72 0,-1 2-66 15,-1 1-107-15,10 0-60 0,-20 4-363 0,8 0 62 16,-1 0 66-16,-2-1 71 0,-3 2 52 16</inkml:trace>
  <inkml:trace contextRef="#ctx0" brushRef="#br1" timeOffset="197583.66">1903 7598 555 0,'-8'-4'238'0,"8"4"-15"16,-7-2-11-16,7 2-10 0,0 0 1 0,-10-4-4 15,10 4-14-15,-8-2 7 0,8 2-1 0,-8-3-24 16,8 3-3-16,0 0-16 0,-10-1-12 16,10 1-6-16,-9 0-2 0,9 0 3 0,0 0-18 15,-16 4-11-15,11-2-7 0,5-2-13 0,-11 5-3 16,4-2 3-16,1 1-13 0,0 0-3 0,0 2 4 16,1-1-9-16,0 0-15 0,1 2-10 15,-1 0 5-15,2 0 7 0,2 0-17 0,0 2 5 16,1 0-10-16,0-9 2 0,2 18-5 0,2-8-3 15,2 0-4-15,0 0 7 0,-2-1-8 16,6 0 8-16,-1-1-25 0,1-1 35 16,0 0-20-16,2-2-16 0,0-1 11 0,1-2 10 15,0 1-16-15,-2-3 6 0,-1 0 2 0,-10 0 3 16,21-3-8-16,-12-1 18 0,2 0-8 16,-2-3-2-16,0 1 8 0,-2-2-14 0,-2-1-7 0,0-1 21 15,-2 0-13-15,-1 0-11 16,-1 0 6-16,-2 0 17 0,-1-1-17 0,-4 1 9 0,1 0 1 15,-3 1-13-15,-1 1 0 0,0 0 5 0,-1 2-5 16,2 1-20-16,-2 2-6 0,2 0-30 0,-1 1-52 16,2 0-73-16,7 2-116 0,0 0-115 15,-14 4-372-15,14-4 75 0,0 0 54 0,0 0 105 16,-3 7 25-16,3-7 44 0</inkml:trace>
  <inkml:trace contextRef="#ctx0" brushRef="#br1" timeOffset="198743.16">4605 7436 903 0,'0'0'261'0,"-9"-1"0"0,9 1-15 0,0 0-13 16,0 0-13-16,0 0-23 0,0 0-10 0,0 0-13 15,0 0-28-15,0 0-8 16,0 0-7-16,0 0-1 0,0 0-9 0,0 0-16 16,-10 6-3-16,10-6 5 0,0 0-17 0,-1 8-11 15,1-8 3-15,0 0 13 0,1 11-11 0,-1-11-4 16,0 9 2-16,0-9 2 0,0 12-12 16,0-12-3-16,0 13-15 0,-1-5 7 0,1 1 1 15,0-1 9-15,0 2-12 0,1 1 20 0,0 0-25 16,-1 0 3-16,1 1 1 0,2 2 6 0,-2-1-10 15,0 1-13-15,0 0 13 0,-1 1 25 16,1-1-22-16,0-1 4 0,1 2-5 0,-2-1-5 16,0 0-4-16,0 0 6 0,0-1 6 0,2 1-5 15,-2-1-21-15,0 1 3 0,1-1 0 16,-1 0-13-16,1 0 5 0,-1-2 5 0,1 0 3 16,0 0 8-16,-1-1-17 0,1-1 4 15,-1 1-3-15,0 0-7 0,1-1 7 0,-1-9-7 16,0 17-3-16,-1-8 18 0,1 0-19 0,-1-1-1 15,1-8-1-15,-1 13-2 0,0-7 7 0,1-6-7 16,-2 12 10-16,0-6-15 0,2-6 7 16,0 11-15-16,0-11 3 0,0 0-21 15,0 11-23-15,0-11-46 0,0 0-36 0,-2 9-37 16,2-9-56-16,0 0-130 0,0 0-186 0,0 0-361 16,0 0 81-16,0 8 85 0,0-8 72 0,0 0 61 15,0 0 64-15,-14 2 69 0</inkml:trace>
  <inkml:trace contextRef="#ctx0" brushRef="#br1" timeOffset="199860.16">1843 8647 1077 0,'-4'-6'348'15,"4"6"-5"-15,0 0-36 0,0 0-15 0,0 0-3 16,0-9-7-16,0 9-39 0,0 0-12 0,0 0-22 16,0 0-17-16,0 0-2 0,0 0-16 0,0 0-15 15,0 0-6-15,0 0-12 0,0 0-18 16,0 0 33-16,0 0-31 0,0 0-17 0,0 0 5 15,8 26-6-15,-6-16-2 0,-1-1 0 0,0 2-3 16,-1 2-10-16,0 2-7 0,1 1 7 0,-2 1-23 16,1 1 26-16,-1 4-18 15,0 0-3-15,-1 1-10 0,2 3 2 0,-2 1 1 16,1 0-16-16,0 0-5 0,1 0 3 0,-1-2-3 16,0-2-8-16,1-1-4 0,-2-1-6 0,2 0 0 15,0-1 0-15,0-2-7 0,0-1-6 16,0-2 13-16,0 1-5 0,0-2-2 0,0 0-11 15,0-1 0-15,2-2 5 0,-4 1 1 0,2-1-14 16,0-2 6-16,0 1-10 0,0-1 22 0,0 0-17 16,0-9-3-16,0 13-29 0,0-13-12 15,0 13-20-15,0-13-41 0,0 10-42 0,0-10-81 16,0 8-236-16,0-8-537 0,0 0 92 0,0 0 112 16,0 0 83-16,5 6 48 0,-5-6 64 0,0 0 84 15,0 0 55-15</inkml:trace>
  <inkml:trace contextRef="#ctx0" brushRef="#br1" timeOffset="200805.96">4601 9185 1013 0,'-7'-2'343'0,"-2"1"-36"0,9 1 3 15,-16 3-31-15,7-2-28 0,0 1-11 16,-1 3-4-16,0-1-11 0,0 2-20 0,0 0-13 16,2 0-3-16,-1 2-30 0,2-1-10 15,0 0-1-15,1 2-15 0,2-3-13 0,-1 3 19 16,3-1-24-16,1 1-8 0,2 0-12 16,-1-9-23-16,6 20 22 0,-2-9-32 0,5 1 2 15,2-1-16-15,0 1 6 0,3-2-8 0,0 0 3 16,1-2-6-16,2 0 4 0,-1-3-14 0,2 1 3 15,-3-2-21-15,1-2 26 0,-1-1-8 16,0-2-2-16,1-2-8 0,-1 0 13 16,1-3-11-16,0-2-14 0,-2-1 14 0,1-2-9 15,-2-1-4-15,0-1-6 0,-3 0 6 0,1-3-4 16,-4 1-3-16,-1-1-2 0,1 0 33 16,-4 1-21-16,-2 1 8 0,-1 0-31 0,-3-1 16 15,0 3-8-15,-2 2 10 0,-5-3 0 0,-1 3-2 16,-4 3-21-16,2 0-17 0,0 4-1 0,-2 1-48 15,-1 2-49-15,2 2-80 0,-3 5-186 16,3-2-502-16,-2 2 87 0,-2-2 59 0,2 2 105 16,-5 3 31-16,3-2 66 0,-2 3 52 0</inkml:trace>
  <inkml:trace contextRef="#ctx0" brushRef="#br1" timeOffset="201912.03">1912 10106 1003 0,'0'0'351'15,"0"0"4"-15,0 0-32 0,0 0-19 16,-6-9-17-16,6 9-21 0,0 0-38 0,0 0-5 16,0 0-29-16,0 0-17 0,0 0-18 0,0 0-8 15,0 0 2-15,0 0-27 0,0 0-1 16,0 0-7-16,0 0 12 0,0 0-12 16,0 0-8-16,0 28 8 0,0-28-18 0,3 14-11 15,-1-6 11-15,-2 0-13 0,0-8 3 0,0 19-11 16,-2-8 1-16,1 1-11 0,1 0 8 0,-3 1-6 15,2 1-22-15,-2-1 17 0,2 2 1 16,-1 0-16-16,2 3-2 0,-2-2-8 16,0 1 2-16,2 1-4 0,0 1-6 0,-1 2 5 15,1-4-12-15,0 2 17 0,0 0-9 0,0-2-22 16,0 2 27-16,0-3-19 0,0 3 3 0,-1-3-5 16,1 1 23-16,-1 1-5 0,0 1-13 15,-1-3-2-15,-1 3 17 0,2-1-15 0,-1-2-2 16,0 0-6-16,-1 1 21 0,0-1-13 0,2-2-3 15,-2 0-4-15,0 0-1 0,1 1 21 0,1-3-21 16,-1 1-17-16,0-1 25 0,1 0 5 16,-1-1-21-16,0-2 4 0,1 1 14 0,-1-3-9 15,1 2-11-15,0-1 2 0,-2 0 4 0,3-8-6 16,-2 11 5-16,1-5 0 0,1-6-12 0,-2 10-6 16,2-10 18-16,-3 9 11 0,3-9-31 0,-2 8-29 15,2-8-20-15,0 0-46 0,-2 9-69 16,2-9-89-16,0 0-260 0,0 0-457 0,0 0 71 15,0 0 113-15,0 0 69 0,0 0 85 0,0 0 51 16,17-17 53-16,-10 10 65 0</inkml:trace>
  <inkml:trace contextRef="#ctx0" brushRef="#br1" timeOffset="202860.53">4667 10386 893 0,'2'-9'340'0,"-2"9"-7"16,0 0-26-16,1-8-12 0,-1 8-14 0,0 0-17 15,0 0-19-15,2-9-12 0,-2 9-7 0,0 0-22 16,0 0-17-16,0 0 0 0,0 0-20 0,0 0-14 15,2-7 1-15,-2 7-1 0,0 0 14 16,0 0-32-16,0 0-19 0,0 0-19 0,0 0 26 16,0 0 0-16,0 0-11 0,1 29-15 0,-1-29 8 15,2 14-11-15,-2-5-6 0,0 1 9 0,0 1-4 16,0 2-27-16,0 1 8 0,0 1 6 16,0 1 7-16,0 3-5 0,0 0 5 15,-2 0-5-15,1 2-8 0,1 3-8 0,-2-4 9 16,0 1 1-16,2 3 4 0,0-3-6 15,-1 1-10-15,-1-1-5 0,2 1 2 0,0-2-35 0,-2 0 25 16,2-2-5-16,0 1 3 16,-1-1-13-16,1-4-11 0,0 2 6 0,0-2 7 15,-1 0-15-15,0-1 8 0,1 2 5 0,-1-3-16 16,0 0-12-16,0-1 7 0,1 0 3 0,-2-3 10 16,1 2-35-16,1-1 27 0,-1-1 11 15,1-8-23-15,-1 13-6 0,1-13 19 0,-1 11-9 16,1-11 6-16,-1 9-41 0,1-9 49 0,0 0 0 15,-1 11-14-15,1-11-14 0,0 0 17 0,0 0-17 16,1 8-6-16,-1-8 5 0,0 0-35 16,0 0-23-16,0 0-50 0,0 0-45 0,0 0-31 15,0 0-40-15,0 0-137 0,0 0-440 0,0 0-179 16,0 0 75-16,0 0 109 0,-5-28 72 0,-1 25 80 16,-3-2 53-16,-1 1 46 0,-2 0 64 15</inkml:trace>
  <inkml:trace contextRef="#ctx0" brushRef="#br1" timeOffset="209463.97">7805 5370 685 0,'0'0'300'0,"0"0"-39"0,0 0-15 16,0 0-21-16,0 0 3 0,0 0-31 0,0 0-3 15,0 0-25-15,-26-1 21 0,26 1-47 0,0 0-7 16,-10 4 10-16,10-4 5 0,-7 5-28 16,7-5-11-16,-7 6 3 0,7-6-2 0,-8 8 2 15,3-5-10-15,2 4-2 0,3-7-6 16,-9 8-10-16,3-2 2 0,2-1-12 0,-2 1 0 16,2-1-23-16,-2 2 23 0,0 0-19 0,1 0 1 15,-1 0-5-15,1 0 0 0,0 1-18 0,0-1 12 16,-1 0 4-16,3-1-4 0,-1 2-12 15,-1 0 2-15,2-1 1 0,-2 1-6 0,2 0-7 16,-1 0 7-16,3 0-7 0,-3 0-1 16,2-1 6-16,1 2-8 0,1-9 5 0,-3 15-5 0,3-9 13 15,0-6-28-15,2 14 17 0,0-6-15 0,0 0 26 16,2 0-23-16,-1-2 0 16,2 1 2-16,-2-1 6 0,3 1-14 0,0-1-7 15,2 0 0-15,-2-1 5 0,2 1 1 0,-1-1-9 16,3-2-2-16,-2 1-21 0,0-1-4 0,2 0-19 15,-1-1 5-15,0 0-14 0,1-1 9 16,-10-1-53-16,20-1 2 0,-10-1-15 16,0 1-13-16,0-1-31 0,-1-1-10 0,-1 0-13 15,1-1-2-15,-1 1-21 0,-2-2 0 0,2 0-15 16,-3-1-36-16,1 1-5 0,0-3 33 0,-2 2 29 16,2-1-9-16,-2-1 37 0,0 2 22 15,-1-3 1-15,1 2 28 0,-1 0 33 0,0 0 15 16,-3 7-7-16,5-14 35 0,-2 6 6 0,-3 2 30 15,3-2 21-15,-3 8 33 0,3-12 13 0,-2 6 15 16,-1 6 23-16,3-10 18 0,-3 10 29 16,0-8-32-16,0 8-7 0,0 0 13 0,2-10 5 15,-2 10-5-15,0 0-3 0,0 0-8 0,0 0 9 16,0 0-14-16,0 0-18 0,0 0 11 0,0 0-5 16,-17 18 4-16,15-11-12 0,2-7-13 0,-4 11 6 15,2-5-4-15,2-6-9 0,-5 14-8 16,5-9-1-16,-2 3 1 0,2-8-8 0,-1 13-13 15,-1-7 16-15,2-6-11 0,-2 13 9 0,1-7-14 16,1-6-18-16,-2 11 3 0,2-11-13 16,0 10 3-16,0-10-41 0,-1 8-39 15,1-8-46-15,0 0-97 0,-2 10-105 16,2-10-276-16,0 0-100 0,0 0 71 0,0 0 52 16,0 0 61-16</inkml:trace>
  <inkml:trace contextRef="#ctx0" brushRef="#br1" timeOffset="210036.18">7882 5589 391 0,'0'0'82'15,"11"0"8"-15,-11 0-14 0,10 0 1 0,-10 0-41 16,10-2 13-16,-10 2-29 0,8-1-4 15,-8 1-6-15,10-3 15 0,-10 3-43 0,8-4 18 16,-8 4 0-16,8-4 6 0,-8 4-12 16,8-7 1-16,-4 3-2 0,-4 4-14 0,8-9-12 15,-3 4 51-15,-2-1-26 0,1 1 31 0,0-2 21 16,-4 7 22-16,4-11-17 0,-1 4 28 16,-1 0 22-16,-2 7 35 0,1-10-14 0,-1 10 21 15,2-9 2-15,-2 9 8 0,0-10-20 0,0 10 2 16,2-8-5-16,-2 8 7 0,0 0-9 0,0-10 15 15,0 10-24-15,0 0 1 0,3-7-23 16,-3 7-6-16,0 0 1 0,0 0 15 0,0 0-28 16,0 0 5-16,0 0-8 0,0 0 15 0,0 0-9 15,0 0-1-15,0 0-28 0,0 0 24 0,0 30-14 16,0-21 3-16,0 0-18 0,0-9 33 16,0 19-27-16,-2-8-1 0,1-3 8 0,1 3 2 15,0-1-2-15,-2 1-3 0,2 0-17 0,-1-3 9 16,-1 2-17-16,0 1 10 0,0-2-5 15,1 0 5-15,-2 0-13 0,1 0-15 0,-3-2 2 16,2 1-7-16,0-1-31 16,-2 0-18-1,1-1-72 1,-1 1-94 0,1-1-172-16,0 0-435 15,4-6 79-15,-5 7 83 0,5-7 63 16,-5 5 67-16,5-5 56 0</inkml:trace>
  <inkml:trace contextRef="#ctx0" brushRef="#br1" timeOffset="211248.42">9408 5410 348 0,'-8'3'148'0,"8"-3"-2"0,0 0 2 0,-10 3 6 0,10-3-18 0,-5 3 22 0,5-3 4 0,-9 5-14 0,9-5-5 0,-7 5 3 0,1-2-13 0,1 2 16 0,5-5-13 0,-12 9-6 0,7-5 6 0,0 2-8 0,-2-1 5 0,1 2-13 0,1-1-2 0,-1 2-13 0,1-2 10 0,0 1-23 0,0 2 11 0,-2-1-16 0,2 1-8 0,0-1 3 0,-1 0-8 0,1 2-10 0,0 0 8 0,0-1-13 0,0 1 15 0,3-2-18 0,-5 1-20 0,4-2 5 0,-1 2 5 16,1-1-2-16,2 1-14 0,-1-2 4 0,0 1-1 0,0-1 0 0,2-7-20 0,-3 17 5 0,2-12-3 0,0 3 1 0,1-8 1 0,-2 11 4 0,2-11-8 0,-1 11 7 0,1-11-4 0,-2 10 7 0,2-10-18 0,0 9 15 0,0-9-25 0,0 0 13 0,2 13 15 0,-2-13-21 0,0 0-2 0,1 9 0 0,-1-9 0 0,0 0 11 15,0 0-4-15,2 11-9 0,-2-11 9 0,0 0-9 0,0 0-3 16,0 0 5-16,0 0 5 0,0 10-15 0,0-10 17 15,0 0-14-15,0 0 14 0,0 0 1 16,0 0-18-16,0 0 10 0,0 0 5 0,0 0-8 16,0 8-10-16,0-8 8 0,0 0 13 15,0 0 10-15,0 0-10 0,0 0-11 0,0 0 13 16,0 0-20-16,0 0 2 0,0 0 3 0,0 0 26 16,0 0-29-16,0 0-2 0,0 0 15 15,0 0 3-15,0 0-1 0,0 0-17 0,-5 7 2 16,5-7 19-16,0 0-6 0,0 0-5 0,0 0 7 15,0 0 22-15,0 0-40 0,0 0 4 0,0 0-4 16,0 0 14-16,0 0-18 0,0 0 20 16,0 0-21-16,0 0 4 0,-2 7-9 15,2-7 3-15,0 0 11 0,0 0-16 0,0 0-8 16,0 0-13-16,0 0-17 0,0 0-29 0,0 0-53 16,9 7-77-16,-9-7-110 0,0 0-52 15,0 0-337-15,0 0 59 0,0 0 66 0,0 0 46 16,0 0 79-16</inkml:trace>
  <inkml:trace contextRef="#ctx0" brushRef="#br1" timeOffset="212012.93">9356 5574 432 0,'0'0'161'0,"0"0"-2"15,0 0 13-15,0 0-27 0,0 0-1 16,0 0 2-16,-11 4-3 0,11-4 0 0,0 0 1 15,-4 6-6-15,4-6-5 0,0 0-10 0,-5 6 2 16,5-6-15-16,-5 6 8 0,5-6-3 0,0 7-7 16,0-7 7-16,-5 8-7 0,5-8-11 15,-5 8-20-15,5-8 10 0,-5 9 7 0,2-4-25 16,3-5 11-16,-6 10 2 0,3-5-16 0,-1 1 8 16,4-6-10-16,-6 11-12 0,4-6 4 0,-1 1-15 15,3-6 18-15,-4 10-18 0,4-10 20 16,-3 10-22-16,3-10-14 0,-2 9 3 0,2-9 16 15,0 10-19-15,0-10 1 0,0 9 0 0,0-9 4 16,0 0-12-16,4 11 8 0,-4-11-13 16,5 8 17-16,-5-8-27 0,8 6 15 0,-8-6-13 15,9 4 18-15,-9-4-20 16,8 5-14-16,-8-5-7 0,12 3 1 0,-12-3-27 16,10 1-15-16,-10-1-25 0,12 1-19 0,-12-1-50 0,0 0-60 15,11-2-76-15,-11 2-57 0,0 0-350 0,7-5 51 16,-7 5 59-16,0 0 43 0,-1-10 75 15</inkml:trace>
  <inkml:trace contextRef="#ctx0" brushRef="#br1" timeOffset="212677.13">9435 5518 509 0,'0'0'230'0,"0"0"-20"0,2-9-5 0,-2 9-21 16,0 0-2-16,0 0-31 0,0 0 15 0,0 0-25 16,0 0 8-16,0 0-19 0,0 0 8 15,0 0-10-15,0 0 21 0,0 0-52 0,0 0-2 16,0 0 5-16,0 0-1 0,0 0-9 0,0 0 7 16,0 0 1-16,0 0-17 0,1 26 4 0,-1-26-3 15,0 11-5-15,0-11-18 0,0 14 10 16,0-7-23-16,0-7 13 0,0 17 7 0,-1-8-20 15,1-2 11-15,0 2-9 0,-2 1 6 0,1 0-13 16,1-1 5-16,-2 0-3 0,1 1 9 0,-2-2 1 16,2 2-14-16,-2-1 4 0,0 0-7 15,0 0 8-15,0-1-3 0,-1 0-3 16,-2 0 13-16,1 1-23 0,0-1 3 0,0 0-3 16,-2 0 0-16,0-2 1 0,2 1-9 0,-1 1-5 15,0-3 8-15,2 1-7 0,-3-2-9 0,0 2-1 16,2-1-45-16,-3-1-9 0,1 1-16 15,0 0-47-15,-1-1-57 0,-1-1-188 0,-1 1-136 16,2-1-270-16,-1-1 63 0,-1-1 69 16,0 0 67-16,0 0 51 0,-2-1 46 0</inkml:trace>
  <inkml:trace contextRef="#ctx0" brushRef="#br1" timeOffset="-212084.82">6980 6244 622 0,'0'0'238'0,"0"0"-21"0,0 0 6 16,0-8 7-16,0 8-33 0,0 0-5 0,0 0-20 16,-3-8 12-16,3 8-30 0,0 0-3 0,0 0-21 15,0 0-9-15,0 0 12 0,0 0-18 16,0 0-23-16,0 0-8 0,0 0-2 0,0 0 21 15,0 0-42-15,0 0 1 0,0 0 2 0,0 0 0 16,0 0 5-16,0 0-16 0,0 0 4 0,-7 20-1 16,7-20-5-16,0 10-7 0,0-10 20 15,-1 10-3-15,1-10-22 0,-3 14 19 16,1-5-19-16,1-1 15 0,0 1-13 0,0 1 2 16,-1-1 1-16,-1 1 2 0,2 0-10 0,-1 2-8 15,1-1-5-15,-2 0 5 0,3-1 3 0,-2 3 2 16,1-2-15-16,-1 1 2 0,0-2 6 15,1 2-8-15,-1 0-8 0,1-2 13 0,-1 1 0 16,1-1-10-16,0 0 15 0,0 0-7 0,0 1-6 16,0-1 10-16,-1 0-7 0,1-1-2 0,1 1-3 15,0-1 17-15,-3 0-17 0,2 0-10 16,1 0 2-16,0-9 31 0,-1 13-36 0,-1-5 15 16,2-8-7-16,0 13-1 0,0-13-4 0,-1 10 5 15,1-10-24-15,0 8-9 0,0-8-19 0,0 0-23 16,0 11-48-16,0-11-113 0,0 0-186 15,0 0-392-15,0 0 71 0,0 0 67 0,0 0 56 16,0 0 75-16,0 0 50 0</inkml:trace>
  <inkml:trace contextRef="#ctx0" brushRef="#br1" timeOffset="-202899.65">6896 7851 404 0,'-6'-4'148'0,"6"4"16"0,-6-4 3 0,6 4-24 16,0 0 5-16,-9-3 26 0,9 3-30 16,0 0 4-16,-9-3-12 0,9 3 2 0,-9 0-10 15,9 0-13-15,0 0 13 0,-15 3-5 0,15-3-23 16,-14 4 8-16,9-2-21 0,-2 1 0 0,-1 0-3 16,8-3-7-16,-13 5-8 0,8-3 5 15,-1 3-18-15,6-5-9 0,-11 7 1 0,7-3 3 16,-1 1-5-16,2 1-7 0,-1 0-1 0,4-6 8 15,-3 13-5-15,3-6-18 0,0-7 8 16,5 16 5-16,-2-7 0 0,1-2-11 16,2 0 3-16,2 2 16 0,-1-2-24 0,3 0-4 15,1-2 4-15,-1 0 6 0,3-1 2 16,-3-2-13-16,1 1 31 0,0-3 1 0,-11 0-9 0,21-2-7 16,-11-1 7-16,0 0-2 0,0-3 2 0,-3-1-2 15,1 0-3-15,-1-1-7 0,-1-1-3 16,-2-1-3-16,-1 2 32 0,-1-2-27 0,-1 2-17 15,0-2 12-15,-1 10 11 0,-1-16-33 0,-2 9-1 16,1 1 8-16,-1 0 0 0,-2 1 6 0,5 5-14 16,-10-7-35-16,5 5-11 0,5 2-56 15,-13-1-74-15,13 1-103 0,-13 4-127 16,7 0-328-16,-1 0 76 0,-1 2 57 0,0 1 61 16,-2 1 72-16</inkml:trace>
  <inkml:trace contextRef="#ctx0" brushRef="#br1" timeOffset="-201685.09">6834 9113 430 0,'0'0'192'16,"0"0"-6"-16,-8-3 1 15,8 3-2-15,0 0-32 16,-8-3 16 0,8 3-18-16,-8-2 15 15,8 2 6 1,-8-3-8-16,8 3-3 16,-9-2 5-16,9 2-17 31,-13 0-6-31,13 0-5 15,-13 0-7 1,13 0 10-16,-16 5-6 0,7-2-22 16,0 1-8-16,-1 2-5 15,0-1-8 1,2 0-18-16,1 1 23 16,1-1-27-1,-1 1-14-15,2-1-13 16,0 2 27-1,2-2-9-15,0 1-20 16,3-6-3-16,-3 9 19 0,3-9-32 16,0 10 11-16,0-10-8 15,0 0 18-15,8 10-23 0,-8-10 8 16,9 5-8-16,-9-5 26 0,10 3-24 0,-10-3-2 16,12 0-2-1,-12 0 12-15,13-3-23 0,-13 3 1 16,13-6 12-16,-8 3-3 0,2-2-10 15,-1 2-2-15,-2-5-8 16,0 3 18-16,0-1-8 16,0-2 16-16,-2 1-26 0,1-2 15 0,-3 9-2 15,0-14 0-15,0 5-11 16,-1 2 9-16,-3-1-11 16,0 1 10-16,-2 1-13 0,0 0 21 15,-1-1-18-15,-1 2 5 16,0-1 5-1,-2 2-7-15,0 0-3 16,0 0-5-16,1 2 23 16,-1-2-8-16,-1 3-2 0,1-1-19 15,1 2 4 1,9 0-16-16,-14 0-13 16,14 0 5-16,-11 3-23 0,11-3 16 15,-6 6-49-15,6-6-28 0,-1 9-59 16,1-9-85-16,0 13-66 0,0-13-427 15,3 15 35-15,-1-7 74 16,-1 0 68-16,-1-8 60 16,1 16 52-16</inkml:trace>
  <inkml:trace contextRef="#ctx0" brushRef="#br1" timeOffset="-200207.2">6663 10678 752 0,'0'0'289'0,"0"0"-15"0,0 0-10 15,0 0-24-15,0 0-12 0,0 0-38 0,0 0-3 16,0 0-19-16,0 0-9 0,0 0-3 0,0 0-5 15,0 0-15-15,-17 0-3 0,17 0-5 16,-9 7-23-16,9-7-5 0,-8 6-5 16,4-1 2-16,1 1-20 0,-1-1-8 15,-1 1-8-15,2 1-5 0,-2-1 3 0,2 0-13 16,-1 1 6-16,4-7-9 0,-4 12-7 0,3-4-13 0,1-8 15 16,-1 10-4-16,1-10 2 15,1 12-6-15,-1-12 11 0,3 14-25 0,1-8-1 16,0 0-5-16,-4-6 18 0,10 10-10 0,-3-5 5 0,0-1-18 15,0 1 0-15,0-1-10 0,2-1 13 0,-1 0 13 16,-8-3-11-16,16 3 0 0,-7-1-5 16,-9-2 5-16,17 0-5 0,-8-1 13 0,1 0-18 15,-2-1 11-15,1-2-6 0,1 1-3 0,-1 0 16 16,1-3-5-16,1 0-18 0,-1-1 18 16,0 0 2-16,-1-1-10 0,0-1-5 15,-1 0 3-15,0-1 7 0,-3 1 0 0,1-1-7 16,-2 1-1-16,-1 0 9 0,0 0-9 0,-2 1 3 15,0-1 0-15,-1 1 16 0,0 8-11 0,-3-15 5 16,1 7 8-16,-1 4-10 16,0-4-8-16,3 8-12 0,-7-11 12 0,4 6 8 15,-2 2-3-15,5 3-2 0,-10-8 7 0,6 5-5 16,4 3-18-16,-11-4 21 0,5 1 10 0,6 3-18 16,-10-1-10-16,10 1-7 0,-13-2 1 15,13 2-19-15,-12 0-24 0,12 0-23 0,-10 2-38 16,10-2-46-16,-10 3-60 0,10-3-60 0,-7 2-83 15,7-2-401-15,0 0 46 0,-11 3 107 0,11-3 46 16,0 0 52-16,-11 0 48 0</inkml:trace>
  <inkml:trace contextRef="#ctx0" brushRef="#br1" timeOffset="-192236.87">8487 6477 358 0,'0'0'136'16,"0"0"7"-16,-4-4-15 0,4 4 0 16,0 0-13-16,0 0 5 0,0 0-15 0,0 0-5 15,-7-6-8-15,7 6 6 0,-2-3-6 0,2 3-10 16,0 0-16-16,-4-3 24 0,4 3-13 0,0 0-6 15,-6-3-7-15,6 3 8 0,-5-2-3 0,5 2-13 16,0 0-7-16,-10-1-8 16,10 1 10-16,-6 0 0 0,6 0-2 0,-8 0 7 15,8 0-10-15,0 0 13 0,-11 0-3 0,11 0 16 16,-8 1-21-16,8-1 31 0,-8 2-20 16,3 1 9-16,0-1-14 0,1 1 12 0,4-3-23 0,-9 8 23 15,4-4-18-15,0 0 8 0,2 1-15 16,-2 1 14-16,2 1-17 0,3-7 0 0,-7 12-7 15,6-5 7-15,-2-1 7 0,3-6-12 0,-1 14-5 16,1-7 12-16,0-7-7 0,1 14 0 0,2-6-13 16,-3-8 28-16,7 10-23 0,-3-4 29 15,2-2-29-15,1 0 0 0,0 0 0 0,-7-4 13 16,15 5-8-16,-7-4 6 0,-8-1-3 16,15 0 4-16,-15 0-22 0,17-4 26 0,-7 2-29 15,-3-2 13-15,1 1-22 0,0-2 14 0,-1 1 1 16,0-2-4-16,1-1 9 0,-3-2 2 15,0 2-15-15,0-2-3 0,-3 2 11 0,0-2-11 16,0 0-2-16,-2 9-1 0,0-16 6 16,-3 8-8-16,1-1-7 0,0 1 9 0,-4 1 6 15,2 1-5-15,-2-1-8 0,1 1-3 0,-1 2 3 16,1 0-2-16,-1 1 4 0,0 2-15 16,1 0-22-16,5 1-6 0,-15 1-51 0,7 2-77 15,8-3-100-15,-14 7-433 0,7 0-45 0,2-2 99 16,-4 1 57-16,2 3 46 0,0-2 59 0</inkml:trace>
  <inkml:trace contextRef="#ctx0" brushRef="#br1" timeOffset="-191351.79">8645 7848 386 0,'-8'9'184'15,"8"-9"-10"-15,0 0-7 0,-10 2-1 16,10-2-12-16,-9 1 17 0,9-1 6 0,-13 2-18 16,13-2-1-16,-12 2-20 0,4 0 3 0,1-1-8 15,-1 3-10-15,-1 0-2 0,0 1-11 0,0 1 0 16,1-1-8-16,1 1-18 0,0 2 6 0,0 0 2 15,0 0-18-15,3 0-4 16,-1 0-1-16,2-1 5 0,1 1-25 0,1 0 20 16,1-8-13-16,0 15-5 0,0-7-5 0,0-8-10 15,2 15 10-15,1-7-2 0,1-1-3 0,-1 0-6 16,1 1 6-16,2-1 11 16,1-1-29-16,-2 0 15 0,2-2-15 0,1 2 0 0,-2-2 16 15,3-2-16-15,-9-2 7 0,16 5-9 0,-8-4-1 16,-8-1-4-16,18-1 7 0,-11 1 2 0,1-3 3 15,1-1-7-15,-3 0 7 0,1-2-5 16,-3-1 0-16,2 1-5 0,-2-4 0 16,1 1 2-16,-2-1-7 0,1-2 3 0,-2 0-1 0,-1 2 3 15,-1 0-5-15,-1 1-6 0,0-2 4 0,-2 3 6 16,0 0-6-16,-2 0-1 0,-1 2-20 16,0 0-3-16,-1 2-33 0,0 1-28 15,0 1-49-15,-3 1-85 0,2-1-106 0,8 2-434 16,-15 2 39-16,15-2 72 0,-15 2 40 0,4 1 67 15,1-2 65-15</inkml:trace>
  <inkml:trace contextRef="#ctx0" brushRef="#br1" timeOffset="-190200.04">8554 9216 665 0,'0'0'264'0,"0"0"-13"0,-2-7-11 0,2 7-30 16,0 0 10-16,0 0-23 0,0 0-5 16,0 0-25-16,0 0-1 0,0 0-10 0,0 0 8 15,0 0-26-15,0 0-2 0,0 0-16 0,-3-8 13 16,3 8-20-16,0 0-6 0,0 0 14 0,0 0-16 15,0 0-3-15,0 0-15 0,0 0-2 0,0 0 19 16,0 0-24-16,10-4-19 16,-10 4-4-16,0 0 12 0,0 0-18 0,7-4 3 15,-7 4-21-15,0 0 10 0,6-5-12 0,-6 5 5 16,0 0-5-16,6-3-1 0,-6 3 1 0,0 0-3 16,6-9-10-16,-6 9 8 0,4-7-6 15,-4 7 1-15,2-8 2 0,-2 8-10 0,3-9-6 16,-3 9-2-16,1-9 8 0,-1 9 8 0,1-9-19 15,-1 9 3-15,2-10 6 0,-2 10-4 0,0 0-12 16,-2-12 8-16,2 12 17 0,-1-7-17 16,1 7-1-16,0 0 9 0,-1-9-4 15,1 9-14-15,0 0 12 0,0 0 15 0,0 0-17 16,-5-4-6-16,5 4 1 0,0 0 7 0,0 0 10 16,0 0-2-16,-10 16-8 0,10-16 8 0,-5 12-6 15,4-4-4-15,-1 1 5 0,-1 2-1 16,2-2 19-16,-1 3-3 0,1 0-13 0,-1 1 6 15,0 0-4-15,0 0-7 0,1 2 21 0,-1-1-5 16,1 0-6-16,0 0-5 0,1 1-2 0,0-1-6 16,-1 1 16-16,1-1-7 15,0-1 1-15,-2 1-7 0,4-2 13 0,-2 0-12 16,0-1 14-16,-2 0-7 0,2-1 12 0,0 1-14 16,0-2-4-16,0 1-12 0,0-2 10 0,0 2 8 15,0-10-5-15,0 15-21 0,0-8 5 16,0-7-30-16,-2 14-36 0,2-14-21 0,-1 11-18 15,1-11-76-15,1 10-93 0,-1-10-112 0,0 10-399 16,0-10 25-16,0 0 69 0,0 13 97 0,0-13 52 16,-2 7 56-16</inkml:trace>
  <inkml:trace contextRef="#ctx0" brushRef="#br1" timeOffset="-188752.76">8633 10345 248 0,'0'0'102'0,"0"0"11"0,0 0-26 16,0 0 25-16,0 0-17 0,0 0 5 16,0 0-13-16,0 0 15 0,0 0 3 0,0 0 0 15,0 0 8-15,0 0-16 0,0 0 16 16,0 0 7-16,0 0-10 0,0 0-5 0,0 0 0 15,0 0-5-15,0 0 2 0,0 0-15 0,0 0-7 16,0 0 7-16,-3 22 13 0,3-22-19 0,0 0-14 16,-2 12 15-16,1-6 13 0,1-6-16 15,0 10-7-15,0-10-13 0,0 15-13 0,-2-7 18 16,2-8-3-16,0 16-5 0,0-7-12 0,0 1 15 16,0-2-18-16,0 1 12 0,0 1-12 0,0-1 18 15,0 0-10-15,-1 1-3 0,1-1 5 16,0-9-15-16,1 19 10 0,-1-9 0 0,0 0-13 15,0-1-4-15,0 0-1 0,0 1 2 0,0-1-1 16,0 1 14-16,0-10-25 0,-1 17 8 16,0-7-3-16,0 0 7 0,0 0-17 15,1-1 18-15,-1-1 0 0,-1 0-24 0,2-8 11 16,2 16 15-16,-4-8-22 0,2-8 2 16,2 16-1-16,-2-16 14 0,0 11-16 0,0-11-5 0,1 13 0 15,-1-13 6-15,0 10-9 0,0-10 8 0,2 11-2 16,-2-11 0-16,0 10 5 0,0-10 7 15,1 10-20-15,-1-10 8 0,-1 11-3 0,1-11 3 16,1 11-6-16,-1-11 11 0,-1 12-3 0,1-12-2 16,-1 8 2-16,1-8-5 0,0 10 8 0,0-10-21 15,0 9 13-15,0-9-2 0,-1 8 5 16,1-8-1-16,0 0-4 0,-1 10 5 16,1-10-6-16,0 0-7 0,0 9 2 0,0-9 1 15,0 0 10-15,0 0-8 0,-2 8-6 0,2-8-4 16,0 0 36-16,0 0-16 0,0 0-2 0,-1 8 12 15,1-8-15-15,0 0 6 0,0 0-4 16,0 0-2-16,0 0-12 0,0 0 2 0,0 0 5 16,0 0 0-16,0 0 5 0,0 0-10 0,0 0-8 15,0 0-13-15,0 0-5 0,0 0-4 16,0 0-14-16,0 0-25 0,0 0-59 16,0 0-62-16,0 0-117 0,0 0-118 0,0 0-307 15,0 0 79-15,0 0 54 0,0 0 48 0,-9-20 62 16</inkml:trace>
  <inkml:trace contextRef="#ctx0" brushRef="#br1" timeOffset="-185351.55">8623 10447 268 0,'9'-5'100'16,"-4"2"-8"-16,-5 3 8 0,10-6-18 15,-5 4 2-15,-5 2 6 0,11-7 0 0,-7 5 12 16,-4 2 11-16,10-5-3 0,-10 5 5 0,9-5 15 16,-9 5 4-16,7-5-6 0,-7 5 7 0,5-3 1 15,-5 3-16-15,0 0 0 0,0 0 19 16,0 0-22-16,0 0 1 0,0 0-13 0,0 0 5 15,0 0-33-15,0 0 13 0,0 0-14 16,-16 16 4-16,11-12-11 0,5-4 2 0,-10 11-27 0,5-5 23 16,0-1-19-16,0 0 9 0,0 1 9 15,1 0-40-15,0 0 17 0,4-6-4 16,-5 9-11-16,5-9 2 0,-1 9-1 0,1-9-1 16,0 0 8-16,0 0-13 0,11 8-11 0,-11-8 14 15,13 3-29-15,-6-3 34 0,-7 0-13 0,20 0 23 16,-11 0-31-16,1-3-2 0,-1 1-5 15,0 1 22-15,-2-3-17 0,1 2-3 0,-8 2-3 16,11-5 16-16,-11 5-5 0,9-1 0 16,-9 1-3-16,0 0 8 0,0 0-10 0,0 0 12 0,0 0 6 15,0 0-16-15,0 0 11 16,-21 19 2-16,12-12 0 0,1 1 15 0,0-1-25 16,-1 1-8-16,0 1 3 0,1-1 2 0,1 1-8 15,1-1 32-15,1-1-16 0,0-1-6 0,1 0-19 16,0 1 30-16,4-7-18 0,-2 8-2 15,2-8 12-15,0 0 13 0,2 11-31 0,-2-11 1 16,0 0 17-16,11 7 8 0,-11-7-23 0,10 1 5 16,-10-1 11-16,12 0-9 0,-12 0 1 0,11 0-10 15,-11 0 32-15,13 0-27 0,-13 0-13 16,0 0 2-16,13 0 0 0,-13 0 11 0,0 0-11 16,7 3 36-16,-7-3-40 0,0 0 12 0,0 0-3 15,-10 18 16-15,4-13 0 0,-2 3 4 0,-1-1-4 16,1 2 21-16,-1-1-34 0,-1 1 20 15,1-1-10-15,-1 2-2 16,1-2 2-16,1 1 3 0,1-1 2 0,0 0 19 16,2-2-27-16,2 0-12 0,3-6 15 0,-4 10 8 0,4-10-20 15,0 0 4-15,0 0 9 16,12 10-6-16,-12-10-3 0,12 2 16 0,-12-2-15 16,15 0 7-16,-15 0-5 0,16-2 8 0,-9-1-16 0,-7 3-7 15,14-2 20-15,-8 1-7 0,-6 1-6 0,12-3 6 16,-12 3-8-16,9-1 5 0,-9 1 10 15,0 0 0-15,0 0 3 0,0 0 0 0,0 0-16 16,0 0 11-16,0 0 7 0,0 0 16 0,-10 21-31 16,3-14 13-16,2-2-11 0,-1 1 3 0,0-2-2 15,-1 2 5-15,1 0 5 16,-1 0-8-16,3-2-16 0,-2 0 34 0,6-4-25 16,-9 10-24-16,8-7-35 0,1-3-42 0,0 0-78 15,-5 7-70-15,5-7-87 0,0 0-443 0,0 0 65 16,0 0 60-16,0 0 42 0,0 0 92 15,0 0 46-15</inkml:trace>
  <inkml:trace contextRef="#ctx0" brushRef="#br1" timeOffset="-184518.9">8248 10657 552 0,'0'0'197'0,"0"0"-25"16,-9-4 10-16,9 4-11 0,0 0 1 0,-8-2-19 0,8 2-7 16,0 0-5-16,-10-3-8 0,10 3 10 15,0 0 3-15,-11 0-25 0,11 0-4 0,0 0-12 16,-15 3 8-16,15-3-8 0,-11 2-5 0,4 1-13 15,1 0-3-15,6-3-7 0,-15 5 7 0,8-2-7 16,1-1 15-16,-1 3-38 0,1-1-3 16,-1-1-2-16,0 2 7 0,2-1-4 0,-2 1-1 15,1-1 2-15,1 2-12 0,-1 1 6 16,1-2-9-16,0 1 8 0,1 1-8 0,-2-1 8 16,3 0-7-16,-2 1 12 0,5-7-30 15,-6 12 7-15,4-5-8 0,-2-1 1 0,4-6 2 16,-2 13 2-16,1-8 1 0,1-5-16 0,0 11 11 15,0-11-11-15,1 11 33 0,-1-11-43 0,4 8 18 16,-4-8-5-16,6 10 20 0,-6-10-22 16,9 6 1-16,-9-6 1 0,10 4 3 15,-4-2 4-15,-6-2-15 0,10 2 18 0,-10-2-15 16,12 3-1-16,-12-3 9 0,13 0-8 0,-13 0 2 16,15-1-13-16,-15 1 8 0,13-3 21 15,-5 2-21-15,0-2 0 0,-2 0 18 0,2 0-20 16,-8 3 10-16,14-6-11 0,-8 2 26 0,-1-1-20 15,1 0 2-15,0-1-2 0,-2 0-3 0,1-2 0 16,-3 1 10-16,2-1-7 0,-3 0 28 16,2-1-23-16,-3 1 2 0,1 0-10 0,-1 8 13 15,-1-16-8-15,0 8-4 0,-1 1 17 0,0 0 5 16,2 7-10-16,-4-12-3 0,2 8-12 0,2 4 4 16,-6-9 6-16,3 5 2 0,3 4-12 15,-7-6 0-15,7 6 2 0,-7-7 5 0,7 7-2 16,-8-5 15-16,8 5-39 0,-7-1 26 15,7 1-10-15,-8-4 26 0,8 4-31 0,0 0 13 0,-11-2-1 16,11 2-7-16,0 0-7 0,-10 1 14 16,10-1-32-16,0 0-21 0,-9 5-26 15,9-5-33-15,0 0-82 0,-7 3-97 0,7-3-156 16,0 0-349-16,-3 5 55 0,3-5 73 0,0 0 85 16,0 0 36-16,0 0 74 0</inkml:trace>
  <inkml:trace contextRef="#ctx0" brushRef="#br1" timeOffset="-171893.06">10873 6461 801 0,'0'0'312'15,"0"0"-20"-15,4 5-16 0,-4-5-27 0,0 0-1 16,3 9-31-16,-3-9 4 0,0 0-40 0,1 7 9 16,-1-7-19-16,0 0-12 0,0 11-3 15,0-11 5-15,-1 11-25 0,1-11 0 0,0 10-6 16,0-10-2-16,-2 13-13 0,2-5-12 0,0-8-9 15,-1 16 11-15,1-7-2 16,-1 0-19-16,1 2-7 0,-2-2 28 0,2 0-31 16,0 1 18-16,-2 3-23 0,0-1 13 15,1 0-15-15,0-1-13 0,-1 2 7 0,0-1 16 16,0 0-16-16,0 0-7 0,0 1-5 0,1 0-8 16,-2-2 7-16,1 2-4 0,-1-1 2 0,1 0-21 15,-1 1 11-15,3-1 5 0,-2-2-13 0,-2 2-5 16,1-2 8-16,2 0-5 0,-2-1-2 0,0 1-8 15,2-2 13-15,-2 0-9 0,0 2 1 0,1-3-13 16,0 1-1-16,0-1 9 0,2-7-14 0,-1 13-10 16,0-7-9-16,1-6-42 15,-5 11-36-15,5-11-25 0,-3 8-52 0,3-3-66 0,0-5-177 16,-2 7-478-16,2-7 66 0,0 0 75 16,-6 7 94-16,6-7 28 0,-7 3 118 0,7-3 23 15</inkml:trace>
  <inkml:trace contextRef="#ctx0" brushRef="#br1" timeOffset="-171064.72">10721 7952 755 0,'0'0'299'0,"-14"4"8"16,14-4-25-16,-10 5-8 0,3-2-31 15,0 0 3-15,-1 2-34 0,0-2 3 0,-2 4-20 16,2-1-19-16,-1-1-12 0,0 2-3 16,1 0-20-16,2 0 5 0,0 0-21 0,2 1 6 15,1 1-16-15,3-3-5 0,0-6-15 0,6 19-5 16,1-9-16-16,3 1 13 0,1-1-23 0,3 0 2 15,1 0-9-15,0-3-9 0,2 1 16 16,0-1-28-16,2-2 8 0,-5-1-14 0,2 0 11 16,-1-2-13-16,0 0 6 0,-3-2 9 0,0 0-7 15,0-2-5-15,-1-1-16 0,-1-1 3 0,0 0 10 16,-4-2-2-16,0 1-8 0,0-3-11 0,-3 1 34 16,-2-2-30-16,1-1-11 0,-2 2-8 15,-2-2 8-15,1 1-15 0,-4-2-3 0,1 1-26 16,-2 2-10-16,0-1-10 0,-2 2-20 15,3 3-18-15,-2-1-42 0,-1 3-55 0,-1 0-124 16,9 2-104-16,-11 2-354 0,11-2 62 16,-16 4 63-16,8 0 62 0,1-1 59 15,-2 3 59-15</inkml:trace>
  <inkml:trace contextRef="#ctx0" brushRef="#br1" timeOffset="-170167.41">10580 9380 714 0,'-6'-6'289'0,"6"6"-13"0,-5-4-15 16,5 4 11-16,-5-5-16 0,5 5 7 16,-10-3-42-16,10 3-12 0,-9-5-14 0,9 5-1 15,-11-1-7-15,11 1-13 0,-10 0-10 0,10 0-18 16,-13 1-8-16,4 1-2 0,9-2-16 16,-12 7 6-16,4-3-11 0,1 0-10 0,2 2-5 15,-2 0 2-15,2 0-23 0,-1 1 11 16,3-1-8-16,-1 2-21 0,1-1-2 0,0 2 5 15,3-1-13-15,0-8 1 0,3 17-9 0,0-9-7 16,1 2 7-16,3-2-2 0,2 0-10 16,-1 0 0-16,4 0-11 0,-2-3 21 0,3 0-20 15,-2-1-8-15,2 0 22 0,0-2-19 16,-1-2-1-16,0-1 3 0,-1 0-10 0,-1-3 10 16,3 1-3-16,-3-3 8 0,0 0-5 0,-3-1-10 15,0-1-8-15,-2-2-4 0,0 1 0 0,-3 1 19 16,1-1-38-16,-3-1 0 0,0 2-10 0,-3-2 33 15,1 4-41-15,-3-2-15 0,0 2-3 16,-1 1-23-16,-1-1-33 0,1 4-11 0,-1-3-43 16,7 5-69-16,-14-1-97 0,7 2-474 0,7-1 31 15,-16 5 92-15,9-2 67 0,-2 3 71 0,0 1 41 16,-1 1 49-16</inkml:trace>
  <inkml:trace contextRef="#ctx0" brushRef="#br1" timeOffset="-169260.82">10529 10576 1023 0,'3'-8'308'0,"-3"8"-12"16,0 0-11-16,0 0-19 0,0-9-15 0,0 9-3 16,0 0-23-16,0 0-20 0,-4-10-18 15,4 10-11-15,-4-3-9 0,4 3-19 0,0 0-9 0,-9-3-14 16,9 3-5-16,0 0-17 0,-14 1 12 16,14-1-15-16,-11 5-3 0,3 0-5 0,1-1-15 15,-3 1-3-15,1 2-33 0,1-2 15 0,-1 3 6 16,1 0 2-16,0-2-13 0,1 1-10 15,2 0-5-15,0 1 5 0,3-1 0 0,-2 0-6 0,4-7-11 16,3 13 9-16,-2-5-15 0,4 0-3 16,0-1 6-16,4 0-11 0,-1 2 3 0,2-1 7 15,1-2-20-15,-1 1 23 0,1 0-8 0,1-2-4 16,0 0 2-16,0 0-6 0,0-1 11 16,-2-2-3-16,0 0-12 0,0-1 15 15,-10-1-16-15,18-1 24 0,-9-1-13 0,-1-2-3 16,-1 0 11-16,-2-2-3 0,0 1-1 0,0-4-1 15,-2 2 4-15,1-1-4 0,-3-1-9 0,1-1 11 16,-2 0-2-16,0 1-1 0,-1 0-2 0,-1-2 15 16,-2-1-8-16,1 2-17 15,-2-1-18-15,0 3-14 0,0-3-17 0,2 2-30 16,-3 1-52-16,3 1-105 0,-2-1-172 16,0 2-493-16,3 0 94 0,-1-2 67 0,1 0 66 0,0 1 98 15,2 7 48-15,2-17 57 0</inkml:trace>
  <inkml:trace contextRef="#ctx0" brushRef="#br1" timeOffset="-163585.72">13009 6739 821 0,'0'0'312'0,"0"0"-27"0,0 0-9 15,0 0-25-15,0 0-16 0,0 0-17 0,0 0-6 16,-23-8-15-16,19 9 8 0,4-1-41 15,-10 2-10-15,10-2-16 0,-10 3 0 0,5-1-10 16,0 1-5-16,-1 0-8 0,-1 1 0 0,2 2-15 16,0-1-8-16,0 1 0 0,-1 0 21 0,2 1-28 15,-1 0 9-15,2 0-27 0,0 1-8 16,0 0 10-16,3 0 0 0,-2 0-15 16,4 0-8-16,-2 1 0 0,3 0 0 0,0-1-8 15,4 1-10-15,-1-1 11 0,3 0 12 0,0 0-23 16,2-2-2-16,1 1-3 0,0-4 2 0,2 0-9 15,-2 0 4-15,-1-2-7 0,-1-1 10 16,-10 0-13-16,18-4 16 0,-9 1-16 0,-3-3 0 16,2-1 6-16,-2-1-9 0,0-2 11 0,-3 0-18 15,1-3 13-15,-3 3-8 0,1 1 3 0,0-3 0 16,-2 2-6-16,0 1 11 0,0-1-16 0,0 10-17 16,-2-15 20-16,-2 9-18 0,1 1-23 15,3 5-13-15,-10-5-5 0,10 5-33 0,-13 2-61 16,13-2-80-16,-18 11-154 0,10-5-480 0,-4 4 86 15,-1-1 108-15,0 2 33 0,-3 1 84 0,-2 3 42 16,-5 6 56-16</inkml:trace>
  <inkml:trace contextRef="#ctx0" brushRef="#br1" timeOffset="-162844.45">12719 7982 578 0,'0'0'259'0,"0"0"-19"15,0 0-2-15,-11-7-7 0,11 7-27 16,-8-3-4-16,8 3-11 0,-13 0-20 0,13 0 0 16,-13 3-23-16,6-1-5 0,-1 3-10 0,1 0-6 15,0-1-2-15,0 4-8 16,0-1-5-16,2 0-10 0,0 1-8 0,-1 0-8 0,2 1-12 16,2-3-3-16,0 4 13 0,1-2-23 15,1-8 10-15,1 17-13 0,2-9-2 0,1-1-5 0,3 0-8 16,1 0 7-16,1-1-7 0,1-1-2 15,1 0-11-15,2-2 8 0,0 0-8 0,-2-1-8 16,1-1 1-16,-1-2-1 0,-1-1 6 0,0-1-3 16,-1 0-8-16,-1-2 11 0,-2-1-3 15,-1-2-10-15,-2 1 2 0,-1-2 18 16,-2 1-22-16,0 8-14 0,-2-18 8 0,0 9 5 16,-1 1-10-16,0 1 13 0,-3 1-31 0,2 0-7 15,-3 2-21-15,0 1-44 0,7 3-43 0,-12-1-102 16,12 1-144-16,-12 4-407 0,12-4 64 0,-8 7 92 15,5-2 72-15,3-5 46 0,-8 11 62 16</inkml:trace>
  <inkml:trace contextRef="#ctx0" brushRef="#br1" timeOffset="-161548.55">12687 9338 813 0,'0'0'287'0,"-5"-2"-18"16,5 2-16-16,-5-4-20 0,5 4 0 0,-7-2-36 15,7 2 11-15,0 0-37 0,0 0 3 0,0 0-28 16,-11 0-3-16,11 0-22 0,0 0-1 0,0 0 3 16,0 0-8-16,0 0-18 0,0 13 1 0,0-13 4 15,0 0-20-15,3 13 5 0,-3-13-13 16,3 11-2-16,-3-11 12 0,1 13-12 0,-1-7-5 15,-1 1 2-15,1 1 2 0,-3 1-14 0,3-1-1 16,-3 1 0-16,1-1-10 0,0 2-2 0,-1 0-13 16,0 2 10-16,0-1-1 0,-1 1 1 15,1-1-2-15,0 1-8 0,-2 1 2 0,1 0-15 16,1-2 12-16,-2 2-17 0,1 0 13 0,-1-1-11 16,0 0 6-16,0 0-14 0,1 1 11 0,-2-1 3 15,2 0-16-15,-2 1 0 0,1-2 23 16,2 2-15-16,-2-2-8 0,2 2-5 15,-2-2 3-15,2 0-16 0,1 0-10 0,-2 1-13 16,0 0-20-16,0-3-29 0,0 1-50 0,-1-1-160 16,-2 2-235-16,2-3-271 0,-2 0 67 0,-2-1 60 15,2-2 60-15,-1 2 89 16,-2-2 29-16</inkml:trace>
  <inkml:trace contextRef="#ctx0" brushRef="#br1" timeOffset="-160813.28">12597 10525 570 0,'-4'-9'264'15,"4"9"-26"-15,-5-5 13 0,5 5-18 0,0 0-18 16,-11-3-8-16,11 3-10 0,-11-1-5 16,11 1-28-16,-14 3-18 0,14-3 10 0,-14 6-13 15,7-3-9-15,0 2-14 0,0-1 10 16,1 3-14-16,1-1-14 0,-1 0-28 0,3 2-5 0,-1 0 13 16,3 1-28-16,-1-1-3 0,2 1 0 0,0-9 13 15,5 18-15-15,0-7-11 0,0-2-2 16,1 1 8-16,2-1-19 0,1 1 19 0,1-2-21 15,0 0 5-15,1 1-2 0,0-3-1 0,-1 1 8 16,2-4-7-16,-3 1 28 0,1-1-3 0,0-2-10 16,2-1 0-16,-12 0 15 0,17-4-12 15,-8 0-26-15,-2 1 5 0,-1-4 5 0,0-1-3 16,1 1 24-16,-4-4-44 0,1 0 16 16,-3 1-1-16,-1-3-4 0,0-1-9 0,-1 2 26 15,-4 0-30-15,1 1 5 0,-1-1-16 0,-1 2 8 16,-2 0-8-16,-1 2-17 0,-1-1-8 15,-1 5 15-15,1-2-59 0,0 4-31 16,-1-1-73-16,1 3-114 0,0-2-186 0,10 2-307 0,-17 4 61 16,10-3 105-16,7-1 61 0,-12 2 44 15,12-2 72-15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8:24:28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5903 2127 606 0,'0'0'231'0,"7"-4"-16"0,-7 4-21 0,0 0 16 15,0 0-23-15,0 0 2 0,0 0-2 0,0 0-3 16,0 0-22-16,8 17-6 0,-8-17-10 0,2 8 12 15,1-2-14-15,-3-6 2 0,6 13-18 16,-4-6-8-16,1-1-7 0,2 3-3 0,-2-2-16 16,1 1 14-16,-3 1-8 0,4 3-8 0,-2-2 3 15,-1 1 20-15,2 0-36 0,-2 2 8 0,0 0-15 16,-1 0-13-16,2 1 5 0,-2 1-13 0,1 0 13 16,-2-1-5-16,2 4-18 0,1 0 5 15,0 0 5-15,-1 1 10 0,0-1-22 0,2 1 12 16,0-1-2-16,0 1-19 0,0-1 16 15,-1 1-2-15,2-2-11 0,-2 4 6 0,0-2 4 16,1 0-5-16,-1 2 6 0,-2-2-3 0,1 3-8 16,-1 0 8-16,2-1 0 0,-3 0 3 15,0 0 2-15,0 2 2 0,-2 0-4 0,2-1-13 16,0 4 20-16,0 0-21 0,0-2-6 0,0-2-1 16,0 2 6-16,2 0 8 0,-1-2-23 0,1 4 10 15,0-2-4-15,0 1 12 0,0 1-17 16,0-6-5-16,0 4 6 0,-1-3 1 0,1 0-1 15,0 1 7-15,-1-2-15 0,1 2 10 0,2-3-13 16,-3 2 13-16,1-2 2 0,-1 2-12 0,2 0 7 16,-1 0 6-16,-1 0-4 0,1 0-9 0,-1 0 8 15,0 0-4-15,-1-2 19 0,0 2-18 16,0-2 2-16,0 0-12 0,0 0-8 16,0 1 7-16,-1-5 11 0,1 1 0 0,1 1 5 15,-2-2-13-15,1 1 5 0,0-2 13 0,1 1-15 16,-1 0 2-16,0-2 5 0,-1 2-15 0,1 1 0 15,-1-1 3-15,1 1 20 0,-2-3 0 16,1 2-5-16,0-1-18 0,-1 1 23 16,0-1-18-16,0 0 5 0,0-1 3 0,1-1-5 15,-2 1-1-15,1-2 1 0,1-1-10 0,1-1-24 16,-2 0-2-16,1-2-34 0,1-7-9 0,-2 13-24 16,2-13-53-16,-2 8-139 0,2-8-243 15,0 0-420-15,0 0 106 0,0 0 101 0,-8-19 68 16,3 7 63-16,2-5 56 0,-2-6 62 0,-5-13 57 15</inkml:trace>
  <inkml:trace contextRef="#ctx0" brushRef="#br0" timeOffset="2239.62">5895 2033 662 0,'0'0'249'0,"-5"5"-32"0,5-5-7 16,0 0-15-16,0 0 15 0,0 0-34 15,0 0 9-15,0 0-16 0,0 0-13 0,0 0-10 16,21 7 5-16,-21-7-23 0,22-3-3 0,-6 3 6 16,1-1-14-16,8-1-7 0,5-2 3 0,4 2 0 15,11 1-6-15,2-4-12 0,3 2-3 0,0 0 0 16,4 0-2-16,-2-1-21 0,3 1 0 15,1 0 0-15,1 0 0 0,1 1-25 16,-1-1 7-16,1 0-15 0,0 2 10 0,1-1-3 16,0-2 3-16,-1 2-20 0,1-1-3 0,0 1 3 15,1-2 27-15,11 1-25 0,-2 0-2 0,0-3 5 16,-10 3-6-16,11-3-22 0,-13 2 2 16,-1 0 10-16,-1 0 14 0,-2-1-22 0,-2 0 11 15,-1 2-13-15,-1-2 26 0,-2 2-13 0,-3-1 8 16,1 0 2-16,-9 1-8 0,-5 0 3 0,0 1-2 15,0-1-9-15,-3 0 17 0,-3 1 1 16,4-1 1-16,-6 1-8 0,1 0 13 0,-2 0-10 16,0 0-6-16,-1 1 0 0,0-1-7 0,1 0 5 15,-4 2 5-15,0 0-10 0,-1 0-3 0,0 0 3 16,-1 0 36-16,-1 0-36 0,0 3-11 16,-1-1 8-16,1 0 6 0,-2 1-1 15,1 0 0-15,-1 1-15 0,-2 0 13 0,0-1 8 16,0 2 4-16,-1 0-12 0,1-1-3 0,-2 2-5 15,1 0 16-15,-3-1 12 0,1 1-10 0,2 0 13 16,-2 2-10-16,-1-1-16 0,1 2 13 16,-1 0 20-16,0 0-9 0,-2 1-14 15,0 0 8-15,0 2 3 0,0-1 2 0,0 1-5 16,-1 1-4-16,-1 0 9 0,0 3-2 0,-1 0-3 16,1 0 8-16,0 2-11 0,-1 2 19 0,-2-2-9 15,1 4-6-15,0-1-1 0,-1 0-5 0,0 2 25 16,-1 4-12-16,1-1-10 0,-1 0-8 15,-1 2 20-15,2 0-20 0,-1 0 13 0,-1 1 0 16,2 0-6-16,-3 1 14 0,3-1-16 0,0 1-13 16,-1 0 26-16,0-1-8 0,1 2 0 0,1-1-20 15,-1 1 12-15,0-1 6 0,0 1 12 16,1-1-25-16,1-1 2 0,-2 1 13 0,1 0-7 16,2 8 12-16,-3-7-10 0,3-3-5 0,-3-3 10 15,0-1-7-15,1 3 15 0,1 2-13 0,-2-2 12 16,1-1-17-16,-1-4 5 0,0 1 3 0,0 0-6 15,0 3-7-15,-1-4 8 0,1 5-3 16,0-5-8-16,0 0 8 0,-2 0-3 16,2 0 8-16,-1-1-7 0,1 1-9 15,0-1 19-15,0 1-21 0,1-1 18 0,-1 0-26 0,0-2 16 16,0 0-5-16,0 0-3 0,2-3 8 16,-2 3 10-16,1 0-23 0,-1-4 8 0,0 5-6 15,2-5 11-15,-1 1 7 0,-1-2-4 0,3 0-1 16,-2 0-15-16,1-1 5 0,-1 0 5 0,0 1 6 15,2-1-8-15,-1 0-14 0,1-2 19 0,-2 2-8 16,3 0-7-16,-2-1-1 0,1-2 16 16,-1 3-5-16,1-3-11 0,-1 0 1 0,1 0-6 15,-1 0 0-15,1-1 24 0,-1-1-27 16,1 2 11-16,-3-2 5 0,3 0 1 0,0 1-6 16,0-2 5-16,-3-7-13 0,1 16 8 0,0-8 10 15,-1-8-20-15,2 12 23 0,-2-4-21 16,0-8 11-16,2 12-19 0,-2-12 19 0,1 12 7 15,0-5-2-15,-1-7-1 0,0 11-12 16,0-11 5-16,2 13 0 0,-1-7-2 0,-1-6-11 16,0 11 23-16,0-11-10 0,0 11-2 0,0-11 12 15,1 10-13-15,-1-10 1 0,2 10 9 16,-2-10-17-16,2 9 20 0,-2-9 1 0,1 8-14 16,-1-8 3-16,1 8 8 0,-1-8-18 0,0 0 17 15,2 10-7-15,-2-10 3 0,0 0 7 0,0 10-12 16,0-10-11-16,0 0 2 0,0 0 14 0,-2 9-18 15,2-9-3-15,0 0 13 0,0 0-16 16,-4 5-10-16,4-5 1 0,0 0-4 0,-16 0 17 16,9 0-22-16,7 0 11 0,-20 0 8 0,8 0 2 15,-2 0 5-15,0 0-5 0,-3 0 10 0,1-1 6 16,0 2-14-16,-3-1 1 0,3 0-8 0,-1 0 8 16,1 1-9-16,-2-1 17 0,0 2 9 15,1-2-12-15,0 2 8 0,0-1-9 0,-3-1 14 16,1 0-21-16,-1 1 5 0,-5 0 26 15,3-1-18-15,-3 1 0 0,1 0 7 0,-1 0-25 16,-1-1 18-16,2 0 8 0,0 0-16 0,-1 1 15 16,2-1-2-16,-1 1-7 0,1-1 9 15,1 0-4-15,3 1-1 0,-4-1 6 0,3 0-8 16,-1 0 2-16,0 1 6 0,-2-1-11 0,0-1 18 16,-2 1-17-16,1 0 12 0,-1-1-8 0,0 1 11 15,-1-1-16-15,0 0 18 0,0 0-2 16,-1 0-18-16,1 0 12 0,-2 0 6 0,2 0-11 15,1 1-4-15,-1-3 2 0,0 3-6 0,2-2 14 16,0 2 0-16,-2-1-16 0,3 1 5 0,-1 0 8 16,-1-1 13-16,1 1-5 0,-2-1-8 15,1 1-13-15,0 0 15 0,-1 0 3 0,2-2-7 16,1 2 7-16,-2 0 0 0,2 0 0 16,1 0 5-16,3 0-2 0,0 0-16 0,0 0 3 15,1 0 3-15,2 0 4 0,-1 0 11 0,1 2-28 16,0-2 25-16,-1 0 3 0,2 0-13 15,2 0 13-15,-2 0-13 0,-1 0 0 0,2 1-13 16,-2-1 5-16,0 0 16 0,1 1 0 16,-1-1-11-16,1 0 13 0,-1 0-2 0,-2 0-11 15,2 1 16-15,-1-1-13 0,1 0 0 0,-1 2-8 16,1-2 14-16,0 0-6 0,1 2-6 0,1-2 14 16,-2 1-8-16,3-1 13 0,0 0-5 15,2 0-3-15,-3 0-13 0,2 1 3 0,0-1 2 16,-1 0 8-16,-1 0-5 0,1 0 8 0,-3 1 5 15,3-1-8-15,-3 0 3 0,3 0-1 0,-2 1-1 16,2 0 17-16,0-1-31 0,-1 0 21 0,3 1 5 16,-2 0-29-16,1 0 27 0,-1-1-3 15,2 0-3-15,-1 1-3 0,1 0-7 0,0-1-2 16,0 2-8-16,0-2 17 0,0 1-12 0,-1 0 0 16,2-1 8-16,-3 1-11 0,0 1 11 0,0-2 2 15,0 2-8-15,-2-2 3 0,0 0 13 16,0 1 2-16,1-1-12 0,-1-1-1 0,3 1 9 15,-2 0-19-15,1 0 3 0,1-2-3 0,-1 2-2 16,0-2 2-16,0 2 21 0,0-1-10 16,-3 1-19-16,2-1 16 0,-1 0-15 0,-1 0-6 15,2-1-9-15,-1 1-14 0,-1 0-4 16,2 0-27-16,-1-1-25 0,2-1-45 0,0 0-40 16,3 0-96-16,0-2-267 0,3-1-412 0,3-2 79 15,-1-1 91-15,3-2 88 0,1-1 55 0,-1-2 43 16,2 2 117-16,3-1-15 0</inkml:trace>
  <inkml:trace contextRef="#ctx0" brushRef="#br0" timeOffset="3249.66">6354 2396 1021 0,'0'0'325'0,"0"0"-23"0,0 0-18 16,0 0-31-16,0 0-25 0,-3-7-15 0,3 7-16 15,0 0 2-15,0 0-22 0,0 0-5 16,0 0-32-16,0 0 34 0,0 0-48 0,0 0 4 16,0 0-4-16,-5 27-16 0,5-20-8 0,0-7 6 15,-3 18-21-15,2-7 15 0,-2-2-12 0,3 4-8 16,-2-2-8-16,1 2 10 0,0 1-2 16,0-1-18-16,1 0-7 0,-1 1 9 0,1 0-2 15,-1-1 0-15,1 2-5 0,1-1-3 0,-1 0-10 16,0-1 8-16,1 3-10 0,0-4-1 15,0 1 8-15,0 0-12 0,1-2-1 0,-2-1-7 16,0 0 12-16,2-1-9 0,-2 1-6 16,0-10-5-16,2 16-5 0,-2-10 10 0,0-6-2 15,0 13-6-15,0-13 1 0,0 10-21 0,0-10-11 16,0 0-32-16,0 11-19 0,0-11-32 0,0 0-22 16,0 0-12-16,0 0-46 0,0 0-61 15,0 0-113-15,0 0-110 0,0 0-361 0,8-29 71 16,-6 18 75-16,-1-2 53 0,0 0 45 0,0-1 86 15</inkml:trace>
  <inkml:trace contextRef="#ctx0" brushRef="#br0" timeOffset="3647.27">6362 2441 780 0,'2'-8'318'0,"-2"8"-11"0,0 0-18 16,2-10-25-16,-2 10-19 0,3-7-19 15,-3 7-22-15,0 0-19 0,5-8 14 0,-5 8-35 16,6-6 0-16,-6 6-21 0,11-4-4 16,-6 2-11-16,-5 2 10 0,16-4-33 0,-7 3 12 0,1 0-27 15,-10 1 2-15,20 2 5 0,-10 2-2 16,2-2-8-16,-1 4 8 0,1-1-11 16,0 2 11-16,0 3-13 0,0 1 2 0,0-1 9 15,-1 1-6-15,-1 2-5 0,2-2-6 0,-4 2 14 16,1 1-16-16,0-1 3 0,-1 1-8 0,-1-1 10 15,0 1 6-15,0 0-8 0,-3-3-31 16,1 1 36-16,0 2-12 0,-2-2-5 0,1 0-13 16,-2 1 9-16,0-1 11 0,0-2-1 0,-2 0-9 15,0 1-1-15,-2 0 6 0,-1 0 7 0,0 0-31 16,-2 0-14-16,-2-1 14 0,1 2 1 16,-2-3-21-16,1 2-23 0,-5-1-49 0,1 1-17 15,1-5-50-15,-1 2-47 0,-1-1-68 0,-1-3-178 16,1 1-564-16,-1 0 69 0,0-2 103 0,-3-2 95 15,1 1 56-15,-2 0 66 0,0-2 59 16,0 0 62-16</inkml:trace>
  <inkml:trace contextRef="#ctx0" brushRef="#br0" timeOffset="5284.51">6104 5202 749 0,'0'0'303'0,"0"0"-32"0,0 0 8 0,0 0-33 16,0 0-11-16,0 0-15 0,0 0-7 15,0 0-21-15,0 0-18 0,0 0-8 0,9 3-15 16,-9-3 3-16,0 0-16 0,1 10-5 0,-1-10-20 15,2 11 4-15,-2-11-12 0,4 13 3 0,-2-6-11 16,-1 2 8-16,1-1-10 0,1 2 2 16,-2-1-12-16,2 3 4 0,0 0 8 15,-1 1-2-15,0 1-16 0,0-1 8 0,0 3 8 16,-1-1-21-16,1 0-2 0,-2 4 23 0,1 0-16 16,1 1 8-16,-2-2-8 0,2 2-2 0,-1 1 10 15,0-1-10-15,0 0-15 0,0 2 27 16,-1 0-10-16,0-3-2 0,1 2-8 0,0 0 0 15,-2-1-17-15,1 0 19 0,0-1 1 0,1 2-8 16,-1 0-10-16,0-2-6 0,0 1-14 0,2 1-1 16,-2 0 0-16,0-2 18 0,0 1-20 0,0 0-13 15,0 2 10-15,1-1 23 16,0-2-22-16,-1 1 17 0,1-2-28 0,-1 2 25 16,1-1-7-16,-1 0 23 0,1-1-18 0,-1 1 12 15,0 0-14-15,0 0 15 0,0-1-54 0,-1 1 35 16,0-2-1-16,1 1 2 0,-1 1-1 0,-1 0-9 15,0-3 5-15,2 2-18 0,-1-2-11 16,0 1 31-16,0-3-28 0,1 2 34 16,0 1-29-16,0-2 16 0,0 1 2 0,1 1-8 15,0-2-15-15,0 4 6 0,1-4 4 0,-1 1 11 16,-1 1-24-16,1-3 1 0,-1 1-13 16,1 0 20-16,-1 0-10 0,0-2 13 0,-1 1-3 15,1 0 8-15,-1 0-8 0,1 1 0 0,-1-1-15 16,-1-1 15-16,1 1-22 0,-1 0 17 0,0 0-8 15,1 0 6-15,-1-1 2 0,-1 1-10 0,1 2 0 16,0 0 2-16,-3 0 8 0,2 1-2 16,0 0 12-16,0-3-28 0,0-1 8 0,1 0 13 15,0 1-24-15,-1-3 39 0,0 2-20 0,1-2 0 16,0-1 2-16,-1-1-3 0,3 2-9 0,-3-1 4 16,1 0 6-16,0-1-16 0,1 1-10 15,-2-1 25-15,1 1-9 0,1-2-19 0,0 1-15 16,-1 1 15-16,1-2 14 0,-1 1-4 0,1 1-25 15,1-2 34-15,0 2-4 0,-2-1 4 16,1-1-1-16,1 3-7 0,-1-1-19 0,1 0-4 16,0-1-28-16,-1 1 7 0,2 1-3 15,-1-2 16-15,0 1-26 0,1 0-4 0,-1 0 1 16,0 1 1-16,0-2-15 0,0 1-4 0,0-1-9 16,0 1 0-16,1-1-8 0,-1-9-3 0,2 17 3 15,-2-9-29-15,1-1 4 0,-1-7-11 0,5 12 0 16,-3-6-7-16,-2-6-44 0,5 9-39 15,-5-9-51-15,6 3-91 0,-6-3-47 0,7 2-351 16,-7-2 52-16,0 0 66 0,0 0 59 0,20-8 74 16,-14 0 49-16</inkml:trace>
  <inkml:trace contextRef="#ctx0" brushRef="#br0" timeOffset="7435.75">6135 5233 378 0,'-4'-5'190'16,"4"5"-3"-16,-6-3-21 0,6 3-7 16,-7-2 7-16,7 2-17 0,-8-3 2 0,8 3-21 15,-8-2 8-15,8 2-33 0,0 0-10 16,0 0 28-16,-9-3 2 0,9 3-4 0,0 0 14 15,0 0-20-15,0 0 11 0,0 0-19 0,31-3-20 16,-18 1 8-16,2 1 0 0,0 0-16 16,3 0 0-16,5-2 6 0,-3 1 2 15,3 1-18-15,0-1-15 0,3 1 10 0,2-2-5 16,3 3-3-16,0-1-2 0,2 1-11 0,1 0 11 16,3 0-8-16,13 0 3 0,2 0-13 0,1 0 17 15,2 3-17-15,2-2-3 0,-2 2 3 0,2 0-5 16,1-2 20-16,-2 3-35 0,0-3-4 0,-3 1-7 15,0 1 13-15,-2 0 3 0,-2-1-3 16,-1 1-11-16,-1-1-1 0,-1 1 14 0,-7-3 6 16,-4 2-11-16,1-1 6 0,10 1-11 0,1-1 8 15,-9-1-8-15,-3 2 5 0,1-1-4 16,0 0-4-16,-1-1 3 0,0 0 8 0,1 0-10 16,-1 0 30-16,-2 0-30 0,-1 1 0 0,-1-2 17 15,-6 2-9-15,-2-1-9 0,-4 0 14 0,-2 0 7 16,0 0 8-16,-3 0-11 0,-2 0 4 15,-1 1 9-15,0 1-15 0,-1-1 0 16,-10-1-5-16,18 4 13 0,-11-1-21 0,1 0 5 16,-1 2 6-16,-1 0 2 0,1 1 0 15,-2 1-3-15,0-1-4 0,1 4 14 0,-1 0-4 16,-1 0 0-16,2 0-6 0,-3 1 13 0,0 1-22 16,2 2 14-16,-2 1-15 0,1-2 16 0,-1 3-13 15,2 0 2-15,0 0-5 0,0 2 8 0,0-1-2 16,-1 1 12-16,2 1-3 0,-3 0 1 0,1 5-5 15,0-2 2-15,0 2-5 0,-1 1-16 0,0 0 21 16,-1-3-13-16,-1 3 16 0,0-2-16 16,2 2 13-16,-3-2 0 0,3 1-2 0,0 3-1 15,1 0 3-15,-1-2-7 0,0 0-6 0,2 0 10 16,-2 1 1-16,0-2-1 0,1 0-2 16,0 1-3-16,-1-1 11 0,0-3 2 15,-2 4-7-15,2-4-6 0,-2 0 16 0,0 2 2 16,-1 0-10-16,0 3 0 0,-1-4 8 0,1 0 0 15,0 2-11-15,-1-3 1 0,1 3 32 0,-1-2-40 16,2 5-3-16,0-6-2 0,-1 3 28 16,0-3-26-16,1 2 8 0,-1 1-5 15,2-4-11-15,-1 2 9 0,1-1 12 0,0 0-8 16,-1 0 11-16,1-1-3 0,0-1-11 0,-1 2 17 16,1 1-9-16,0-2 3 0,0 0 3 0,-2 1-8 15,1 0-21-15,-2 0 16 0,0 1-11 0,0 0 19 16,-1 0-11-16,-1 2 6 0,-1 0-9 15,1-4 6-15,-3 4 0 0,2-5-11 0,-1 1 14 16,1 1-6-16,-1-2-5 0,1-2 3 0,1 1 7 16,-3-2 0-16,2-3-17 0,1 0-16 0,1-2 51 15,-1 1-33-15,0-2-10 0,0-1 13 16,1 0-6-16,0-1 6 0,0-2-3 0,1 2 7 16,1-8-12-16,-7 15 5 0,7-9 3 0,-2 1-1 15,-1 0 3-15,1 0-2 0,2-7 0 0,-3 11-6 16,1-5-7-16,2-6 7 0,-3 11-7 15,3-11 7-15,-3 10 3 0,3-10 8 16,-1 8-3-16,1-8-2 0,-2 7-14 0,2-7 17 16,0 0-6-16,-1 12 5 0,1-12-5 0,-3 5 0 15,3-5 2-15,0 0 6 0,-1 9-3 0,1-9-13 16,0 0 6-16,-2 10 10 0,2-10-16 16,0 0 8-16,-1 8-5 0,1-8 5 0,-2 7 13 15,2-7-16-15,0 0 16 0,-4 10-13 0,4-10 0 16,-3 7 2-16,3-7 9 0,-4 9-14 0,4-9 6 15,-4 8-6-15,4-8-2 0,-3 7-8 16,3-7 13-16,-2 9 13 0,2-9-21 0,-4 8 13 16,4-8-7-16,-2 7 2 0,2-7-10 0,-2 6 22 15,2-6-12-15,0 0 0 0,-5 10 18 0,5-10-13 16,-4 7-7-16,4-7 15 0,-6 7-16 16,6-7 11-16,-6 6-3 0,6-6 3 15,-10 6-16-15,7-4 3 0,3-2 15 0,-11 7 0 16,11-7-15-16,-11 6 5 0,5-3 5 0,0-1 8 15,6-2-23-15,-14 5 23 0,8-3-13 0,-2-1 5 16,8-1-3-16,-17 3-2 0,9-1 13 16,-2-1-10-16,0-1-24 0,-3 1 16 15,1-1-18-15,-2-1 18 0,-1 0 5 0,-1 1-10 16,0-2-6-16,-1-1 9 0,-5 2-19 0,5-1 23 16,-5 0-7-16,4 1 8 0,-3-1 2 0,0 0 0 15,-1-1 2-15,1 2-20 0,-2-1 26 16,0-1-6-16,2 1-9 0,-4-1-3 0,-1 0-8 15,-2-1 18-15,0 1-3 0,-1-2-5 0,-1 1 6 16,-3 2-3-16,1-2 5 0,-11-1-5 0,-1 1 5 16,6 1-8-16,5 0-5 0,0 1 5 0,-1-1-4 15,0 2 12-15,2-1 5 0,0-1 2 16,-1 3 1-16,3-2-10 0,-1 1-11 0,6 1 8 16,-2 0 0-16,1-2 20 0,-1 2-15 0,-1 0 2 15,2 0-9-15,-5 0 12 0,0 0 5 0,-2 2-7 16,2-2-8-16,0 0-8 0,-2 0 23 15,2 0-5-15,3 0-13 0,-3 1 11 16,0-1 0-16,5 1-6 0,1-1 3 0,-1-1-3 16,1 1-2-16,1 0 28 0,1 0-30 0,-1-1 12 15,2 1-15-15,0-2 10 0,-1 1-11 0,2 0 14 16,3 0 2-16,-2 1 0 0,-1-1-13 16,-2 0 19-16,1 1-14 0,0-2 18 0,3 2-30 15,0 0 18-15,1 0-1 0,0 0 3 0,3 0-7 16,-1 0 7-16,3 0-8 0,1 0-4 0,-1 2-1 15,2-2 13-15,1 0-5 0,10 0-10 0,-17 0 18 16,9 0-1-16,8 0-7 0,-15 0 0 16,15 0-2-16,-13 0 2 0,13 0-13 0,-12 0 31 15,12 0-54-15,-12 0 44 0,12 0-1 0,-12 0-7 16,12 0-10-16,-9 0 18 0,9 0-11 0,0 0 11 16,-15 0-31-16,15 0 20 15,-8 0 3-15,8 0-15 0,0 0 0 0,0 0 4 16,-10-2-4-16,10 2-23 0,0 0 2 0,0 0-44 15,-10-1 9-15,10 1-34 0,0 0-18 0,-7-4-31 16,7 4-15-16,0 0-58 16,0 0-58-16,0-7-106 0,0 7-326 0,0 0-97 15,0 0 74-15,10-15 67 0,-7 9 79 0,2 2 72 16,0-3 44-16</inkml:trace>
  <inkml:trace contextRef="#ctx0" brushRef="#br0" timeOffset="8831.78">6356 5555 870 0,'0'0'286'16,"-3"-7"-14"-16,3 7-34 0,0 0-18 0,0 0-2 16,0 0-16-16,0 0 8 0,0 0-44 0,0 0 3 15,0 0-10-15,0 0-16 0,0 0 0 0,0 0 6 16,0 0-21-16,0 27 2 0,0-27-17 15,1 15-13-15,0-5-8 0,-2-1 13 16,0 5-21-16,1-2-4 0,-1 3 4 0,0-1-15 16,-1 0 16-16,0 0-16 0,1 2-8 0,-1 0 6 15,1 0-18-15,-1 0 15 0,0 0-21 0,-1-2 11 16,2 1-18-16,-1-1 12 0,0-1-9 16,0 1-9-16,1-4-4 0,-1 3 0 0,1-3-3 15,0-1-11-15,0-1 6 0,0 1-13 0,0-1 13 16,1-8 3-16,-1 11-11 0,1-11-7 0,-2 7 4 15,2-7 4-15,0 0-9 0,0 0-7 0,0 0 0 16,0 0 18-16,0 0-18 0,0 0-13 16,0 0-11-16,0 0-4 0,6-26 13 15,-5 16 7-15,0 1-2 0,1-3-16 0,-2 0 10 0,0-1-14 16,1-1 17-16,-1 1 0 0,2-1-8 16,-2 0 18-16,0-1-12 0,0 1 10 0,0 1-6 15,0 0 21-15,0 1-22 0,0 1 6 16,1-2 6-16,0 3-8 0,0-3 13 0,1 2-5 15,1 0-10-15,-1 0 10 0,1 1 15 16,0 0-30-16,1-1 9 0,-1 4 6 0,0-2 10 16,1 2-5-16,0-2 5 0,1 1 3 15,-1 2-10-15,-1 0 14 0,2-1-24 0,-2 1 22 16,-3 6-5-16,7-11-3 0,-4 7 4 0,-3 4-6 16,10-8 7-16,-5 5-7 0,0-1-5 0,-5 4 18 15,13-6-5-15,-6 2 7 0,0 2-2 0,2 0 10 16,-9 2-5-16,16-1-13 0,-6 1 0 0,0 0 15 15,-10 0-7-15,21 3 5 0,-11-1 3 16,1 3 4-16,-1-3 1 0,0 4-8 0,2-1 12 16,-3 2-9-16,3 0 7 0,-2-1-10 0,0 3 8 15,-1 0-1-15,1-1 1 0,-2 0 12 0,2 2-10 16,0-1-2-16,0 1 5 0,-2 1-16 0,2 0 23 16,-3-2-7-16,2 0-13 0,-1 2 0 15,-1-1 10-15,3 2-2 0,-4-3 15 0,1 2-13 16,-1-1 0-16,0 1 8 0,0-1-13 15,-2-1 20-15,0 2 11 0,0-2-3 0,-1 0-17 0,-1 1-6 16,1-2 8-16,-2 1 6 16,0 0 0-16,0 0-4 0,0-1 21 0,-1-8-33 15,-1 16 28-15,1-6-16 0,-2-3 0 0,1 0 3 16,-2 3 3-16,1-2-16 0,-1-1 11 0,-1 2-11 16,1-3 8-16,-2 2-8 0,0-2 5 0,0 1-2 15,-1 0-8-15,1 0 2 0,-3 0-17 16,0-2 15-16,0 2-8 0,1-2-20 0,-2 1 44 15,1 0-39-15,-2 1-13 0,-1-2-23 0,-1 0-20 16,0 1-34-16,-2-1-17 0,-2 1-34 0,-1-1-13 16,-1 1-10-16,1 0-63 0,-1-2-63 15,3-1-124-15,-1 0-439 0,0-1 24 16,3-2 87-16,2 0 63 0,-4-2 50 0,5 0 91 16,-3-2 39-16</inkml:trace>
  <inkml:trace contextRef="#ctx0" brushRef="#br0" timeOffset="17571.5">315 1333 1000 0,'0'0'310'0,"0"0"-23"15,0 0-18-15,0 0-21 0,0 0-8 16,0 0-7-16,0 0-18 0,0 0-5 0,7 6-10 16,-7-6-21-16,0 0 0 0,2 9-7 15,-2-9-19-15,7 6-9 0,-7-6 7 0,8 10-18 16,-3-4-5-16,2 0-5 0,2-1 10 0,1 3-3 15,0 0-17-15,0 0-3 0,3 1 0 16,0 2-5-16,1-1-5 0,-2 1-16 0,1-1 24 16,-1 3-16-16,0-2-10 0,0 0 0 15,1 2 1-15,-1-3-20 0,-2 2 3 0,0-2-15 16,0 1-2-16,1 0-11 0,-3-2 9 0,-2 1-17 16,1-2 1-16,0-1-3 0,-2 0 5 0,0 0-4 15,0-1-24-15,0 1 33 0,-5-7-28 16,9 10 21-16,-4-6-23 0,-5-4 12 0,5 8-12 15,-5-8-13-15,8 7 7 0,-8-7-22 0,7 4-34 16,-7-4-20-16,7 2-29 0,-7-2-31 0,0 0-21 16,0 0-42-16,14-6-82 0,-14 6-161 0,4-8-448 15,-4 8 76-15,3-11 72 0,-3 4 78 16,0 7 80-16,-3-16 45 0,1 8 61 0</inkml:trace>
  <inkml:trace contextRef="#ctx0" brushRef="#br0" timeOffset="17904.5">617 1325 936 0,'-12'-5'277'0,"12"5"-1"0,0 0-20 15,0 0-5-15,-15 16-21 0,8-8-2 0,-1 0-15 16,1 2-3-16,0 1-31 0,-1 0 15 0,-1 2-30 16,0 1 20-16,-1-1-38 0,0 2-5 0,1-1-26 15,-3 4 13-15,0-3-28 0,2 3 10 16,0-3-23-16,0 0 3 0,1-2-8 16,-1 1-3-16,2 1-12 0,-1-2-1 0,2-1-10 15,-2-1-2-15,2 0-15 0,-2-1-19 0,3 0-2 16,-2-1-33-16,2-1-42 0,2-1-30 0,-2-1-94 15,1-1-211-15,0 1-422 16,5-6 74-16,-10 9 72 0,5-5 49 0,5-4 79 16,-8 6 51-16</inkml:trace>
  <inkml:trace contextRef="#ctx0" brushRef="#br0" timeOffset="20282.43">275 2206 732 0,'0'0'235'0,"0"0"-5"0,0 0 6 15,0 0-21-15,0 0-13 0,0 0-12 16,0 0-14-16,0 0-15 0,0 0-12 0,27-11-11 16,-15 11 13-16,0-2-23 0,3 0-15 0,1 0 2 15,3-2-8-15,3 3-2 0,0-1-12 0,5-1-9 16,-2 0-5-16,5 1-4 0,1 0-4 15,-1 1-2-15,0-1-20 0,1 1 10 16,-1 0-10-16,-3 0-1 0,3 1-12 16,-5-1 0-16,1 0-5 0,-3 1-3 0,1 0-3 0,-6 0-2 15,0 0-2-15,-2 0-1 0,1 0-12 0,-4 0 41 16,-1 0-39-16,-1 0 13 0,1-1-10 16,-12 1 10-16,16 0-13 0,-9-2 8 0,-7 2 5 15,14 0-23-15,-14 0 0 0,11-3 2 0,-11 3-25 16,10-1-15-16,-10 1-36 0,0 0-62 0,10-3-107 15,-10 3-103-15,0 0-176 0,0 0-184 16,0 0 63-16,0 0 52 0,0 0 74 0,0 0 54 16</inkml:trace>
  <inkml:trace contextRef="#ctx0" brushRef="#br0" timeOffset="20862.56">400 2405 673 0,'0'0'274'0,"0"0"-3"0,0 0-5 16,0 0-23-16,0 0-12 0,0 0-21 0,0 0-24 16,0 0 9-16,0 0-24 0,0 0-14 0,0 0-14 15,0 0-5-15,0 0-15 0,0 0-8 0,0 0-12 16,0 0-19-16,0 0-5 0,0 0-2 15,19 7 8-15,-19-7-11 0,0 0-8 0,11 2 11 16,-11-2-20-16,13 0-1 0,-13 0-7 16,19 0 4-16,-7 0 1 0,0 0-18 0,1-1 10 15,4 0 3-15,-2-1-19 0,2 2 19 16,0-1-18-16,0 0 10 0,1 0 10 0,1-1 0 16,-2 1-13-16,4-1 16 0,-1 0-21 0,-1 0-2 15,1 0 8-15,3 0-1 0,-4-1 0 0,-2 1-2 16,2 1-15-16,-2-1-6 0,-2 1 21 15,0-1-26-15,-1 1-2 0,-2 0 15 0,-1-1 2 16,-1 2-4-16,-1-1-16 0,-9 1 0 0,15 0 8 16,-15 0-13-16,12-1 15 0,-12 1-17 0,11 0 7 15,-11 0-3-15,9-2-14 0,-9 2-17 16,0 0 6-16,0 0-56 0,12 3-69 16,-12-3-85-16,0 0-131 0,0 0-434 0,0 0 50 15,0 0 62-15,0 0 82 0,0 0 61 0,-29 11 60 16,19-9 32-16</inkml:trace>
  <inkml:trace contextRef="#ctx0" brushRef="#br0" timeOffset="21262.26">408 2638 652 0,'11'0'282'0,"-11"0"-13"0,14-3-34 16,-5 2 6-16,2 0-34 0,3-2 0 0,1 2-15 15,2-1-18-15,0 1-12 0,3-2-16 0,4 1 10 16,-4-1-26-16,3 0 3 16,-2 2-15-16,4-2-13 0,-2 0-15 0,-2 2-8 15,5-2-3-15,-3 2-23 0,-1-4 3 0,2 4-5 16,-3-2 7-16,1 0-17 0,-2 1 9 0,2 0-24 16,-7-1-1-16,2 0 0 0,-2 0-18 0,0 1-23 15,-1-1-28-15,-1 0-51 0,-3-1-82 16,0 1-123-16,0-1-309 0,-2-1-55 0,-2 1 44 15,0-2 77-15,-3 0 23 0,1-2 90 0</inkml:trace>
  <inkml:trace contextRef="#ctx0" brushRef="#br0" timeOffset="21850.91">944 2120 844 0,'-5'-3'328'0,"5"3"-21"0,0 0-5 0,0 0-36 15,0 0-5-15,0 0-17 0,0 0-22 0,0 0-4 16,0 0-19-16,0 0-7 0,0 0-12 16,0 0-6-16,0 0 10 0,0 0-41 0,6 25-7 15,-6-25-16-15,4 8 11 0,-4-8-21 0,4 6 2 16,-4-6-12-16,6 9 0 0,-2-3-21 0,-1 0 9 16,0 1-4-16,1 2-17 0,0 0 4 15,0 1 6-15,-1 1-3 0,1 2-10 0,0 0 10 16,-2 1-15-16,2 0 10 0,-1 3-5 15,0 0-16-15,1 1 12 0,-1-1-9 0,0 1-15 16,-1 0 7-16,3-1 1 0,-3 0 7 0,1 0 3 16,2 0-16-16,-3-1 6 0,1-2-13 15,2 4-1-15,-3-4 4 0,0-1 17 0,-1 1-18 16,2 1-10-16,-2-3 10 0,-1 1-17 0,2 1 4 16,-2-1 39-16,0 1-44 0,0-2 1 0,0 0-9 15,1-2 24-15,-1 1-18 0,-1 0-5 16,2-1 7-16,-1 0 16 0,0-1-26 0,0 1 8 15,0-1-8-15,2-1 2 0,-2-8 4 0,2 16-9 16,0-9-7-16,-2-7-3 0,1 11-20 0,-1-11-18 16,0 11-20-16,0-11 12 0,3 8-33 15,-3-8-23-15,0 0-26 0,2 9-20 16,-2-9-97-16,0 0-65 0,0 0-130 0,0 0-430 16,0 0 95-16,0 0 54 0,0 0 63 0,0 0 82 15,0-29 57-15,-1 19 61 0</inkml:trace>
  <inkml:trace contextRef="#ctx0" brushRef="#br0" timeOffset="22417.54">1119 2131 803 0,'-2'-10'254'0,"2"10"2"0,0 0-18 0,0 0-8 16,0 0-12-16,-1-8-1 0,1 8-15 0,0 0-4 15,0 0-27-15,0 0-2 0,0 0-10 16,0 0-13-16,0 0-6 0,0 0-1 0,0 0 1 15,0 0-4-15,0 0-28 0,0 0 2 16,0 0-18-16,10 28-8 0,-7-22 3 0,-1 3 10 16,1 0-4-16,0 2-9 0,1 0-12 15,-1 1 12-15,0 1-2 0,0 0 0 0,2 3-15 16,-1 0 4-16,-3 3-2 0,3-2 1 0,-1 1-6 16,0 0-1-16,0 1 12 0,0 0-14 0,-1 0-7 15,0-1 0-15,1-1 7 0,-1 2-28 0,1-2 29 16,-1 1-3-16,1-3-13 0,-1-1-21 15,1 1 5-15,-3-1 9 0,2 1-13 0,0-1 2 16,0 0 5-16,0-1 1 0,0 1 9 0,-2-3-4 16,2 2-3-16,1-2-8 0,-2 0-3 0,1-1 1 15,-2 0-1-15,1-1-22 0,1 2 17 16,-1-3-2-16,-1-8-7 0,2 16-1 16,-1-8 10-16,-1-8-17 0,-1 14 17 0,1-14-27 15,0 13 7-15,-2-7-21 0,2-6-22 0,-1 11-34 16,1-11-28-16,0 9-31 0,0-9-27 0,0 0-42 15,-4 8-131-15,4-8-163 0,0 0-379 16,0 0 90-16,0 0 76 0,0 0 65 16,0 0 66-16,-17-17 76 0,12 10 27 0</inkml:trace>
  <inkml:trace contextRef="#ctx0" brushRef="#br0" timeOffset="23364.4">1193 2066 826 0,'0'0'279'0,"0"0"0"0,0 0-20 0,-3-8 7 16,3 8-41-16,0 0 1 0,0 0-22 0,0 0-19 15,0 0-9-15,0 0-25 0,0 0 5 0,0 0-10 16,0 0-10-16,0 0-16 0,0 0 6 15,0 0-26-15,0 0-3 0,0 0-5 0,0 0 8 16,0 27-31-16,0-27 5 0,8 12-5 0,-6-5 5 16,3 1 1-16,0 0-1 0,4 3-2 0,-2-2-19 15,2 4-9-15,1-2 10 0,0 1-6 16,0 0-2-16,2 1 13 0,-1-2-13 16,0 2-7-16,2-2-6 0,-1 2 10 0,-1-2 11 15,0 2-18-15,2-2 2 0,-2 1 8 0,0-2-2 16,1 0-24-16,0 1 1 0,-2-1 30 0,4-1-28 15,-4 1-10-15,3-1-3 0,-3-1 16 16,1 1 7-16,-1-2-28 0,0 0 31 0,2-1-33 16,-1 0 7-16,2-1-8 0,-3 1 9 15,1-2-9-15,1 1 24 0,-1 0-24 0,-2-3 6 16,1 2-5-16,-1-1 9 0,-1-1-9 0,2 1 0 16,-2-2-1-16,-8-1 13 0,14 2 3 15,-14-2-18-15,11 2 13 0,-11-2 0 0,10 1-8 16,-10-1-5-16,0 0 10 0,11 0-5 0,-11 0 13 15,0 0-10-15,0 0 7 0,0 0-9 0,10-3-1 16,-10 3 7-16,0 0-19 0,0 0 14 0,0 0-2 16,0 0 3-16,0 0-10 0,0 0-1 15,0 0 6-15,0 0-3 0,0 0 7 0,0 0-7 16,0 0 29-16,-28 8-42 0,21-5 8 0,1 3 10 16,-2 0-3-16,0 0 1 0,-2 2-6 0,2 0 14 15,-2 0-14-15,0 1-2 0,1-1-3 16,2 0 21-16,-2 2-16 0,0-1 19 15,-3 1 7-15,5-1-13 0,-2 3 10 0,-3 0-2 16,1-1 4-16,1 2 2 0,-2-1 7 0,3 0 13 16,-3 2 2-16,2 0-15 0,-1-2 7 0,1 2 5 15,0-1-7-15,-1 0-18 0,1 0 3 16,0-2 14-16,2 1-6 0,-2 0 6 0,2-1-14 16,0-3 10-16,0 3-3 0,0-1-8 0,-1-2-7 15,2 1 15-15,-1 1-5 0,2-2 8 0,-3 1-8 16,3-1-13-16,-2 2-5 0,0-1 24 15,2-1-1-15,-2 1-13 0,2 0-12 0,-1-4 17 16,2 2 1-16,0 0-11 0,1-2-5 0,-2 1-5 16,6-6-5-16,-4 12-5 0,0-8-21 0,4-4-15 15,-5 7-39-15,5-7-27 0,0 0 2 16,-4 9-49-16,4-9-20 0,0 0-100 16,0 0-200-16,0 0-448 0,0 0 96 0,0 0 75 15,0 0 83-15,-15-9 62 0,15 9 99 0,-8-11 43 16,6 4 14-16</inkml:trace>
  <inkml:trace contextRef="#ctx0" brushRef="#br0" timeOffset="27500.86">1757 2444 563 0,'0'0'181'0,"0"0"6"16,-14-10 0-16,14 10-23 0,0 0-23 0,0 0 12 16,0 0-12-16,0 0-13 0,-7-3 3 0,7 3-6 15,0 0-7-15,0 0 2 0,0 0 21 16,0 0-13-16,0 0-5 0,15-7-8 16,-15 7-13-16,12-4-12 0,-3 3 2 0,1-2-2 15,-1 1-3-15,3 0-11 0,1 0-4 0,2-1-13 16,-1 1 23-16,1 1-28 0,0-1 4 15,2 0-1-15,0 0-6 0,3 0-20 0,1 0 2 16,1 0 3-16,2 1 15 0,1 0-18 16,0 0-2-16,4-2-8 0,-3 3-8 0,5-3 3 15,-1 2-2-15,1-2 4 0,0 2 6 16,2-2-13-16,-2 0-8 0,0 1 10 0,0 0-2 16,-1 0 5-16,-2 0 0 0,3 0-18 0,-3-1 10 15,-2 2-8-15,3-1-4 0,-4 0 12 0,5 1 5 16,-1 0-9-16,1-2 6 0,1 2 11 15,-2-2-23-15,2 1-12 0,-1 0 17 0,-1-1-5 16,0 0 5-16,1 1-13 0,-2-1 16 0,-3 2 2 16,-1-2-5-16,1 1 0 0,0-1-5 0,-2 1 8 15,1 0 7-15,1 0-2 0,-2 1 3 0,2-2-4 16,-3 3-1-16,1-3-6 0,0 3 13 16,-1-1-3-16,0 0-7 0,1 0 10 0,1 0-3 15,-2 0-5-15,1 0 6 0,0-1-4 0,1 2 17 16,0-2-32-16,-1 1 6 0,-1-1-1 0,2 1 13 15,-3 0-17-15,0 0 4 16,1-1-2-16,-4 1 18 0,3 1-7 0,-3-1-4 16,0 1 1-16,0-1 7 0,1 1-12 0,-2 0 2 15,1 0 5-15,0 0 0 0,0-2 6 0,1 2-21 16,-2 0 25-16,1-1 1 0,1 1-14 16,0 0 1-16,0 0-5 0,-1 0 4 0,-1 0-2 15,3 0 16-15,-2 0-21 0,-1 0 18 0,2 0 0 16,-1 0-8-16,0 1-5 0,0-1 10 0,2 0-9 15,-2 0 19-15,1 2-12 0,0-2-8 16,-1 0-5-16,1 1 21 0,-1 0-9 0,0 0-22 16,1 0 20-16,-1 0 11 0,-1 1-24 0,1-1 3 15,0 1 10-15,0-2 24 0,-1 3-27 0,1-3-4 16,-2 2 2-16,2-1 8 0,0 0-18 16,-1 0 25-16,1 0 1 0,-1 1-11 15,0-2-10-15,1 3 0 0,4-3 8 0,-3 3-3 16,-1-3 0-16,0 2 13 0,0-1-16 0,0 1-2 15,0 0 11-15,-1 0-17 0,1 0 24 16,0 0 3-16,1 0-19 0,-2-1 1 16,0 1-13-16,1-1 12 0,0 1-12 0,-1 0 15 15,1 0 13-15,-1-1-13 0,1 0 8 0,-2 2-3 16,0-2-2-16,1 0-18 0,-2 1 10 0,1-1 28 16,1 1-33-16,-3-1 23 0,1 0-13 15,0 0 10-15,-1 1-10 0,1 0-10 0,-1-1 23 16,0 0-13-16,-1 1 3 0,-1-1 5 0,1 1-6 15,0-1-7-15,1 1 0 0,-2-1 5 0,0 1 11 16,2-1-11-16,-1 0 0 0,-2 1 16 16,3 0-14-16,1-1 6 0,-2 1-5 0,2-1-19 15,-2 0 24-15,0 0-18 0,0-1 0 0,2 2 10 16,-4-1 5-16,2 1-5 0,-1-2-5 0,0 1 13 16,1 0-10-16,0 0 17 0,-1 0-15 15,0 0 6-15,0 0-9 0,-1 1-7 0,2-2 3 16,-1 1 22-16,0 0-10 0,-1 0-10 0,2 0 3 15,-2 0 7-15,1 0 3 0,-1-1-13 16,1 2-3-16,-1-2 1 0,1 1 12 16,-1 1-13-16,2-1 14 0,-2 0-6 0,1 0-5 15,0 1 7-15,-1 0-1 0,1-1-6 0,-1 0 18 16,0 1-21-16,0-1 21 0,-1 0-8 0,1-1-5 16,-1 1-2-16,0 1 12 0,0-1-5 15,-10-1 1-15,19 2-4 0,-11 0 9 0,-8-2-4 16,17 1-4-16,-10 1 0 0,-7-2-8 0,14 3 7 15,-7-2-9-15,-7-1 15 0,13 2-31 0,-13-2 20 16,11 3 1-16,-11-3 10 0,11 2-16 16,-11-2 16-16,11 3-21 0,-11-3 24 0,11 2-11 15,-11-2-3-15,12 3 1 0,-12-3 2 16,12 3-2-16,-12-3 2 0,12 1 0 0,-12-1 8 16,11 3-11-16,-11-3 1 0,10 1 10 15,-10-1-8-15,8 2-8 0,-8-2-7 0,0 0 10 16,10 1 5-16,-10-1 5 0,0 0-12 0,0 0 7 15,12 3-10-15,-12-3-11 0,0 0 14 16,10 2 2-16,-10-2-3 0,10 1-5 0,-10-1 1 16,12 4-29-16,-3-4 21 0,-9 0-1 15,18 2 9-15,-11-1-9 0,-7-1 6 0,18 2-21 16,-9-1 21-16,0-1-5 0,-9 0 10 0,16 2-29 16,-16-2 9-16,13 0-21 0,-13 0-29 0,13 0-86 15,-13 0-269-15,12-2-440 0,-7-2 71 16,-5 4 100-16,3-12 70 0,-4 3 45 0,-2-3 59 15,-1-1 72-15</inkml:trace>
  <inkml:trace contextRef="#ctx0" brushRef="#br0" timeOffset="32036.53">5947 3736 368 0,'10'0'177'0,"-10"0"-3"15,0 0 20-15,0 0-2 0,0 0 5 0,0 0-2 16,0 0-1-16,0 0-9 0,0 0-14 0,0 0-17 16,0 0-8-16,0 0 2 0,0 0-2 15,0 0-33-15,0 0 10 0,0 0-18 0,0 0-13 16,0 0-8-16,0 0-7 0,0 0 0 0,-28 3-16 16,28-3 3-16,0 0-10 0,0 0-8 0,0 0-8 15,0 0 16-15,0 0-21 0,0 0-4 0,0 0 9 16,0 0 0-16,0 0-4 0,36 0 1 15,-27 0 12-15,2-1-24 16,0 1 10-16,3 0-18 0,0-2 1 0,3 2 9 0,1 0-2 16,0 0-10-16,5-2 7 0,-1 1 6 15,2 1 0-15,0-1-6 0,0 0-7 0,2 1-8 0,-2 0 16 16,1 0-16-16,-2 0-3 0,-2-2 1 16,-3 2-1-16,-3 0 6 0,-2-1 18 0,-2 1-14 15,-1-2 1-15,1 1 10 0,-4 0 0 0,-7 1-25 16,13-4 15-16,-13 4 4 0,7-5-11 0,-7 5-1 15,4-6-3-15,-4 6 6 0,0 0 2 16,-1-10-15-16,1 10 8 0,0 0 9 0,-8-12 22 16,5 8-6-16,3 4-13 0,-10-7 1 0,3 3 9 15,-1 1-12-15,0-1 0 0,1 2-3 0,-1-1 3 16,8 3 0-16,-13-4 2 0,7 2 0 16,6 2-7-16,-9-3 18 0,9 3-11 15,0 0-15-15,0 0 5 0,0 0 0 0,0 0-2 16,0 0 7-16,0 0-10 0,0 0-5 0,0 0 18 15,0 0-16-15,0 0 8 0,27 12 8 16,-21-9 18-16,2 3-18 0,0 1 15 0,0 0-5 16,-1 2 18-16,0-1-5 0,0 1-6 15,-1 1-2-15,-1 0 18 0,0-1-12 0,-1 2 9 16,-2-2 3-16,0 0-2 0,-1-1-1 0,1 1-12 16,0-1 0-16,-2-8 7 0,0 14-12 0,-2-7-1 15,2-7 4-15,-2 14-14 0,0-8 39 16,-1 1-54-16,-1-1-26 0,-2 0-20 0,-1-2-15 15,-2 2-32-15,-2 1-76 0,-1-3-117 0,-1 1-178 16,-1 0-360-16,0-1 67 0,-4 2 71 0,0-2 92 16,0-1 49-16,0 1 48 0</inkml:trace>
  <inkml:trace contextRef="#ctx0" brushRef="#br0" timeOffset="33456.6">5808 6953 944 0,'0'0'287'16,"0"0"-19"-16,0 0-35 0,0 0-2 0,0 0-19 15,0 0-15-15,0 0-23 0,0 0 0 0,0 0-12 16,0 0-6-16,29 11-13 0,-19-9 3 16,2-1-20-16,2 2 7 0,0-2-5 0,2 1-21 15,-1 0 13-15,2-1-10 0,1 1-17 0,2 0-6 16,1-1 5-16,1 0-31 0,-1 0 8 0,2-1-15 16,-1 2 20-16,0-1-25 0,0-1 10 15,1 0-3-15,-2 0-7 0,2 0-3 0,-3 0-8 16,0 0-15-16,-2 0 0 0,1 0 3 15,-2-3 0-15,-2 3 2 0,-1-3-3 0,1 0-4 16,-3-1-19-16,-2 1 47 0,-2-1-18 16,-2 0-24-16,0-2-7 0,-2 2 18 0,-4 4 5 15,5-12-18-15,-4 7 8 0,-1 5-5 0,-3-12-8 16,2 5 5-16,-1-1 5 0,-2 3-2 0,0-2 7 16,0 0 6-16,1 2 15 0,3 5-13 15,-8-10-11-15,5 4 6 0,-1 3-5 0,4 3 5 16,-5-8 0-16,5 8-10 0,-6-7 17 0,6 7-17 15,-3-6 10-15,3 6-23 0,0 0 18 0,-5-5-11 16,5 5-2-16,0 0 3 0,0 0 2 16,0 0 2-16,0 0 1 0,0 0 0 0,31 5 10 15,-21 1 0-15,0-2 0 0,1 2-1 0,0 1 7 16,0-1-4-16,2 2 0 0,-2-1 29 16,-1 1-23-16,-1 1 2 0,0-1 5 0,-1-2 13 15,-1 2 3-15,-4 0 6 0,0 0-10 16,-1-1 2-16,-2-7-5 0,-3 16 12 0,1-8-18 15,-3 1 0-15,-2-2 7 0,1 3-10 0,-2-3-2 16,-1 1 2-16,-1 0-20 0,1 0-23 16,-1-2-8-16,0 1-41 0,0-1-41 15,3-1-30-15,-1-2-106 0,0 0-237 0,2-1-469 16,6-2 90-16,-13 1 112 0,13-1 61 0,-13-3 75 16,5 0 51-16,1 0 57 0</inkml:trace>
  <inkml:trace contextRef="#ctx0" brushRef="#br0" timeOffset="35899.01">8574 2550 248 0,'0'0'92'0,"0"0"-15"0,0 0 25 15,0 0-5-15,-9 2 11 0,9-2 5 16,0 0 4-16,0 0-9 0,0 0 22 0,0 0-22 16,-9 0 10-16,9 0-24 0,0 0-9 0,0 0-8 15,0 0 17-15,0 0-22 0,0 0 2 16,0 0-12-16,0 0 7 0,0 0-13 0,0 0 23 16,0 0-12-16,0 0-6 0,-9 3-4 0,9-3-6 15,0 0 5-15,0 0-2 0,0 0 5 0,0 0-8 16,0 0 13-16,0 0 8 0,0 0 15 15,0 0-44-15,0 0 13 0,31 3 6 0,-31-3-1 16,14 0-12-16,-4 1 2 0,1-1 3 0,1 1-3 16,2-1-5-16,4 0-5 0,1 2 3 0,2-1 7 15,0 0-5-15,4-1-13 0,-2 1 11 0,3 0 17 16,0-1-10-16,5 2-12 0,3-1 20 16,14-1-31-16,0 1 8 0,1-1-11 0,3 1 9 15,2-1-11-15,2 2 15 0,-1 1-10 0,3-3 18 16,0 2-15-16,2 1-3 0,0 0 3 15,14 1 7-15,-3-1-20 0,-2 2 15 16,0-1-17-16,0 0 4 0,-12 0-10 0,-1 1 13 16,1-2-15-16,-4 1 5 0,0 0-3 0,0 2 11 15,-1-4-16-15,-2 1-5 0,2 0 18 0,-2-1-16 16,0 2 14-16,-1-3-11 0,-3 0 10 0,-6 1 3 16,-7-1-5-16,0 1 5 0,-1-2-3 15,-4 0 0-15,-2 0-4 0,-3 0 14 0,3 0-12 16,-5 0 5-16,-3 0 15 0,-1 0 8 0,0 0-13 15,0-2 8-15,-4 2 0 0,0 2-18 0,0-4 10 16,-1 2 0-16,1 0 6 0,-2 0-9 16,0-1 3-16,0 1 11 0,0 0-9 0,-2-2-12 15,-9 2-2-15,17-1 2 0,-10 1 5 0,-7 0-8 16,13 0 3-16,-13 0-16 0,10 0 9 16,-10 0-4-16,0 0-7 0,11-2 21 0,-11 2-6 15,0 0-28-15,11 0-22 0,-11 0-4 16,0 0-32-16,0 0-75 0,10-2-110 0,-10 2-172 15,0 0-376-15,0 0 103 0,0 0 38 0,-15-12 51 16,3 6 70-16,-7-1 55 0</inkml:trace>
  <inkml:trace contextRef="#ctx0" brushRef="#br0" timeOffset="37404.68">9058 1880 519 0,'0'0'197'16,"0"0"13"-16,0 0-18 0,0 0-13 0,0-9 18 0,0 9-23 15,0 0 3-15,0 0-34 0,-9-5 11 16,9 5-16-16,-8-2 8 0,8 2-15 16,-11-1 22-16,11 1-27 0,-14 1 17 0,14-1-36 15,-19 5 19-15,9-1-31 0,-3 2 20 0,-1 0-26 16,-2 3-2-16,2 0-5 0,-2 1 21 0,2 0-21 16,-3 3-13-16,1 3-8 0,1-2-2 15,1 1-10-15,4-1 4 0,0-1-4 0,3 3 15 16,0 1-23-16,1-2 0 0,5 1-10 0,1-2 17 15,0 2-25-15,3 2 21 0,2-2-16 16,4 1 18-16,-1 2-20 0,4-1 20 0,0-2-10 16,3 0 2-16,-1-2-7 0,2 1 5 15,1-4-11-15,-1-2 11 0,2-1-3 0,-1 0-7 16,3 0-1-16,-2-3-7 0,3 0 13 0,-1-2-3 16,1 0-7-16,0-1-6 0,-3-2 18 0,4-2-12 15,-1-2-11-15,1 0 8 0,-2-2 18 16,1-4 0-16,1 0-16 0,-2-2 11 0,1-1 5 15,-5-1-13-15,1-2-13 0,-4 0 5 0,0-3-7 16,-3 1 5-16,-5 1-8 0,0-1 3 0,-3 0 25 16,-4 2-18-16,-1-3 8 0,-2 1-23 0,-2-3 18 15,-5 2 3-15,-1-1-9 16,-1 1-6-16,-1 2-6 0,-2 2 2 0,-1-1-2 16,-1 3-10-16,0 1 10 0,-1 2-5 0,0 1-13 15,1 2-13-15,2 1-30 0,-3 3-1 0,4 0-32 16,0 2-29-16,-1 1-49 0,4 2-48 15,-2 0-87-15,0 1-64 0,5 1-366 16,-2 3 20-16,1-1 51 0,0 1 55 0,1 2 68 16,-1 0 54-16</inkml:trace>
  <inkml:trace contextRef="#ctx0" brushRef="#br0" timeOffset="37809.91">8908 2154 773 0,'13'-2'343'0,"-13"2"-18"16,7-5-18-16,-7 5-38 0,10-2 2 0,-10 2-25 16,16-3-16-16,-8 2-23 0,1 0-2 0,-9 1-41 15,16 0 46-15,-16 0-67 0,19 2 6 16,-9 0-27-16,-1-1-4 0,-1 1 0 0,0 1 5 15,0 2-28-15,1 0-3 0,-2-1-8 16,-1 3 3-16,0-1-10 0,-3 0 15 0,2 3-2 16,0-2-14-16,-1 2 1 0,-1-2-2 0,0 3-14 15,1-2 0-15,-1 1-2 0,1 1 8 16,1 1-3-16,0-1-5 0,-1 0 0 0,3 0-11 16,-1 0 8-16,1-2-15 0,0 2 7 0,2-2-6 15,-1 0-11-15,3 0-6 0,-1-1-2 0,1 0 3 16,1-2 2-16,1 1-38 0,1-1-13 0,-1-2 10 15,1 0-53-15,1-1 3 0,0-2-66 16,-1 0-48-16,-2 0-89 0,4-2-90 0,-3-1-115 16,1 0-269-16,0-1-23 0,-2-2 65 0,1 0 76 15,-3-1 48-15,2-1 75 0,-1-1 36 16</inkml:trace>
  <inkml:trace contextRef="#ctx0" brushRef="#br0" timeOffset="38482.28">9526 2222 627 0,'0'0'291'16,"-1"-10"-17"-16,1 10-5 0,-2-8 5 15,2 8-33-15,-2-8-3 0,2 8-39 0,0 0 4 0,-1-9-29 16,1 9-8-16,0 0-30 16,3-8-1-16,-3 8-25 0,5-6 8 0,-5 6-18 15,7-6 2-15,-7 6-22 0,8-4 4 0,-8 4-22 0,10-3 7 16,-10 3-16-16,12-2 22 0,-12 2-24 16,10-1-8-16,-10 1 6 0,9 0 5 15,-9 0-16-15,0 0-7 0,13 7 7 0,-13-7 6 16,7 8-6-16,-5-3 6 0,-2-5-6 0,5 10 16 15,-4-2-16-15,-1-8 8 0,4 14-12 0,-4-9 7 16,0-5-1-16,2 14-6 0,-1-9-6 0,-1-5 8 16,2 14-8-16,-1-7 8 0,-1-7-23 15,2 14 2-15,0-9 3 0,-2-5-3 0,5 14-10 16,-4-8-2-16,-1-6 20 0,4 10-15 0,-1-5-3 16,-3-5 2-16,9 9 11 0,-9-9 5 0,8 6-10 15,-8-6 8-15,10 3 7 0,-10-3-28 16,14-1 15-16,-14 1-7 0,14-6-8 0,-8 3 2 15,1-2 6-15,0 0-3 0,-3-1 0 16,2 0-5-16,1-1 3 0,-3-1-8 0,1-1 5 16,-1-1-5-16,1 2 5 0,-2-1-3 0,-1 1 24 15,1 0-9-15,0 1 9 0,-1-1-14 16,0 2 22-16,-2 6-27 0,3-11 19 0,-3 11-16 16,4-8 8-16,-4 8 20 0,0 0-18 0,3-5-2 15,-3 5-21-15,0 0 13 0,0 0 11 0,0 0-6 16,0 0-5-16,6 22 23 0,-6-13-12 15,1 0 2-15,-1 2 12 0,0 0-2 0,0 2-2 16,0 3 7-16,-1-2-2 0,-2 4 25 0,2 0-15 16,-2-1-10-16,1 1 7 0,-2-1-2 15,1-1 8-15,-1 0-7 0,0-2 18 0,-3 2-27 0,0-3 25 16,0-2 4-16,0-1-13 0,1 1 2 16,-1-3-3-16,-1 0-12 0,-1 0 7 15,2-1 14-15,-2-1-4 0,2-2-12 0,0 1 0 16,-2-1-11-16,3-1 4 0,6-3-1 0,-12 3 28 15,12-3-61-15,-10 0 13 0,10 0 7 16,-10-3-7-16,10 3-21 0,-7-6-2 16,7 6-21-16,-5-7-13 0,5 7-35 0,-3-9-16 15,3 9-13-15,-1-9-17 0,1 9-21 0,2-9-18 16,-2 9-52-16,7-11-70 0,-5 6-93 0,4 0-97 16,0-1-369-16,-1 1 74 0,0-1 90 15,0-1 62-15,0 2 76 0,-1-2 51 0</inkml:trace>
  <inkml:trace contextRef="#ctx0" brushRef="#br0" timeOffset="40750.36">11378 1978 655 0,'-1'-7'212'0,"1"7"24"0,0 0-16 16,0 0-13-16,-2-6-2 0,2 6-13 0,0 0-13 0,0 0-10 16,3-11 0-16,-3 11-8 0,9-10-2 0,-3 5-21 15,1 1 11-15,1-2-26 0,2-1-1 16,0 0-6-16,0 1-4 0,4-2-12 0,-4 2 0 16,5-1-3-16,-1-1-5 0,-2 1-25 0,0 1-1 15,-1 2-2-15,-1-1 21 0,0 0-42 0,-1 2 6 16,-2 0-8-16,-7 3 28 0,13 0-18 15,-13 0-5-15,11 6-5 0,-7-1 16 0,-1 4-19 16,1 1-2-16,-1 3 5 0,-3-1 7 0,3 1-17 16,-2 1 0-16,1 1 0 0,-1-1 4 0,0 1 6 15,2-1-23-15,0-1-5 0,-1 0 20 16,1-2-7-16,-1 0-6 0,3-1 14 0,-2-2 14 16,3-2-9-16,0 0-14 0,0-3 9 15,2 0 7-15,-8-3 5 0,16 1-28 0,-6-2 10 16,2-2 0-16,-1-1 10 0,1-1-4 0,0-2-4 15,2 0 16-15,-2-3-10 16,0 0-5-16,-1-1-3 0,0-3 3 0,-2 2-1 16,0-2-1-16,-1 2 4 0,-3 0 13 0,0 1 3 15,0 0-6-15,0 0 6 0,-3 3-3 0,1 0-15 16,0 1-3-16,-1 0-5 0,-2 7 0 16,4-8-13-16,-4 8-2 0,0 0-8 0,4-4 15 15,-4 4-2-15,0 0 5 0,0 0 2 0,6 24-2 16,-5-13-10-16,2 4-6 0,-3 3 11 0,2 2 3 15,-2 1 12-15,0-1-8 0,0 3-15 0,-2-1 11 16,2 4 17-16,-3-1 0 0,0-1-25 16,1 0 23-16,0 1 2 0,-2 0-5 0,0-3-15 15,1-3 12-15,-1 0-2 0,0 1 1 0,-1-2-12 16,1-1 24-16,-3-1-5 0,3 0 17 0,-2-2-22 16,-1 2 15-16,0-3 3 0,-3-2 22 15,3-1-28-15,-2-1 19 0,0-1-16 0,-1-1-3 16,1-2 13-16,-2 1-25 0,1-3 30 15,0 0 8-15,2-1-38 0,-2-2 5 0,10 0 4 16,-20-5 6-16,11 3 5 0,0-3-10 0,1-1-25 16,0-2-1-16,0-2-18 0,1 1-18 15,2-2-22-15,1 0-34 0,2-2-20 0,1 3-29 16,2-1-10-16,0 1-41 0,4 1-2 0,1 1-44 16,3 0-38-16,1 3-115 0,-1 2-121 0,5 0-399 15,-2 1 82-15,0 1 64 0,0-1 77 16,1 2 66-16,-2 0 59 0,2 0 74 0</inkml:trace>
  <inkml:trace contextRef="#ctx0" brushRef="#br0" timeOffset="41050.15">12200 2239 1228 0,'0'0'361'0,"0"0"-10"0,0 0-11 16,0 0-12-16,0 0-24 0,0 0-22 0,0 0-11 15,-4 23-15-15,1-15-5 0,2 1-23 16,-1 2-23-16,-1 2-18 0,1-2 5 0,0 2-13 16,-1 1-10-16,2-1-21 0,-1 1-12 0,1 0-8 15,0 0-5-15,0-2-26 0,-1 0-2 0,0 1-8 16,1-2-18-16,1-2-28 0,-1 1-39 0,0-1-50 15,-1-2-21-15,1 2-54 0,-1-2-49 16,0 1-94-16,1 1-251 0,-1-3-335 0,2-6 61 16,-9 11 71-16,2-7 68 0,0-1 83 0,-3 1 55 15,-3 0 38-15</inkml:trace>
  <inkml:trace contextRef="#ctx0" brushRef="#br0" timeOffset="44591.53">12336 2284 419 0,'0'0'177'0,"0"0"0"0,1-7-9 16,-1 7 7-16,0 0-27 0,0 0 23 0,0 0-19 15,0-10 9-15,0 10 0 0,0 0 8 0,0 0-28 16,-1-10 0-16,1 10-19 0,0 0 17 0,0 0-1 15,-1-9-18-15,1 9-7 0,0 0 2 16,0 0-2-16,0-9 12 0,0 9-28 16,0 0-5-16,0 0 1 0,0 0 9 0,1-9-25 15,-1 9-3-15,0 0-7 0,0 0 9 0,3-8-7 16,-3 8 21-16,0 0-18 0,0 0-21 0,0 0 0 16,0 0 5-16,2-8-12 0,-2 8-6 15,0 0 3-15,0 0-13 0,0 0-5 0,0 0 3 16,0 0 10-16,0 0-3 0,0 0-10 0,0 0-2 15,0 0 9-15,0 0 9 0,0 0-8 0,0 0-3 16,0 0 0-16,0 0 8 0,0 0-21 16,-6 25 8-16,6-25-2 0,-4 7 17 0,4-7-12 15,-2 9 20-15,-1-4-36 0,3-5 18 16,-5 13-10-16,2-8-5 0,3-5-6 0,-4 9 19 16,0-2 0-16,4-7-3 0,-5 9-11 0,3-5 6 15,2-4-5-15,-8 9 20 0,3-4-30 16,5-5 17-16,-8 6-14 0,2-1-4 0,6-5 1 15,-10 3 9-15,4 1-9 0,6-4 30 0,-10 4-38 16,10-4 13-16,-11 2-3 0,11-2-5 16,-11 3 8-16,11-3-3 0,-10 1 0 0,10-1-13 15,-10 2 13-15,10-2-2 0,0 0-1 16,-11-2 14-16,11 2-16 0,0 0 15 0,-9-4-22 16,9 4 12-16,-5-6 5 0,5 6 10 0,-5-7-20 15,5 7 11-15,-3-8-9 0,3 8 3 0,-3-8-7 16,3 8 4-16,-4-8 11 0,4 8-10 15,-2-8 2-15,2 8-5 0,-1-6 5 0,1 6 5 16,0 0-18-16,-3-7 8 0,3 7 0 0,0 0-7 16,0 0-19-16,0 0 3 0,0 0-2 0,0 0-34 15,0 0-18-15,0 0-43 0,0 0-67 0,0 0-67 16,0 0-112-16,0 0-471 0,0 0 77 16,0 0 66-16,0 0 72 0,0 27 54 0,-7-17 69 15</inkml:trace>
  <inkml:trace contextRef="#ctx0" brushRef="#br0" timeOffset="45778.17">8279 5846 931 0,'-5'9'313'0,"5"-9"-11"0,-2 5-34 16,2-5-19-16,0 0-24 0,0 0-5 0,4 11-20 16,-4-11-8-16,9 6-18 0,-1-2 7 0,2-1-22 15,5 0-16-15,1 0 6 0,6-1-26 16,2-1-3-16,9 2-7 0,-2-1-6 0,5-1-20 15,10 1-10-15,2-1-3 0,1 0-2 0,-2-1 23 16,-7 3-36-16,-5-3-1 0,10 3-9 0,3-2 25 16,-9 0-28-16,9 2-7 0,0 0-6 0,2-1 13 15,0 1-8-15,3 0 1 0,1 0-16 16,1 2 13-16,0-2-6 0,3 1 1 0,-4 1-3 16,1-1-5-16,1 0 13 0,-4 0-20 0,-1 0 4 15,2-2 6-15,-4 2-3 0,-1-1-13 0,-4 0 10 16,-6 1 6-16,-4-3 7 0,-2 2-17 15,0 0 12-15,-3-1-21 0,-3 0 6 16,-2-1 5-16,1 2 8 0,-2-1-6 0,-2-1 6 16,-1 3 7-16,-3-3-10 0,1 1 5 0,-2 1-10 15,1-2 23-15,-4 1-5 0,7 1-23 0,-4 0-13 16,0-1 23-16,-1 1-10 0,3 0 10 16,-5-1-3-16,2 0-15 0,-2 0 0 0,-3 0 1 15,1 0-19-15,-1-2-10 0,-10 0-23 0,17 0-47 16,-17 0-65-16,14-3-121 0,-4 0-177 0,-6-2-417 15,-1-2 85-15,1-1 92 0,-1-3 30 0,-3-1 106 16,2-3 50-16,0 0 14 0</inkml:trace>
  <inkml:trace contextRef="#ctx0" brushRef="#br0" timeOffset="46734.18">10741 5324 819 0,'0'0'276'0,"7"-4"-15"15,-7 4-33-15,8-3-3 0,-8 3-10 0,9-4-15 16,-9 4-24-16,10-4-4 0,-10 4-21 0,8-3 10 16,-8 3-33-16,10-3 3 0,-10 3-26 0,10 0 2 15,-10 0-15-15,0 0-22 0,12 6 4 0,-12-6 36 16,10 5-44-16,-4 1-4 0,-2 0 2 16,2 1 2-16,-6-7-12 0,4 13 23 0,0-4-21 15,-3-1 8-15,1 2 8 0,0-2-11 0,-2 0 1 16,1 2-19-16,2-1 16 0,-2 0 10 0,2 0-36 15,-1-1 11-15,0-2 23 0,1 3-34 16,1-2-8-16,1-2 4 0,-5-5-4 0,12 9-4 16,-4-5 4-16,0-1-7 0,2-1 0 15,-10-2 5-15,19 0-10 0,-9-1-3 0,0-2 3 16,-2 0 10-16,1-2 3 0,-1 0-6 0,1-1-15 16,-1 0 8-16,0-4-10 0,-2 2 14 15,0-2 1-15,1 1 23 0,-3-2-25 0,1-2-6 16,-1 2-7-16,1-2 7 0,-1 1 20 0,-1 0 17 15,0-1-7-15,0 2 4 0,0 0 20 16,-2 2-18-16,-1 0 0 0,3 1-10 0,-3 8 7 16,3-12-4-16,-3 12-14 0,1-6 1 15,-1 6 0-15,0 0-1 0,0 0-7 0,0 0 8 16,0 0 2-16,0 0-6 0,0 0-13 0,-4 26 1 16,4-26 10-16,3 21 9 0,-2-9-6 0,2 1 25 15,0 4-25-15,0 1 16 0,0 0-14 16,1 1 16-16,-1-1-20 0,-2 0 27 0,3 1-9 15,-4-3-3-15,0 1 12 0,0 0-7 0,-2 0 5 16,0-1-18-16,2 0 18 0,-3 1-17 0,0 0 14 16,-1-2 6-16,0 2 2 0,-2-2-10 0,-1-1 15 15,-1 0-5-15,1-2 1 0,0-1-22 16,-3 1 9-16,0-3-9 0,0 1 1 0,0-1 0 16,0-4 12-16,-1 1-4 0,0 0-6 0,-1-2-7 15,2-1 12-15,-2-1-15 0,4-1 3 0,-2-1 2 16,0 0-8-16,0-1 3 15,0-1 3-15,1-2-3 0,1 0 0 0,0 0-8 16,0-1-2-16,2-1 3 0,0-1-1 0,0 2-28 16,3-4-5-16,-1 2-15 0,3-1-31 0,1 8-44 15,0-16 9-15,1 8-52 0,3 0-11 0,2-2-19 16,3 2-42-16,1 0-112 0,0 2-136 16,6-1-456-16,-3-2 87 0,3 3 67 0,-2 0 75 15,2-3 63-15,0 3 56 0,-1 2 65 0,0 0 30 16</inkml:trace>
  <inkml:trace contextRef="#ctx0" brushRef="#br0" timeOffset="47204.41">11416 5483 926 0,'0'0'302'15,"0"0"-20"-15,0 0 7 0,0 0-28 16,0 0 8-16,0 0-26 0,0 0-10 0,0 0 0 16,0 0-28-16,0 0-8 0,0 0-10 15,0 0-3-15,0 0-8 0,0 0-32 0,0 0-1 16,0 0-20-16,-16 20 8 0,12-16-11 0,1 3-2 15,3-7 2-15,-5 14-10 0,3-6 3 0,-1 0 12 16,3 2-38-16,-4-1 5 0,4 3 8 16,-2-1-8-16,1 1 0 0,0-1 11 0,-1 1-26 15,0 2 7-15,0-2 0 0,1 0-12 0,-1 0 2 16,0 0-22-16,-1-2 12 0,1 1-18 0,1-2 18 16,0 1 2-16,-1-1-20 0,1 0 5 0,-2 0-7 15,1-1-18-15,2-8 12 0,-3 14-5 16,2-9 1-16,1-5-9 0,-3 11-2 0,3-11 0 15,-1 9 8-15,1-9-29 0,-3 8 11 16,3-8-13-16,0 0-36 0,-1 9-33 16,1-9-33-16,0 0-36 0,0 0-57 0,0 0-115 0,0 0-306 15,10 1-321-15,-10-1 100 0,0 0 84 16,0 0 103-16,0 0 36 0,0 0 38 0,-6-22 89 16,-3 15 6-16</inkml:trace>
  <inkml:trace contextRef="#ctx0" brushRef="#br0" timeOffset="57640.6">0 2489 998 0,'0'0'141'0,"5"-7"-13"16,-5 7-6-16,0 0-19 0,6-5-1 0,-6 5-7 16,0 0-11-16,0 0-4 0,8-2 7 0,-8 2-18 15,0 0 3-15,0 0 17 0,0 0-12 16,0 0 2-16,0 0-5 0,12 10 6 0,-12-10-32 16,3 8 9-16,-3-8-9 0,0 0 9 0,6 10-6 15,-6-10 5-15,3 7-15 0,-3-7 21 0,3 8-27 16,-3-8-1-16,4 7-11 0,-4-7 5 15,4 8 15-15,-4-8-20 0,6 7-7 16,-6-7 30-16,4 7-33 0,-4-7 2 0,6 7-15 16,-6-7 23-16,6 5-20 0,-6-5 12 0,7 5 6 15,-7-5-6-15,8 4 0 0,-8-4 1 0,11 2-19 16,-11-2 34-16,11 3-16 0,-11-3 0 16,12 1-7-16,-12-1 2 0,12 2 3 0,-12-2 18 15,12-2-23-15,-12 2 7 0,8-1 0 0,-8 1 6 16,10-2-3-16,-10 2 5 0,9-3 0 0,-9 3 0 15,8-4 15-15,-8 4-15 0,5-6 3 0,-5 6 5 16,3-7 17-16,-3 7-32 0,3-8-9 16,-3 8 6-16,1-8 5 0,-1 8 5 0,0 0 8 15,-1-12-19-15,1 12-1 0,-4-7 19 16,4 7-22-16,-2-7 15 0,2 7-25 0,-1-7 12 16,1 7 5-16,0 0-2 0,-6-7 2 0,6 7 6 15,0 0-26-15,-1-7 33 0,1 7-28 16,0 0 5-16,0 0 0 0,0 0 3 0,0 0-8 15,0 0 10-15,0 0-15 0,0 0 13 16,0 0 4-16,0 0 4 0,0 0-3 0,0 0-6 16,7 27 16-16,-7-27-7 0,1 14 4 15,1-7-2-15,-1 1-3 0,2 0 1 0,0 0 2 16,-2 2-3-16,1-2-2 0,2-1 12 0,-1 3-9 16,0-2-9-16,-2 0 1 0,3 0-5 0,-2 0 9 15,1-1-1-15,0 0-16 0,-1 1 7 0,1-1 8 16,-3-7-2-16,2 13 10 0,-2-13 10 15,2 12-7-15,-2-12 17 0,-2 11-2 0,-1-5-16 16,-1 1-4-16,-1-2 9 0,5-5-14 0,-10 10 1 16,5-6-1-16,-1 1 12 0,-1-2-13 0,7-3 10 15,-13 7-15-15,7-5 1 0,6-2 6 16,-12 5-7-16,7-4-5 0,5-1 8 0,-10 3-8 16,10-3 0-16,-10 3-13 0,10-3-23 0,0 0-7 15,-10 0-44-15,10 0-67 0,0 0-40 0,0 0-85 16,0 0-36-16,0 0-54 0,0 0-332 15,12-19 36-15,-12 19 73 0,9-5 70 16,-9 5 46-16</inkml:trace>
  <inkml:trace contextRef="#ctx0" brushRef="#br0" timeOffset="58041.25">350 2648 604 0,'0'0'258'0,"0"0"-17"15,7 3-11-15,-7-3-10 0,0 0-20 16,0 0 2-16,0 0-18 0,0 0 1 0,4 6-14 15,-4-6-7-15,0 0-3 0,0 0-23 0,2 12-4 16,-2-12-4-16,0 0-7 0,0 12-23 16,0-12 0-16,0 9-6 0,0-9 4 15,-2 12-19-15,1-6 0 0,1-6-17 0,0 12-1 16,0-12-4-16,0 12-17 0,0-4 12 0,0-8-4 16,0 13-9-16,0-13-9 0,0 11 1 0,0-11 8 15,0 11 1-15,0-11-11 0,0 10-9 0,0-10-2 16,0 10 10-16,0-10-25 0,0 0-6 15,1 11-30-15,-1-11-26 0,2 7-77 0,-2-7-97 16,0 0-158-16,1 9-369 0,-1-9 74 0,0 0 69 16,0 0 64-16,-1 10 43 0,1-10 60 0</inkml:trace>
  <inkml:trace contextRef="#ctx0" brushRef="#br0" timeOffset="58924.4">326 3065 729 0,'3'-7'238'0,"-3"7"-15"0,0 0 5 16,5-8-16-16,-5 8-5 0,5-5 13 0,-5 5-35 15,0 0-3-15,4-6-26 0,-4 6-8 0,0 0-2 16,0 0-33-16,7-5-14 16,-7 5-1-16,0 0-1 0,0 0-7 0,0 0-6 15,0 0-5-15,0 0 14 0,16 10-27 0,-16-10 3 16,5 9 0-16,-2-4 6 0,-3-5-22 0,6 13 16 16,-3-7-17-16,2 1 4 0,-3 0-13 15,1 0 6-15,2-1-11 0,-1 2 11 0,0-2-13 16,-4-6-8-16,9 12 11 0,-5-6 4 0,2-2-7 15,-1 1-18-15,-5-5 5 0,12 9-5 0,-5-6 12 16,-1 0-14-16,-6-3 17 0,12 3-28 16,-12-3 3-16,11 0 5 0,-11 0-3 0,10 0 5 15,-10 0-4-15,10-2-4 0,-10 2 21 0,10-6-10 16,-7 1-7-16,-3 5-1 0,5-11 5 0,-2 4-15 16,-1-1 5-16,-1 0 3 0,2-1 15 15,-3 9-15-15,0-17 17 0,1 7-27 0,-2 2 22 16,1-1-2-16,-1 1-3 0,1 0 24 0,0 8 2 15,-2-13-21-15,2 13-2 0,-1-8-8 16,1 8 21-16,0 0-16 0,0-8 6 0,0 8-8 16,0 0 12-16,0 0-20 0,0 0 3 15,0 0 20-15,0 0 16 0,0 0-21 0,10 28-3 16,-7-21-9-16,-1 1-4 0,0 0 11 0,1 0 3 16,0 2-9-16,-1 1 19 0,2 0-8 0,-3-2 8 15,2 2-16-15,0 1 1 0,-3-1 12 16,3-3-15-16,-2 2 7 0,1 1-2 0,-1-3-3 15,0 0 11-15,-1 2 7 0,0-10-7 0,-1 16-8 16,-2-9 25-16,2 1-9 0,-2-1-19 0,-1 0 10 16,4-7-7-16,-9 10-2 0,5-6 7 15,-2 1 0-15,6-5-3 0,-13 7 1 0,8-6 9 16,5-1-19-16,-12 4-4 0,12-4 14 16,-12 0-11-16,12 0 0 0,-10-2-12 0,10 2 17 15,-13-3-17-15,9 0-14 0,-2 0-9 0,2-2 7 16,-1 0-31-16,1-1-5 0,0 1-20 15,4 5-26-15,0-10-43 0,0 10-72 16,0-12-118-16,5 4-117 0,-2 1-387 0,4 1 71 16,-4 1 75-16,4-1 82 0,-2-1 28 0,-1 1 77 15,2 1 17-15</inkml:trace>
  <inkml:trace contextRef="#ctx0" brushRef="#br0" timeOffset="59364.37">824 3029 711 0,'7'6'330'16,"-7"-6"-33"-16,3 7-25 0,-3-7-14 0,2 8-20 16,-2-8-20-16,1 11-19 0,-1-11-19 15,0 12-17-15,0-12-22 0,0 10 2 0,0-10-2 16,-2 12-28-16,1-6-3 0,1-6-18 15,-5 11-2-15,0-5-16 0,2-2-5 0,3-4-8 16,-10 9 14-16,5-7-37 0,5-2 11 0,-10 6-16 16,10-6-2-16,-10 2-13 0,10-2-3 15,-9 0 0-15,9 0 1 0,0 0-3 0,-12-5-8 16,12 5 10-16,-7-5-5 0,7 5-12 0,-6-6 30 16,6 6-13-16,-5-6-15 0,5 6 10 0,-4-6 3 15,4 6-3-15,0 0 6 0,-3-6-3 16,3 6 12-16,0 0 8 0,0 0-12 0,0 0 2 15,0 0 5-15,0 0 0 0,-1 19-2 16,1-19 17-16,1 18 9 0,1-8-9 0,-2 1-12 0,0 0 5 16,1 1 2-16,1 1 6 0,-1 0-19 15,-1-1 11-15,3-1-23 0,-2-2 10 0,-1 1-18 16,2-1-25-16,1-2-29 0,-3-7-46 16,2 11-145-16,-2-11-582 0,5 7 41 0,-5-7 85 15,0 0 66-15,0 0 65 0,0 0 55 0,0 0 42 16</inkml:trace>
  <inkml:trace contextRef="#ctx0" brushRef="#br0" timeOffset="66416.87">7805 6667 373 0,'-3'-5'141'0,"3"5"28"16,0 0-21-16,0 0-7 0,-5 0 5 15,5 0-10-15,0 0-1 0,-10 1-4 0,10-1 10 16,-14 3-8-16,6 0 28 0,-2-1-33 0,-1 2 10 16,-1 1 3-16,0-2-8 0,-2 3-18 0,0 2 1 15,1-1-6-15,-1 2-11 0,1 1 4 0,0 1 12 16,2 0-46-16,-2 2 3 15,3 0-3-15,0 0-10 0,0 1-11 0,2 1 6 16,0 0-8-16,2-1 3 0,0 2-3 0,3-3-10 16,2 0-5-16,1 1 4 0,1-1-1 0,1-1-6 15,3 0-8-15,0-1 6 0,3 0-13 0,0-1 15 16,2 0-15-16,2-1-3 0,2-1 0 16,-2-1 16-16,1-1-14 0,1-3-4 0,2 0-8 15,1-1 18-15,-1 1-23 0,1-3 25 0,-1 0-14 16,1-1-12-16,0-3 12 0,0 0 14 0,1-1-20 15,0-3 0-15,2-2 5 0,-4 0 13 0,1-4 5 16,-1-1-18-16,-1-2-10 0,-4 0 13 16,2-1 2-16,-3-1-5 0,-3 2 8 0,-1 0-16 15,-1-1 9-15,-3 0 4 0,-2 2-13 0,-2-1 11 16,-1 1-6-16,-2 0 9 0,-3 1-1 16,1 1 5-16,-4 1-22 0,-1 0 1 0,-2 2-1 15,-1 2 9-15,0 0-9 0,-1 2 7 16,2 0-11-16,0 2 9 0,0 1-24 15,3 2-27-15,1-1-9 0,1 3-33 0,0 0-43 0,9 0-59 16,-14 0-79-16,14 0-29 0,-10 5-199 16,6-2-159-16,3 3 51 0,-3-3 69 0,4-3 44 15</inkml:trace>
  <inkml:trace contextRef="#ctx0" brushRef="#br0" timeOffset="66768.48">7730 6817 645 0,'0'0'248'16,"0"0"-10"-16,9 6-21 0,-9-6-9 15,4 7-16-15,-4-7-18 0,4 9 5 0,-2-4 3 16,-2-5-16-16,6 14-10 0,-2-5-5 0,-1-2-10 15,1 3-3-15,0-2-5 0,0 1-15 16,2 1-5-16,-1 0-11 0,0-2-2 0,2 3 10 16,-1-3-10-16,1 1-21 0,1 0-10 15,-3-2-2-15,3 1 2 0,-1-1-8 0,0 1-9 16,1-3-6-16,0 2 18 0,0-3-26 0,2 2 8 16,-1-1 3-16,3-1-16 0,0 0-2 0,1-1 2 15,1-1-23-15,2-1-7 0,0 0-42 16,0-2-83-16,-1-2-99 0,4 0-155 0,-1-2-392 15,-4-3 77-15,-3-2 64 0,-2-2 77 0,-3-2 25 16,-2-4 77-16</inkml:trace>
  <inkml:trace contextRef="#ctx0" brushRef="#br0" timeOffset="67008.53">7651 6401 934 0,'0'0'284'0,"0"0"-5"15,0 0-21-15,0 0-12 0,0 0-36 16,0 0-28-16,0 0-11 0,29 14-20 0,-19-12-20 16,5-2 10-16,1 2-21 0,6-1-23 0,1 0-33 15,1 0-13-15,1 0-17 0,3 0-78 16,2 0-84-16,0 2-107 0,2-3-441 0,-5 0 72 15,-1 0 25-15,0-1 60 0,-4 0 50 0</inkml:trace>
  <inkml:trace contextRef="#ctx0" brushRef="#br0" timeOffset="67781.97">5622 5836 581 0,'-7'3'238'15,"7"-3"-39"-15,0 0-2 0,0 0-7 0,0 0 2 16,0 0-23-16,21 7-3 0,-10-4-20 16,5-2 13-16,4 1-24 0,1 1-22 0,8 0-21 15,0-1 18-15,0 1-20 0,1 2 12 0,0-2-33 16,-1 2 3-16,-1 0-23 0,-1-1-6 0,-5 1-40 15,-2-2-55-15,-5 1-68 0,-2 0-131 16,0-2-373-16,-3 1 2 0,-3 0 77 0,-7-3 61 16</inkml:trace>
  <inkml:trace contextRef="#ctx0" brushRef="#br0" timeOffset="68468.38">4802 5587 714 0,'-15'0'220'0,"1"0"-3"0,0 2-7 0,0-1 23 16,2-1-33-16,-2 4-8 0,1-2-8 15,1 3-10-15,-2 0-13 0,1 1-4 0,-2 3-19 16,2 0-13-16,0 2-7 0,1 2 0 0,1-2-24 16,1 5 16-16,2-1-2 0,1 0-16 0,4 3-13 15,2-3 11-15,1 0-26 0,3 2-5 16,0 1-13-16,5-2 0 0,4 4-5 0,-1-3-5 15,6-1 2-15,-1 1-7 0,10 3-8 0,-2-6 8 16,0-3 5-16,1-1-18 0,2-1-1 0,1-3 14 16,0-2 2-16,1-1-27 0,1 0 1 0,-5-4 3 15,1-1 1-15,-3-1-4 16,2-3-4-16,-5 1 10 0,-1-3 0 0,-3 0 7 16,-2-3-10-16,0-1-7 0,-4 0 4 0,-3-2 24 15,-3-1-36-15,1-2 23 0,-4-1-21 0,-1 2 9 16,-2-2 1-16,-3 1 9 0,0-1-16 15,-3-2 7-15,-2 0 4 0,-1 2 1 16,-1 1-12-16,-1 1 13 0,-4 2-3 0,1 1 1 16,1 2-22-16,-1 4 11 0,1 1-5 0,-1 0-5 15,1 2-23-15,1 3-31 0,2 1-28 0,0 0-31 16,1 2-95-16,-1 1-56 0,2 3-99 16,0 0-339-16,2 1 39 0,0-1 69 0,0 1 58 15,0 1 81-15</inkml:trace>
  <inkml:trace contextRef="#ctx0" brushRef="#br0" timeOffset="68848.47">4769 5808 568 0,'0'0'240'0,"0"0"-30"16,19-4 5-16,-19 4-38 0,14-3 10 16,-14 3-34-16,16-3-2 0,-8 3-7 15,2-1 4-15,-10 1-22 0,20 0-4 0,-9 0-14 16,2 1-6-16,-2 0-2 0,0 0-3 0,2 3-2 16,0-1 5-16,-2 0-10 0,-1 2-9 0,2 1-9 15,-3 1 18-15,-1-1-13 0,1 2-1 0,-2 2-7 16,1-2-2-16,-2 1-24 0,1 0 19 15,0 1-24-15,0 0 29 0,1 0-29 0,0-1 11 16,1-1-13-16,0 0 7 0,1 1-25 0,4-1 0 16,-3-1 10-16,4-3 3 0,3-1-13 0,0 0-13 15,5-2 0-15,-1-2-38 0,2-1-59 16,3-1-62-16,-2-4-150 0,1 0-216 16,-1-2-199-16,-5 0 76 0,-1-4 60 0,-7 2 68 15,-2-2 47-15</inkml:trace>
  <inkml:trace contextRef="#ctx0" brushRef="#br0" timeOffset="69116.45">4652 5456 885 0,'0'0'302'0,"0"0"-36"0,0 0 3 0,17 4-36 15,-6-4-13-15,5-1-18 0,6-1-33 0,3 1-2 16,7-2-16-16,14-1-18 0,3-2-15 16,2 2-24-16,0 0-17 0,2-1-95 0,-1 1-92 15,0-2-115-15,1 4-397 0,-3-3 2 0,-2 0 68 16,0-1 55-16,-6 0 49 0</inkml:trace>
  <inkml:trace contextRef="#ctx0" brushRef="#br0" timeOffset="71588.32">8111 6929 716 0,'0'0'279'0,"0"0"-15"0,0 0-11 16,0 0-12-16,0 0-16 0,13 27-7 0,-13-27-16 15,4 7-8-15,-4-7-12 0,5 10-10 0,-3-5-11 16,-2-5-10-16,4 14-8 0,-4-6-12 15,3-1-11-15,-2 3 3 0,-1-1-23 0,2-1-11 16,-1 2-12-16,2-1 23 0,-3 1-44 0,2 0 11 16,0-1-24-16,-1 1 19 0,0-1-52 0,0-1-25 15,0 0-26-15,-1-8-28 0,2 15-116 16,-2-15-106-16,0 11-457 0,0-11 47 0,0 8 56 16,0-8 82-16,-5 6 35 0,5-6 62 0</inkml:trace>
  <inkml:trace contextRef="#ctx0" brushRef="#br0" timeOffset="72420.7">5372 6126 788 0,'0'0'368'0,"0"0"-22"16,0 0-26-16,0 0-18 0,0 0-8 16,0 0-30-16,0 0-18 0,0 0-34 0,0 0 3 15,0 0-18-15,0 29-7 0,0-29-29 0,2 14 3 16,-1-4-3-16,-1-2-30 0,2 0-3 0,-2 2-3 15,0-10 11-15,3 19-29 0,-3-10-15 0,0 1-7 16,2 2 20-16,-2 0-31 0,0-2 10 16,1 0-7-16,-1 0 0 0,0 1-21 0,0 0 6 15,0-1-19-15,1 1 1 0,0-1-3 16,-1-1 0-16,2 1-5 0,-2-2-13 0,0-8 12 16,1 16-17-16,1-9 5 0,-2-7-10 0,2 12 13 15,-2-12-6-15,3 10-2 0,-3-10-18 16,3 9-10-16,-3-9-4 0,0 7-18 0,0-7-19 15,0 0-41-15,3 7-65 0,-3-7-129 0,0 0-155 16,0 0-437-16,0 0 80 0,0 0 84 16,0 0 69-16,0 0 48 0,0 0 65 15,0 0 53-15</inkml:trace>
  <inkml:trace contextRef="#ctx0" brushRef="#br0" timeOffset="81336.86">12974 2720 473 0,'0'0'179'0,"18"3"-25"0,-10-3-11 0,1 1 3 16,1 1-10-16,2-1-8 0,-1 0-5 0,6 0-16 15,-2 1 1-15,3-2-3 0,0 0-1 0,5 1-14 16,3-1 5-16,0 2-11 0,5-2 3 16,2 0 5-16,1 3-2 0,0-3-31 15,14-2 18-15,-2 1-16 0,2 1 13 0,-7 0-38 16,7 3-5-16,-8-5-3 0,8 1 13 0,-8 1 10 16,-3 0-28-16,-2 0 0 0,13 0 8 0,-7 0 7 15,7 0 3-15,-8 0-2 0,-3 0-3 0,14-2 5 16,0 1 5-16,1 1 12 0,4 0-19 15,1 0-21-15,2 0 5 0,13-2-16 0,-11 2 19 16,1-1-3-16,11 2 3 0,-12-1-13 0,11 3 10 16,-10-4-6-16,0 2 7 0,13-1-7 0,1-1 19 15,1 2 10-15,-2 1-25 0,1-1 2 0,-1-1 2 16,1 4-2-16,-3-1 1 0,-2 0-12 16,3 0 9-16,0-1 2 0,1 1 0 0,0-2-15 15,2 2 17-15,-1 0 1 0,-1 1 7 0,-4-1-7 16,1 1-14-16,0 0 1 0,2-2 8 0,-2 3-3 15,0-3 5-15,-1 2 5 0,-1-1 18 0,-13 1-33 16,2-1 15-16,-3 1-10 16,-2 0-18-16,1 0 5 0,0 1 5 0,1 0 0 15,-2 0-2-15,2-1 0 0,1 0 2 0,0 2 5 16,-1-2 3-16,-2 0 5 0,2 1-20 0,-2 0-1 16,-5 0-9-16,2-1 17 0,-2 0-13 0,-3 2 1 15,1-2 4-15,-2 0 19 0,-1-1-16 16,-8 0-5-16,-1-1 3 0,8 1 9 0,-4-1-19 15,-5 0-1-15,11 2 8 0,-8-3 13 0,-2 0 2 16,-1-1-23-16,1 0 14 0,13 0-22 0,-10 0 9 16,-2 0 4-16,-1 0-2 0,-1-1 5 0,2 1 15 15,-1-1 21-15,-1 1-44 16,1-2 16-16,-1 1-3 0,1 1-23 0,0-1 13 16,-1-1 5-16,1 1 5 0,11 0-12 0,0 0 19 15,3-1-24-15,-1 2 1 0,3-1 19 0,-2 0-11 16,3 2 1-16,-2-1-6 0,0 0 3 0,3-1 5 15,-3 2 18-15,2 0-13 16,-2 0-5-16,0-1-8 0,-1 1 14 0,-2 1-14 16,-7-2-2-16,7 1 15 0,-6-1-5 0,8 0 15 15,0 2-28-15,3-1 8 0,1-2 5 0,0 1 10 16,1 1-7-16,5-1 2 0,-4 0-15 0,1 0 5 16,2 1 5-16,-1-1-5 0,0 0-3 15,0 0 23-15,-1 0-22 0,-1 2 4 0,4-4-2 16,-4 1 2-16,2 1-2 0,-2-1 3 0,2-1-6 15,1-2 8-15,-1 1-5 0,2 0 7 0,13-2-4 16,-2 2 7-16,2 0-13 0,1-2 24 16,-1 2-24-16,-2 0 5 0,-9 0 3 0,-1 2-7 15,11-3-6-15,-11 2 10 0,0-1-4 0,0 2 17 16,12-2-18-16,-13 1 3 0,-1 0 15 0,-1 0-2 16,-2 0 10-16,2 1-23 0,-3 0 5 0,0-1-3 15,-1 2 16-15,-1-1-8 0,-1 1-12 16,-3-2 7-16,-7 2 5 0,-6 0-5 0,-2 0 10 15,-1 0-7-15,0 0 2 0,-5 0-3 16,-2 2 1-16,0-1 7 0,1-1-13 0,-3 3 16 16,2-2-5-16,-2 1 2 0,0 1-15 0,0-1 13 15,5 2-24-15,-5-1 16 0,5 0-5 16,-4 1 5-16,-1-2-5 0,0 1 8 0,0 1-6 16,-2-1 3-16,2 0 10 0,-1 1-15 0,-1-2 10 15,2 1-15-15,-2 0 13 0,0 0 7 0,2 0-13 16,0 0 14-16,0 0-1 0,0 0-5 15,0 0-15-15,2-1 5 0,-1 1 2 0,1 0 8 16,-4 0-25-16,4 0-1 0,-2 0 3 0,1 0-10 16,-1 1-33-16,0-2-1 0,1-1-32 0,0 1 19 15,-3 0-40-15,2-1-49 0,-5-1 11 16,2 2-113-16,-2-4-449 0,1 1 68 16,-2-1 48-16,-1-1 46 0,-1 0 69 0</inkml:trace>
  <inkml:trace contextRef="#ctx0" brushRef="#br0" timeOffset="83688.61">13087 1911 1169 0,'0'0'341'15,"0"0"-19"-15,0 0-12 0,0 0-49 16,0 0-2-16,0 0-24 0,0 0-15 0,0 0-18 16,0 0 3-16,0 0-15 0,0 0-21 0,0 0 2 15,0 0-15-15,0 0 0 0,18 0-5 0,-18 0 16 16,0 0-26-16,0 0-3 0,14 10-18 16,-9-8 0-16,2 3 8 0,-2 0-7 0,3 1-1 15,0 1-7-15,2-1 11 0,0 2-21 0,-2 2-8 16,5-1-5-16,-3 2-8 0,2 2-1 0,0-2-4 15,2 0-5-15,1 3 2 0,-1 0 6 16,2-1-14-16,-2 1 6 0,1 2-16 0,-2-5 8 16,1 5-10-16,-1-5-16 0,0 2 6 0,-1-2-19 15,1 2 34-15,-1-2-10 0,-1 1-16 0,0-2-12 16,-1 1 9-16,0-1 4 0,-1 0-22 0,0-2 6 16,-2 1-7-16,0-1-1 0,2-1 5 15,-2-1 11-15,-1 0-13 0,-1-1-16 0,0 1 13 16,-5-6-20-16,10 7-36 0,-10-7-21 0,6 5-22 15,-6-5-39-15,0 0-8 0,10 1-41 0,-10-1-4 16,0 0-83-16,0 0-97 0,7-12-176 16,-7 8-377-16,0 4 74 0,0 0 85 15,-6-20 54-15,2 11 94 0,1 1 59 0,-1-2 44 16,-2-1 66-16</inkml:trace>
  <inkml:trace contextRef="#ctx0" brushRef="#br0" timeOffset="84032.3">13441 1938 865 0,'0'-8'304'0,"0"8"-17"0,0 0-44 15,-3-7 0-15,3 7-25 0,0 0 10 0,0 0-3 16,0 0-15-16,0 0-8 0,-12 16-2 0,7-8-19 15,-2 3-4-15,-2 4 7 0,-1 2 26 16,-2 1-33-16,1 0 2 0,-2 1-13 16,0 0-4-16,-4 7 2 0,3-4-29 0,2-3 3 15,-1-2-2-15,1 2 0 0,1-1-26 0,0-1 8 16,2-3-29-16,-1 1-4 0,2 0-3 0,0-3-1 16,1 1-15-16,0-1-14 0,1-2-6 15,2 1-2-15,-1-1-29 0,0-1-25 0,1-2-35 0,1 1-48 16,1-1-48-16,2-7-64 0,-3 9-128 15,3-9-563-15,0 0 44 0,7 10 87 0,-7-10 76 16,0 0 59-16,0 0 62 0,18-5 100 16,-18 5 10-16</inkml:trace>
  <inkml:trace contextRef="#ctx0" brushRef="#br0" timeOffset="84955.74">14580 1995 724 0,'8'-6'297'0,"-8"6"-26"16,7-4-10-16,-7 4-20 0,7-4-18 0,-7 4-37 16,6-3-4-16,-6 3-5 0,0 0-13 0,12-2-16 15,-12 2-5-15,11 0-17 0,-11 0-3 0,10 0 2 16,-10 0-12-16,0 0-8 0,15 5 0 0,-11-2 5 15,-4-3-13-15,9 9 0 0,-6-4 3 16,0 3-3-16,-3-8-12 0,3 16-8 0,-2-6-3 16,0 0-5-16,1-1-13 0,0 1-2 0,0 1 10 15,0 0-15-15,0-1-8 0,3 1 2 0,-2-3-10 16,1 3 3-16,0-5-3 0,0 2-10 16,2-3 13-16,1 0 5 0,-1 0-15 0,3-2-1 15,-9-3 6-15,18 2-5 0,-8-3-1 0,1-1-2 16,-1 1-15-16,1-4 5 0,1 0-5 15,-2-2 2-15,1 0-2 0,2-2 17 16,-2-2-17-16,0 0 10 0,0-2-11 0,-1 0 11 16,-1 0-13-16,0-1-2 0,-1-1 2 0,-2 1 10 15,0 2 11-15,0 1-5 0,-3 1 2 0,1 0 10 16,-1 0 3-16,-1 2-3 0,0 2 8 0,-2 6 2 16,3-10-7-16,-3 10-15 0,0 0 2 15,3-6 10-15,-3 6 21 0,0 0-16 0,0 0 1 16,0 0 7-16,4 29 2 0,-3-15-9 0,0 2 7 15,1 3-1-15,-2 2 2 0,1 0-21 0,-1 1 7 16,-1 5 5-16,2 0 1 0,-2 0-16 16,1-1 12-16,-1 1-17 0,0-1 13 0,-1-1-13 15,-1-4 2-15,2 3 4 0,-3-4 9 16,0 0-26-16,-2-3 19 0,0 1-3 0,-1-2 3 16,-3-2-26-16,1 0 15 0,-3-1-7 15,1-3 2-15,1 1 10 0,0-5-4 0,-1 1-3 16,1-1 10-16,-3-3-18 0,4-1 2 15,0 0 14-15,-1-2-29 0,10 0 11 0,-18-4-26 0,10 0-26 16,-1-1-30-16,2-3-31 0,0-2-39 16,2-1-2-16,2 0-38 0,-1-1-26 15,4-2-80-15,0 0-117 0,5 1-143 0,-2 0-292 16,1 0 71-16,3-2 93 0,-3 4 71 0,3-1 54 16,-1 1 66-16,1 0 34 0</inkml:trace>
  <inkml:trace contextRef="#ctx0" brushRef="#br0" timeOffset="85268.3">15237 2145 1082 0,'0'0'387'0,"4"10"-16"0,-4-10-23 15,0 9-10-15,0-9-10 0,2 13-16 0,-2-5-15 16,0-8-26-16,0 18-25 0,0-8 7 16,0 0-28-16,-2 2-22 0,2 1-6 0,0-1-5 15,-2 4-26-15,2-2-10 0,-1 0-5 16,0 0-2-16,0 0-16 0,1-1-28 0,-1 1-23 16,0-1 2-16,0 0-20 0,-1-2-13 0,4-2-45 15,-2 1-60-15,-2-1-41 0,4-2-76 0,-2 0-132 16,2-1-546-16,-2-6 1 0,4 8 75 0,-4-8 87 15,0 0 49-15,0 0 48 0,0 0 62 16,23-11 61-16</inkml:trace>
  <inkml:trace contextRef="#ctx0" brushRef="#br0" timeOffset="86172.24">15941 2014 901 0,'0'0'358'16,"3"-9"-15"-16,-3 9-33 0,5-8-29 0,-5 8 3 15,6-7-30-15,-2 3-27 0,-4 4-9 0,8-8 5 16,-8 8-47-16,8-5-4 15,-4 2-11-15,-4 3-10 0,8-3-7 0,-8 3-22 0,0 0-1 16,13 0-6-16,-13 0-18 0,0 0-12 16,10 6 12-16,-10-6-10 0,7 5-3 0,-7-5 6 15,7 11-18-15,-5-4-16 0,0 0 26 16,-1 1-8-16,1 2-5 0,0-1-15 0,-1 3 12 16,-1-1-9-16,1 2-16 0,0 0-8 0,0 0 21 15,1 2-1-15,0-2-11 0,3 1 1 0,0-1-16 16,0 1 2-16,1 0-6 0,2-1 8 0,1 0-10 15,1-2 9-15,1-1-17 0,2-1-3 16,-2-2 0-16,1-2 16 0,0 1-13 0,1-3 10 16,-2 2-10-16,2-5-3 0,-1 0 3 15,1 0-8-15,0-3 8 0,0-1-16 0,0 0 29 16,3-4-19-16,-2-2 1 0,1 0-8 0,1-4 15 16,-2 1-15-16,-1-3 11 0,1-1 2 15,-3-1 10-15,-1-1-3 0,-2 3-20 0,1-3 8 16,-2 2 20-16,0 1 5 15,-2 1 0-15,0 0 21 0,-1 3-8 0,-1 1 11 0,-2 2-6 16,2 1-13-16,0 1 1 0,-3 7-19 0,4-10 16 16,-4 10 0-16,0 0-26 0,0 0 18 15,0 0 8-15,0 0-5 0,0 0 2 0,0 0 0 16,6 27 0-16,-5-15 11 0,0 4 10 0,-1 3-8 16,2 2 2-16,-2 1-17 0,0 5 5 0,0-1 2 15,-2 2 6-15,0 0-3 0,1-1-10 0,-4 0-3 16,2 0 8-16,-1 0-3 0,-2-2-2 15,1-1-11-15,0-1 13 0,-1-1 6 0,0-4-19 16,0-1 11-16,-2 0 0 0,2-2-3 0,-2-1 3 16,1-2-14-16,-3 0 4 0,3-2 5 15,-1-3 14-15,-2 0-4 0,0-1-18 0,0 0-15 16,0-3 22-16,0-1-22 0,0-1 33 0,-1 0-39 16,1-1 11-16,1-2 15 0,0 0-15 0,1-1-11 15,0-2 8-15,0-2-28 0,2-1-23 0,2-1-26 16,-1-2-45-16,3-2-24 15,2 2-31-15,1-2-30 0,2 0-38 0,3-1-93 16,-1 4-156-16,4-2-494 0,2 0 74 0,-4 3 85 16,2 0 95-16,0 0 48 0,1 1 87 0,1 0 43 15,-1 5 57-15</inkml:trace>
  <inkml:trace contextRef="#ctx0" brushRef="#br0" timeOffset="86635.96">16846 2359 921 0,'-5'4'358'0,"1"2"-10"0,0-2-30 16,-3 1-34-16,1 0-15 0,-1 1-26 0,-3 1-28 15,2-1-8-15,0-1-28 0,0 0-15 0,-1-1-8 16,1 0-35-16,0-1-6 0,0 0-15 0,-1-2-3 15,0 0-20-15,1-1-8 0,-1-1-15 0,1 0-3 16,0-2-5-16,1-1-5 16,1-1-10-16,0 0 10 0,2 0-21 0,-2-1 16 15,2 0 10-15,1 0 3 0,0 0-6 0,1-1 16 16,-1 3 5-16,1-1-5 0,2 5 5 0,-1-6-5 16,1 6 30-16,0 0 9 0,0 0 14 0,0 0-7 15,0 0 13-15,0 0 23 0,0 0-13 16,0 0 33-16,8 25-15 0,-6-16-11 0,1 3 27 15,-2 0 9-15,1 1-25 0,0 0 5 0,-1 1-18 16,0 1 5-16,0-2-27 0,0 1 17 0,-1 0-31 16,0 1 8-16,0-3-28 0,0 1-1 0,0 1-19 15,-1-2-4-15,0-2 14 0,1 0 7 16,-1-1-38-16,1-1-13 0,0-8-51 0,-1 12 2 16,1-12-76-16,0 11-62 0,0-11-84 0,-1 7-47 15,1-7-132-15,0 0-640 0,0 0 99 0,0 0 105 16,0 0 85-16,0 0 69 0,0 0 62 0,-3-24 66 15,3 16 61-15,0-2 41 16</inkml:trace>
  <inkml:trace contextRef="#ctx0" brushRef="#br0" timeOffset="88904.36">17155 1791 893 0,'0'0'358'16,"0"0"8"-16,-9-1-36 0,9 1-2 0,0 0-34 15,0 0 1-15,0 0-29 0,-13 6-10 16,13-6-8-16,0 0-10 0,0 0-18 0,-8 4-17 16,8-4-14-16,0 0 11 0,-4 7-19 15,4-7-12-15,0 0 3 0,-1 8-3 0,1-8-5 0,0 0-13 16,0 11-11-16,0-11 6 0,-2 8-15 16,2-8 20-16,-2 9 5 0,2-9-23 15,-3 10 8-15,3-10-16 0,-3 12 8 0,1-6-35 16,2-6 25-16,-5 14-13 0,4-7-8 0,-2 0 3 15,0 0 0-15,1 2-21 0,-2-2-9 0,1 3-4 16,2-2 1-16,-1 2-23 16,0-1 35-16,0 1-17 0,2-1 9 0,-1 0-52 15,1 1-24-15,0 1 0 0,0 0 0 0,0-1 0 16,0 1 0-16,-2 0 0 0,1-1 0 0,0 1 0 16,0 0 0-16,1 0 0 0,-2 2 0 0,2-1 0 15,-2 0 0-15,1 1 0 0,0-2 0 16,1 0 0-16,0 0 0 0,-1 2 0 0,1-1 0 15,0 0 0-15,-1 2 0 0,0-3 0 0,1 2 0 16,0 0 0-16,-1 1 0 0,-1-2 0 0,2 1 0 16,-1 1 0-16,1 0 0 0,-2-1 0 15,0 1 0-15,1 0 0 0,-1 1 0 0,1-1 0 16,-1 0 0-16,-1-1 0 0,1 3 0 0,0-3 0 16,1 3 0-16,-1-2 0 0,-1 1 0 0,1 0 0 15,0-1 0-15,-1 1 0 0,1 2 0 0,0-2 0 16,-1 2 0-16,0-3 0 0,2 1 0 15,-2-2 0-15,1 3 0 0,0 1 0 16,1-3 0-16,-1 1 0 0,-1-2 0 0,-1 3 0 16,3-2 0-16,-1 1 0 0,-1 0 0 0,1 0 0 15,0 1 0-15,-1 2 0 0,0-4 0 0,0 2 0 16,1 0 0-16,-1 1 0 0,-1 1 0 16,1-1 0-16,-1 0 0 0,1 1 0 0,-1-1 0 15,0 0 0-15,0 1 0 0,-1-2 0 0,1 1 0 16,1 1 0-16,-1-1 0 0,0 1 0 0,0-1 0 15,2 1 0-15,-1-2 0 0,-1 2 0 0,2 0 0 16,0-1 0-16,1 0 0 0,-1-1 0 16,0-1 0-16,2 2 0 0,-1-1 0 15,1-2 0-15,-2 3 0 0,2 0 0 0,-1-2 0 16,1 0 0-16,0 1 0 0,0 3 0 0,-1-1 0 16,0-2 0-16,-1 2 0 0,2 1 0 0,-1-3 0 15,1 0 0-15,-2 0 0 0,2 0 0 16,-2-1 0-16,2 0 0 0,-2 4 0 15,2-2 0-15,-1-1 0 0,0 3 0 0,0 0 0 16,-2 1 0-16,2 1 0 0,1 1 0 0,-3 5 0 16,2-1 0-16,0 0 0 0,-1 1 0 0,0 2 0 15,1-1 0-15,1 2 0 0,0 2 0 16,0-2 0-16,3 11 0 0,-3-2 0 0,2 1 0 16,0-2 0-16,-1 2 0 0,1 0 0 0,1 0 0 15,-2 1 0-15,1-2 0 0,-2-6 0 0,0 9 0 16,0-2 0-16,-1 1 0 0,0-1 0 0,-2 1 0 15,1 2 0-15,0-2 0 0,0 0 0 16,-2 1 0-16,2-1 0 0,-1 0 0 0,0 0 0 16,0-2 0-16,-1 4 0 0,1 0 0 0,-1-3 0 15,2 3 0-15,-1-1 0 0,1-2 0 0,-2 1 0 16,0-2 0-16,-2 1 0 0,2-1 0 0,-2 0 0 16,-1-1 0-16,0 0 0 0,0-1 0 15,-1 1 0-15,-1-1 0 0,0 1 0 16,1-2 0-16,-2 1 0 0,-1-2 0 0,3 2 0 15,-1-1 0-15,0 0 0 0,0 0 0 0,0 0 0 16,1-1 0-16,-1 2 0 0,1-1 0 0,-2-1 0 16,2 2 0-16,-2-2 0 0,0 2 0 15,2-2 0-15,-1 2 0 0,2-2 0 0,-3 0 0 16,3 0 0-16,0-5 0 0,3-4 0 0,-3 11 0 16,4-6 0-16,-2-2 0 0,3-2 0 0,1 1 0 15,-1 2 0-15,-1 8 0 0,2-6 0 0,0-2 0 16,0 0 0-16,0 10 0 0,0-6 0 15,-1 4 0-15,-1-5 0 0,2-4 0 0,-2-1 0 16,1 1 0-16,-3 7 0 0,1 2 0 0,1-6 0 16,-1 4 0-16,1-3 0 0,0 5 0 0,-1-7 0 15,1 7 0-15,-1-1 0 0,2-4 0 16,0-3 0-16,2-1 0 0,-1 1 0 16,-1 0 0-16,2 1 0 0,0-1 0 0,0 12 0 15,2-4 0-15,-1-4 0 0,-1-4 0 0,1 0 0 16,0 2 0-16,-1 7 0 0,2-6 0 15,-2-3 0-15,0 1 0 0,0-1 0 0,3 10 0 16,-2-7 0-16,0-4 0 0,0 1 0 16,1-1 0-16,1 11 0 0,0-9 0 0,-1-2 0 15,3 10 0-15,-2-7 0 0,-1-5 0 0,1 0 0 16,-1 2 0-16,2-1 0 0,-2 1 0 0,2 0 0 16,-3-2 0-16,3 3 0 0,-2-3 0 15,0 1 0-15,2-1 0 0,-3 0 0 0,1 0 0 16,1-1 0-16,-1 0 0 0,1-1 0 0,-2 0 0 15,1 0 0-15,2-1 0 0,-2 1 0 0,1 1 0 16,-1-1 0-16,2 2 0 0,-1-2 0 0,1 1 0 16,-1 1 0-16,4-2 0 0,-2 1 0 15,-1 1 0-15,3-2 0 0,1 9 0 0,-1-6 0 16,-2-3 0-16,1-3 0 0,1 2 0 0,-2 0 0 16,0 0 0-16,2-3 0 0,-4-2 0 0,2 1 0 15,-1 0 0-15,0 0 0 0,0-1 0 0,-2 0 0 16,0 2 0-16,-1-2 0 15,1 1 0-15,-2 0 0 0,2 0 0 0,-2-1 0 16,0 0 0-16,-2 1 0 0,2 0 0 0,0-1 0 16,-3 0 0-16,3 0 0 0,-3-1 0 0,1-1 0 15,0 2 0-15,1-1 0 0,-2-1 0 0,2-2 0 16,-1 1 0-16,0-2 0 0,1 2 0 16,-2-2 0-16,2-1 0 0,0 2 0 0,-1-3 0 15,0 3 0-15,0-2 0 0,0 1 0 0,1-2 0 16,-1 1 0-16,0 0 0 0,-1 1 0 0,1 0 0 15,1 1 0-15,0-2 0 0,-1 1 0 0,1 1 0 16,0-1 0-16,-1 1 0 0,2 0 0 16,0-2 0-16,0 1 0 0,-1-1 0 0,1 1 0 15,0-2 0-15,1 1 0 0,-1-2 0 0,0 1 0 16,0-2 0-16,2 0 0 0,-1-1 0 16,0-1 0-16,-1-8 0 0,2 16 0 15,-1-9 0-15,2-3 0 0,-3-4 0 0,3 9 0 16,1-6 0-16,-4-3 0 0,7 1-1001 15,-7-1-115-15,0 0 117 0,11-8 103 0,-8 1 85 16,0-2 76-16,0 1 60 0,1-3 86 0,-3-2 21 16,3-2 97-16</inkml:trace>
  <inkml:trace contextRef="#ctx0" brushRef="#br0" timeOffset="93366.22">17759 2089 726 0,'3'-3'285'0,"1"-1"-19"0,-1 0-26 0,-3 4-9 16,5-5-9-16,-5 5-22 0,5-4-13 0,-5 4-21 15,6-4-7-15,-6 4-13 0,0 0-10 16,5-2-3-16,-5 2-18 0,0 0 0 16,0 0-5-16,0 0-10 0,0 0-8 0,0 0 3 15,9 14 0-15,-9-14-19 0,1 11-4 0,-1-11-8 16,2 12 0-16,-2-12-10 0,0 15 0 0,1-7-19 15,0 0 14-15,0 1-6 0,1-1-2 16,-1 2-15-16,1-2 7 0,1 0-2 16,1 0-10-16,-1 1-1 0,2-2 8 0,-1 1-23 0,2-2 11 15,0 1-14-15,0-1 6 0,3 1-3 16,-1-3 5-16,0 1-5 0,0-2 11 0,1 0-6 16,1 0-8-16,1-2 22 0,-11-1-14 15,19-1-5-15,-9-1 10 0,0 0 6 0,-1-3 2 16,0 0-18-16,1-2 18 0,0 0-3 0,-2-2 16 15,0 0 10-15,-1 0-23 0,0-2 6 0,1 1 4 16,-3-1-10-16,2-2-8 0,-1 2 11 0,-1 0 7 16,-2 0 0-16,0 1-2 0,2-1-5 15,0 1 2-15,-3 2-3 0,0 2 6 0,2-1-16 16,-4 7 1-16,2-9 20 0,-2 9-18 0,0 0-6 16,0 0 1-16,0 0 8 0,0 0-14 0,0 0 16 15,0 0 8-15,0 0-21 0,-6 30 24 16,5-17-16-16,0-2 2 0,1 5-2 15,-1-1 18-15,-2 2-18 0,2 2-3 0,1 0 13 16,-2 0-12-16,0-1 12 0,-1 3-18 0,2-2 8 16,-3-1-16-16,2-1 11 0,0 2 0 0,0-2 15 15,-3-2-23-15,2-2 11 0,-1 1-9 16,0-3-2-16,-2 0 13 0,0 0 16 0,-1-2-22 16,-1 0-1-16,0-2 4 0,0-1-7 0,-2 1-3 15,0-3 15-15,-1 1-7 0,2-3 14 0,-1 1-3 16,-1-3 2-16,11 0-3 0,-17 0 5 0,8-2-7 15,0-1-6-15,0 1 18 0,2-2-2 16,-1-1-19-16,0 0 9 0,3-2-3 0,-1 1-5 16,0-3-21-16,1 1 21 0,0-2-13 0,2 4-8 15,0-2-25-15,3-2-16 0,0 2-25 16,3-2-32-16,1 1-23 0,4-1-40 0,2 0-49 16,3 0-120-16,2 2-81 0,-1 0-439 15,2 0 72-15,-2 0 93 0,2 0 50 0,-1 0 88 16,1 3 40-16,-3-1 75 0</inkml:trace>
  <inkml:trace contextRef="#ctx0" brushRef="#br0" timeOffset="96333.72">19510 2102 785 0,'0'0'331'0,"0"0"-12"0,-6-4 1 15,6 4-33-15,-4-5-3 0,4 5-5 0,0 0-18 16,-8-5-17-16,8 5-27 0,-5-5 13 0,5 5-22 16,0 0-16-16,-7-4-23 0,7 4-29 0,0 0-9 15,0 0 5-15,0 0-6 0,0 0-7 0,0 0-3 16,0 0 1-16,0 0-4 15,0 0-4-15,-5 17 10 0,5-17 0 0,0 14 7 16,-1-4 3-16,1 1-20 0,-2 1 0 0,2 1 14 16,-4 2-1-16,3-1-34 0,-3 3 11 15,1 1-14-15,0 0 1 0,-1-2 5 0,-1 3-31 0,2-1 12 16,-1-1-22-16,1 1-8 0,0-1 3 16,1-4-1-16,0 2-7 0,-1-3 8 0,2 2-28 15,-3-2 19-15,4-1-14 0,-2-2 2 0,-1 0-18 16,3 0 19-16,-2-2-1 0,2-7-5 0,-3 12-21 15,3-12 6-15,0 10 0 0,0-10-39 16,0 0-43-16,0 7-16 0,0-7-20 0,0 0-59 16,0 0-25-16,0 0-90 0,12-19-118 0,-6 9-156 15,-3-1-392-15,0-1 87 0,0-1 93 16,-2-1 79-16,2-4 59 0,0 1 56 0,-2 2 69 16</inkml:trace>
  <inkml:trace contextRef="#ctx0" brushRef="#br0" timeOffset="96698.29">19500 2066 954 0,'6'-5'369'0,"-6"5"12"0,10-9-30 15,-6 5-21-15,2-2-30 0,-1 2-29 0,1 0 3 16,-6 4-8-16,12-7-38 0,-5 4-21 0,-7 3-12 16,13-3-8-16,-6 1-29 0,-7 2-7 0,17 0 13 15,-8 2-31-15,-9-2-2 0,20 4-13 16,-8 0 2-16,-1 2 5 0,1 0-27 0,0 1-17 15,1 1 22-15,1 1-8 0,-2 1-14 0,0 1 4 16,-2 0 12-16,0 2-10 0,0 0-2 0,-3 1 7 16,-1 1-10-16,-1 0 28 0,-2-2-16 15,1 2 6-15,-4 0 5 0,2 2 10 0,-5-2 3 16,0 3-33-16,0 0 4 0,-1 1 1 0,-2-2-1 16,-2 2-22-16,1-1 20 0,-1-3-10 0,1 1 0 15,-3-1-24-15,-2 2-1 0,-2-2-1 16,4-2 2-16,-3-1-29 0,1-1 22 15,-1 0-23-15,-3-2-36 0,1 1-41 0,1-2-38 16,0-1-59-16,0-2-33 0,1-1-29 0,1-1-58 16,0 0-121-16,2-1-261 0,2-1-350 0,8-1 97 15,-13 0 95-15,13 0 84 0,-9-3 71 16,9 3 34-16,-4-5 100 0,4 5 33 0</inkml:trace>
  <inkml:trace contextRef="#ctx0" brushRef="#br0" timeOffset="97169.45">19947 2443 1000 0,'7'0'387'0,"-7"0"-31"0,0 0-21 0,8 2-25 15,-8-2-24-15,0 0 1 0,0 0-26 0,7 8-20 16,-7-8-13-16,0 0-6 0,-2 11-14 15,2-11-1-15,-3 9-33 0,-2-3 3 16,1 2-19-16,-2-1-9 0,1 1-19 0,-2-1 9 16,-2 1-29-16,1 0-8 0,1-2 3 0,-1 1-18 15,1-1-10-15,-2 0 5 0,1-2-29 0,0 0 27 16,0 0-26-16,1-1-11 0,-2-2-2 16,9-1 10-16,-13 4-5 0,13-4 0 0,-12-1-18 15,12 1-10-15,-11-3 11 0,11 3 4 0,-11-4-18 16,11 4-5-16,-5-5 3 0,5 5 0 0,-7-6-5 15,7 6-11-15,-3-7 16 0,3 7-3 16,-4-5-2-16,4 5-6 0,0 0 9 0,0 0-1 16,0 0 0-16,0 0 21 0,0 0 28 0,0 0-8 15,-10 12 26-15,10-12-11 0,-2 15 26 0,1-7 3 16,-2 0 2-16,1 3 11 0,1 1-26 16,-2-1-11-16,0 2 29 0,2-1-8 0,-2-1-28 15,0 0 16-15,-1 1-32 0,2-1-19 0,0-3-4 16,0 2-61-16,-1-4-63 0,3 3-45 15,0-9-68-15,-4 10-98 0,4-10-294 0,-1 8-423 16,1-8 101-16,0 0 104 0,0 0 62 16,-15 0 77-16,15 0 73 0,-15-8 52 0,1 5 64 15</inkml:trace>
  <inkml:trace contextRef="#ctx0" brushRef="#br0" timeOffset="102388.2">18182 2536 670 0,'0'0'297'0,"0"0"-20"0,0 0-14 15,0 0-15-15,0 0-15 0,0 0 0 0,0 0-23 16,0 0-28-16,0 0 0 0,4 14-19 15,-4-14-9-15,0 0-13 0,-4 13-11 0,4-13 6 16,-3 13-18-16,1-7-21 0,1 3 8 0,0 0-13 16,-2-1-15-16,3 2 5 0,0-1-10 15,0 2 2-15,0-1-10 0,0-1 10 16,0 1-20-16,0-1 10 0,0 1-18 0,0-10-10 16,0 16 7-16,0-8-10 0,0-8 14 0,0 13-12 15,0-13-12-15,-1 9-41 0,1-9-58 0,-5 6-139 16,5-6-259-16,0 0-314 0,0 0 71 15,0 0 62-15,-17-12 51 0,13 5 71 16,-2-3 65-16</inkml:trace>
  <inkml:trace contextRef="#ctx0" brushRef="#br0" timeOffset="102887.8">17762 1914 1118 0,'7'-1'369'16,"-7"1"-49"-16,17-1-21 0,-7 0-15 0,2-1-46 16,0 2-7-16,3 0-21 0,1-1-6 0,1-1-24 15,1 2-12-15,2 0-27 0,3-2-3 0,2 2-20 16,0 0-3-16,1 2-28 0,0-2 16 16,0 0-24-16,-1 2 1 0,0-1-27 15,-1-1-22-15,-1 1-41 0,-1-1-36 0,-3 2-85 16,-4-2-99-16,4 1-131 0,-4 1-387 0,-5-1 55 15,1-1 66-15,-11 0 61 0,14 1 46 16,-14-1 67-16</inkml:trace>
  <inkml:trace contextRef="#ctx0" brushRef="#br0" timeOffset="104584.72">17698 1759 622 0,'0'0'284'0,"0"0"-23"0,0 0-16 0,7-14-12 15,-7 14-18-15,5-10-25 0,-5 10-19 16,6-8 16-16,-2 2-26 0,-4 6-12 0,5-7-19 16,0 1 1-16,-5 6-18 0,9-8-14 0,-4 5 1 15,0 0-18-15,-5 3 0 0,10-5-15 0,-10 5-8 16,12-2-1-16,-12 2 4 0,11-2-8 0,-11 2 12 16,13 1-22-16,-6-1 9 0,-7 0-9 15,13 3 7-15,-5-2-20 0,-1 2 12 16,1-1-12-16,0 0 20 0,0 1-23 0,0-1 6 0,1-1-11 15,-1 1 13-15,0 0-3 0,-1-2-8 16,1 1 14-16,-8-1-14 0,13 0 14 16,-7 0-1-16,1-1-12 0,-7 1 2 15,13-3 5-15,-13 3 0 0,12-4-25 0,-7 0 5 0,-5 4 2 16,10-7 11-16,-6 3-18 0,1 0-1 0,-5 4 4 16,10-8-1-16,-7 2-3 0,3-1 9 0,-2 2 2 15,1 1-3-15,-5 4 6 0,10-9-19 16,-7 6-4-16,-3 3 7 0,7-7 0 0,-7 7 13 15,6-4-13-15,-6 4-5 0,0 0-5 0,10-3 23 16,-10 3-11-16,0 0 6 0,0 0-5 0,0 0-8 16,12 11 2-16,-12-11 1 0,5 10 12 0,-2-5 3 15,-3-5 8-15,10 9-13 0,-5-2-11 16,1-1 6-16,1-2 17 0,0 0 6 0,1 0-21 16,1 0 6-16,-1 0-21 0,2-1 20 15,2-2-10-15,1 2-7 0,0-1 2 0,2-1 17 16,0-1-19-16,1 0-1 0,0 0-2 0,1 0 21 15,0-3-16-15,0 3 2 16,0-3-4-16,1 3 7 0,0-2 0 0,-2 0 2 16,1 1-4-16,1-1 2 0,-1 0-7 0,0 1 2 15,-1 0 5-15,1 1 8 0,-1 1 10 0,0 0-23 16,-1 0 0-16,1 1 25 0,-3 0 1 0,2 1 12 16,-5 1-10-16,3-1-5 0,-1 1 8 15,-4 0 18-15,2 1-11 0,-2 0 3 0,0 0 0 16,-1 1-10-16,0 0 5 0,0-2-13 0,0 2 23 15,-2-1-11-15,2 1-4 0,-2-1-3 0,0 1-10 16,0-3-2-16,-1 2 35 0,3 0-31 16,-7-5-2-16,6 6-2 0,-2-4-24 0,-4-2-33 15,3 5-49-15,-3-5-102 0,0 0-245 0,0 0-464 16,0 0 84-16,-17-15 75 0,7 7 76 0,-4-2 70 16,-3-1 71-16,-2-3 23 0</inkml:trace>
  <inkml:trace contextRef="#ctx0" brushRef="#br0" timeOffset="105369.34">17965 905 929 0,'0'0'340'16,"0"0"-28"-16,0 0-10 0,0 0-15 0,2 19-10 15,-2-19-42-15,0 15-5 0,0-7-30 0,-1 3 5 16,1-1-21-16,0 4-25 0,0-1-6 0,0 1-12 15,0 0-10-15,1 1-21 0,-1-1-3 16,1 1-12-16,0-1-13 0,1 0 2 0,-2-1-7 16,0 0-18-16,0-2 8 0,0-1 2 15,1 0-26-15,-1-1 19 0,0 1-29 0,0-3 0 16,0 0 11-16,0-1-6 0,0-6-5 0,0 11-7 16,0-11 5-16,0 8 10 0,0-8-18 0,0 0 2 0,3 6-12 15,-3-6 15-15,0 0-15 0,0 0-5 16,0 0-1-16,0 0-19 0,0 0 9 15,5-23 6-15,-3 15-32 0,-2-2 6 0,2 0 8 16,-1-2-13-16,0 0 2 0,0-2 8 0,1 2-10 16,-1-3 33-16,1 1-20 0,0 1-11 0,-1 0 6 15,1 0 7-15,-1-1 11 0,1 3 4 16,0-1-4-16,1 1-4 0,-2 1 6 0,1 0-15 16,2 0 10-16,-3 1 20 0,3 1-27 0,-1-1 19 15,0 1-12-15,2 1 10 0,0-1-10 0,-1 2 15 16,2-1 1-16,0 1-1 0,2-1 0 15,0 2 11-15,-1 1-1 0,3 0-7 16,0 0 12-16,1 2-7 0,2 0-7 0,-1 1 4 16,1 1 0-16,0 0-10 0,1 1 13 0,2 1 13 15,-2 0-10-15,1 3 9 0,-1-1-7 0,0 1-10 16,1 3 41-16,-2 0-13 0,0 1-5 0,-3 1 10 16,1 0-8-16,-2 2 0 0,-1 1 3 15,-1 0-5-15,-3-2 0 0,1 2 18 0,0 1-4 16,-3-1-13-16,0 0 12 0,-2 0-21 0,0 0 15 15,-1-1-10-15,0 0 16 0,-2 0-10 0,-1-1 1 16,-2-1 1-16,2 1 3 0,-1-1-26 0,-3-1 5 16,1-1-8-16,-1 1 31 0,-1-2-25 15,1 0-16-15,-4 0-18 0,0-3-38 0,-1 1-41 16,-2-1-11-16,1-2-43 0,-2 1-7 16,2-1-77-16,1-1-157 0,2-1-330 0,1 2-130 15,10-2 95-15,-15-2 58 0,8 1 77 0,7 1 56 16,-11-5 80-16,11 5 38 0</inkml:trace>
  <inkml:trace contextRef="#ctx0" brushRef="#br0" timeOffset="105680.88">18456 1156 1292 0,'0'0'422'15,"8"-2"-40"-15,-8 2-11 0,0 0-41 0,0 0-5 16,0 0-33-16,8 5-15 0,-8-5-24 0,0 0-5 16,3 6-15-16,-3-6-5 0,1 7-36 0,-1-7 5 15,0 11-25-15,-1-4 12 0,0 1-13 0,-1 1-2 16,2 0-25-16,-3 1-14 0,1-2-7 16,0 3-3-16,-1 0-22 0,2 0 9 0,-2 1-33 15,1-3 3-15,0 2-8 0,-1-1 0 0,1 0-15 16,1-2-18-16,-1 1-44 15,0-1-48-15,1 0-28 0,-1-2-34 0,0 0-56 0,2-6-59 16,-2 12-241-16,1-9-486 0,1-3 82 16,0 0 105-16,-8 8 69 0,8-8 77 0,-10 5 57 15,2-4 37-15,8-1 70 0</inkml:trace>
  <inkml:trace contextRef="#ctx0" brushRef="#br0" timeOffset="112412.5">20410 2051 481 0,'0'0'210'0,"0"0"0"15,0 0 7-15,0 0-17 0,0 0 10 0,0 0-18 0,0 0 10 16,0 0-10-16,0 0-10 0,0 0-16 16,0 0-7-16,0 0-6 0,0 0-9 15,0 0-6-15,0 0-5 0,0 0-8 0,0 0-12 16,0 0-8-16,0 0 0 0,0 0 0 0,0 0-11 16,0 0-12-16,29 3 13 0,-29-3-13 15,0 0-5-15,0 0-8 0,0 0-5 0,0 0 8 0,0 8-1 16,0-8-17-16,0 0 5 0,0 0 15 15,0 0-18-15,-2 16 3 0,2-16-2 0,-1 8 4 16,1-8-2-16,-4 13-10 0,2-8 7 0,1 3 3 16,-1 0-11-16,-2 0-2 0,3 0 6 0,-1 2-11 15,1-2 0-15,-2 2-1 0,2-2-4 16,-2 2-10-16,1-1 17 0,1 1-9 16,-1-1 4-16,0 1-7 0,0 1 2 0,-1 0 5 15,2 1 3-15,-1 1 3 0,0-1 5 0,-1 3-14 16,1-1-4-16,0 0 10 0,-1 1-15 15,0 2 2-15,-1 0-13 0,1 0-2 0,1 0 10 16,-1 1 18-16,1-2-18 0,-2 1-2 16,1 0-1-16,0 0-2 0,1-3 0 0,0 4 10 15,-1 0-2-15,3-1 7 0,-2 0-18 0,-1-1 11 16,3 2-13-16,-2 1 17 0,-1 2-14 0,1-4 2 16,-1 3 7-16,0 0-4 0,0-1 12 15,-1 0-2-15,1 1-1 0,-1-1 4 0,-1 1-6 16,1 0-10-16,-2 2-16 0,2 0 44 0,-2 0-12 15,2-2-6-15,1-1-15 0,-2 2 7 0,3-2-10 16,-4 4-5-16,0 0 11 0,2-5 9 16,0 6-2-16,-2-4-7 0,2 4-21 0,-2-1 33 15,2 0-23-15,-3 2 15 0,4-1-2 0,-2 0-2 16,1 1 2-16,-1 0-6 0,0 0-9 0,2 2 5 16,-2-1 15-16,0 1-13 0,2-1-2 0,-3 0 4 15,3 1-6-15,-1 0 19 0,0-2-17 16,-1 1 10-16,0-1 0 0,-1-1 0 0,2 2-3 15,-3-2 8-15,2 1 3 0,-1 1-11 16,0-2-10-16,1 1 10 0,-2-1-2 16,1 2 26-16,-1-2-32 0,0 0 9 0,0 0-14 15,-1 0 19-15,1 0-1 0,0 0 1 16,-1 0-6-16,1 0 8 0,0 0-3 0,-1-2 1 0,1 0-1 16,-1 1-2-16,3-1 0 0,-2-2 13 0,-1 1-11 15,2-3-4-15,1 1-32 0,-1-2 24 16,0 2 33-16,0-1-13 0,1-2 18 0,0 2-7 15,0 0-19-15,-2 0 13 0,2-1-12 0,0 0 5 16,0-1-21-16,1 1 33 0,0 0-5 0,-2 0 1 16,1-1 7-16,2-1-6 0,-2 1-1 0,0 1-16 15,1-3-3-15,1 2 28 0,-1-1 16 16,1 2 5-16,0 2-35 0,-1-1-29 16,3 1 0-16,-2 0 0 0,1 2 0 0,0 1 0 15,0-2 0-15,1 2 0 0,1 0 0 0,-2 3 0 16,2-2 0-16,0-1 0 0,2 4 0 15,-1 1 0-15,-1-2 0 0,3 2 0 0,0-3 0 16,-2 3 0-16,2-2 0 0,0 1 0 16,0 2 0-16,0 0 0 0,-2 1 0 0,2-2 0 15,-2 2 0-15,1 1 0 0,-2-2 0 0,0 2 0 16,0 1 0-16,0-1 0 0,0 12 0 16,0-8 0-16,0 6 0 0,-2-5 0 0,1-5 0 15,-1 10 0-15,1-6 0 0,0 6 0 0,1-1 0 16,-3 1 0-16,3-6 0 0,-2 6 0 0,1 0 0 15,0-2 0-15,-1 4 0 0,2-3 0 0,0-5 0 16,0-3 0-16,0 10 0 0,0-6 0 16,0 5 0-16,0 2 0 0,0-8 0 0,0 8 0 15,-1-7 0-15,1-5 0 0,0 11 0 0,1 0 0 16,-2 0 0-16,1-1 0 0,0 2 0 0,0-7 0 16,0 5 0-16,0 1 0 0,-2 0 0 15,2-1 0-15,-1 0 0 0,1-5 0 0,0 5 0 16,0-5 0-16,0 5 0 0,0-6 0 15,0-4 0-15,-2 10 0 0,1 0 0 0,-2-1 0 16,2-5 0-16,-1-4 0 0,1 10 0 0,1-1 0 16,-2-4 0-16,0 4 0 0,0-5 0 15,1 4 0-15,-1-5 0 0,1-5 0 0,1 2 0 16,0 1 0-16,0 10 0 0,-4-2 0 0,4-4 0 16,-2 4 0-16,2 1 0 0,-1-7 0 0,-3 7 0 15,3-1 0-15,-1-5 0 0,2 5 0 0,-2-5 0 16,2-6 0-16,-2 3 0 0,2 0 0 15,0-1 0-15,-1 11 0 0,1-9 0 0,-2-2 0 16,2-1 0-16,-1 1 0 0,0-1 0 0,-2 1 0 16,3 10 0-16,-3-8 0 0,0 7 0 0,0-2 0 15,-1 1 0-15,1-6 0 16,0-4 0-16,0 0 0 0,0 1 0 0,1-1 0 16,-1 2 0-16,0-3 0 0,-1 14 0 0,2-8 0 15,1 6 0-15,-1-5 0 0,1-5 0 0,-1 1 0 16,2 0 0-16,-1 0 0 0,0 0 0 0,1-1 0 15,-2 1 0-15,2-2 0 16,-1 0 0-16,-1-2 0 0,2 0 0 0,0-4 0 16,-2-1 0-16,1-2 0 0,0 2 0 0,1-2 0 15,-1-2 0-15,-1 0 0 0,2-2 0 0,0 0 0 16,0 0 0-16,-2-2 0 0,1 2 0 0,1-2 0 16,0 1 0-16,-3-1 0 0,3 1 0 15,-1 0 0-15,-1-1 0 0,4 1 0 0,-4-1 0 16,4 2 0-16,-1-3 0 15,0 3 0 1,1-4 0-16,-2 3 0 16,1-2 0-1,1 2 0-15,0-3 0 0,0 2 0 32,-1-2 0-32,1 3 0 15,1-1 0-15,-1 0 0 16,0 1 0-1,1 0 0-15,0-1 0 0,-1 2 0 16,2-1 0-16,0-1 0 16,0 4 0-1,-1-4 0-15,2 0 0 16,-1-1 0-16,-1 0 0 16,0-1 0-1,-1-2-116 1,0 1-142-16,-1-2-19 0,1-1-17 15,-2 1-11-15,-2 0 16 0,1 1-59 16,-1-1-72-16,-2 3-99 0,1 0-388 16,-1 1 60-1,-2 0 84-15,-1 2 52 0,1 1 91 16,-1 1 68 0,0 0 29-16</inkml:trace>
  <inkml:trace contextRef="#ctx0" brushRef="#br0" timeOffset="114285.35">21000 2204 819 0,'3'-6'322'16,"-3"6"-10"-16,6-4-27 0,-6 4-14 0,6-7-38 15,-6 7-11-15,8-7-7 0,-8 7-23 0,10-6-12 16,-4 3-4-16,-1-1-2 0,1 1-18 16,0-1-22-16,0 1-6 0,-1 0-13 0,0-1 0 15,3 1-33-15,-1 1 5 0,-2 0-21 0,1 0 6 16,-2 0-13-16,-4 2-10 0,13 0 17 0,-13 0-4 16,0 0-9-16,14 11-7 0,-10-5-7 15,0 2 17-15,-2 0-15 0,-1 0-5 16,3 5 0-16,-4-2 12 0,3 2-19 0,-2 0 17 15,2-1-21-15,0 3 14 0,0-3-6 16,0 0-25-16,1 1 9 0,0-3-4 0,1 1 15 16,0-1-15-16,2-2 8 0,1 0-8 0,2-3 17 15,-2 0-12-15,1-3 3 0,1-1-1 16,-1-1 16-16,1-2 5 0,0-1-10 0,0-1-3 16,1-2 10-16,-2 0 11 0,0-1-8 0,-1-2-3 15,1 0-10-15,-1-1 26 0,0-1-16 0,-1 0 9 16,0-2-19-16,0 2 8 0,-2 0 12 15,2 0-12-15,-2 2 5 0,-2 0 8 0,2 1 7 16,-2 2-13-16,-1 1-4 0,-2 5 2 0,8-10 2 16,-8 10-12-16,4-4-5 0,-4 4-16 0,0 0 21 15,0 0-21-15,0 0 13 0,8 19-21 0,-8-11 34 16,0 4 3-16,0 1-16 0,0 2 7 16,-1 1-14-16,-1 3 30 0,0 0-3 0,-3 2 1 15,3-1-19-15,-3 3-9 0,0-1 12 0,0-4-5 16,0 4-13-16,-3-2 16 0,1-2 7 15,2 0-10-15,-4-2 8 0,-1-2-3 16,-1 3 3-16,-3-2 2 0,3-2 0 0,-1-1-12 16,0-2 12-16,-2 0-7 0,3-1-14 0,-1 0 11 15,1-2-5-15,1-2 8 0,-1 1 2 0,2-4-13 16,1 1 8-16,0-1 3 0,8-2-18 0,-13 0-1 16,13 0-7-16,-13-2-2 0,13 2-37 15,-7-9-17-15,2 3-33 0,3-1-39 0,-2-1-23 16,4-1-23-16,-2 0-34 0,4 0-109 0,-1 0-147 15,4-1-483-15,2-1 80 0,-2 1 68 0,1 0 82 16,1 0 54-16,0 1 82 0,0 1 75 16,-2 2 58-16</inkml:trace>
  <inkml:trace contextRef="#ctx0" brushRef="#br0" timeOffset="114568.35">21567 2464 1031 0,'0'0'343'0,"0"10"-15"16,0-10-19-16,0 10-12 0,0-3-15 15,0 1-26-15,0-8-16 0,0 18-17 0,0-8-31 16,-2 1 8-16,1-1-31 0,1 2-31 15,0-2 3-15,-2 2-6 0,1 1-25 0,-1-2-12 16,2-1-14-16,0 1-22 0,-2-3-27 0,2 2-35 16,0-10-58-16,0 14-78 0,-1-8-271 0,1-6-399 15,0 0 94-15,0 0 62 0,0 0 64 0,0 0 105 16,0 0-1-16</inkml:trace>
  <inkml:trace contextRef="#ctx0" brushRef="#br0" timeOffset="114869.35">21930 2175 980 0,'0'0'340'0,"-14"7"-30"0,8-4-31 16,-3 5-13-16,1 0-10 0,0 0-20 0,-2 4-26 15,0 0-8-15,2 1-26 0,-1 1-12 0,1 2-10 16,0-2-16-16,0 2-20 0,2 0 5 16,1 2-16-16,0-2-17 0,2 0-8 15,0 2 2-15,1-3-15 0,2 0-5 0,2 0-7 0,2 2-29 16,1-2-10-16,0 0-23 0,3-2-42 16,1 0-22-16,2-1-59 0,-1-3-99 0,1-2-52 15,2-1-464-15,-2-1 42 0,2-2 58 16,-2-2 70-16,2-2 33 0,-1-1 77 0</inkml:trace>
  <inkml:trace contextRef="#ctx0" brushRef="#br0" timeOffset="115099.98">22159 2311 1141 0,'0'0'371'0,"0"0"-23"15,0 0-10-15,0 0-31 0,0 0-10 0,0 0-36 16,-19 22-2-16,16-11-29 0,-1-1-7 15,0 3-31-15,1 0-3 0,0 0-7 0,0 1-31 16,1 0-15-16,0 0-6 0,1 1-20 0,-1-1-2 16,0-1-24-16,1 1-35 0,0-1-28 0,0-3-29 15,1 1 3-15,0-3-67 0,-1 0-23 16,1-8-97-16,-2 11-120 0,2-11-233 0,-4 5-254 16,4-5 72-16,0 0 93 0,0 0 47 0,0 0 65 15,-19-10 41-15</inkml:trace>
  <inkml:trace contextRef="#ctx0" brushRef="#br0" timeOffset="115236.5">22026 2427 1049 0,'0'0'330'0,"0"0"-23"0,7-7-20 15,-7 7-16-15,0 0-35 0,15 0-24 0,-15 0-12 16,19 4-16-16,-8-2-38 0,2 1-23 16,1-1-56-16,1 1-70 0,-1 0-99 0,-1 1-188 15,1-1-416-15,0-1 56 0,-4-1 53 0,2 0 85 16,-1 1 57-16</inkml:trace>
  <inkml:trace contextRef="#ctx0" brushRef="#br0" timeOffset="115639.47">22400 2509 1123 0,'0'0'346'0,"0"0"-39"0,0 0-28 16,-22 4-36-16,22-4-20 0,-12-1-8 0,12 1-31 15,-17 0-18-15,8-2-20 0,-1 1-15 16,1 1-6-16,0-3-15 0,0 3-12 16,1-2-6-16,8 2-15 0,-14-1 2 0,8-1-15 15,6 2 0-15,-11-3-26 0,11 3-7 0,-7-3 18 16,7 3-21-16,0 0-28 0,-1-7 15 0,1 7-15 16,0 0 21-16,0 0-26 0,14-11-3 15,-7 7 5-15,1 0-2 0,-2-1-5 0,2 2 13 16,0-1 7-16,-2 0-10 0,1 1 13 0,-7 3-3 15,11-4 3-15,-5 1 7 0,-6 3 11 0,0 0 0 16,10-1 17-16,-10 1 6 0,0 0-5 16,0 0 7-16,0 0 3 0,7 13-8 0,-7-13 8 15,-2 9-8-15,2-9 16 0,0 13-19 0,0-13-4 16,-3 14-1-16,2-7 8 0,-1 1-17 0,0 0-1 16,2-8-10-16,-2 15 23 0,1-8-38 15,1-7-24-15,1 13-45 0,-1-13-16 0,4 11-99 16,-4-11-155-16,8 6-385 0,-5-2-65 15,-3-4 74-15,11 0 62 0,-11 0 67 0,0 0 58 16,15-6 42-16</inkml:trace>
  <inkml:trace contextRef="#ctx0" brushRef="#br0" timeOffset="115881.53">22591 2341 959 0,'0'0'397'0,"0"0"-15"0,0 0-37 15,0 0-20-15,0 0-23 0,0 0-13 0,0 0-30 16,0 0-8-16,0 0-28 0,-14 25 4 0,11-18-19 16,-1 3-27-16,1 1-7 0,-2 0-15 15,2 0-39-15,0 2 8 0,-2-2-15 0,2 1-16 16,-1 0-15-16,1-1-2 0,1-1-55 16,0 0-20-16,1-1-41 0,1 0-7 0,-2 0-24 15,2-9-89-15,2 13-125 0,1-6-183 16,-3-7-360-16,5 7 72 0,-5-7 66 0,0 0 74 15,0 0 67-15,0 0 48 0</inkml:trace>
  <inkml:trace contextRef="#ctx0" brushRef="#br0" timeOffset="116304.33">22744 2204 865 0,'7'-3'379'16,"-7"3"-26"-16,0 0-13 0,0 0-28 16,0 0-20-16,0 0-28 0,13 8-18 0,-13-8 7 0,4 9-33 15,-1-2-2-15,0 0-16 0,-3-7 3 0,3 18-8 16,-1-8-33-16,-1 4 2 0,0 0-2 0,-2 1-18 16,0 1-16-16,-1 2 1 0,-1 1-26 15,-2 0 5-15,-2 2-21 0,-1-1 9 0,1 1-37 16,-2 0 16-16,-3-2-26 0,2 0 3 0,-1 0-34 15,-4-1-30-15,2 0-62 0,-3-1-27 0,2-1-40 16,-3-2-88-16,-1 3-221 0,3-5-423 16,1-1 78-16,1-3 51 0,2-1 102 0,1-1 51 15,1-3 41-15,2-3 95 0</inkml:trace>
  <inkml:trace contextRef="#ctx0" brushRef="#br0" timeOffset="117108.15">23468 2285 901 0,'0'0'378'0,"7"-6"-32"0,-2 3-24 15,-5 3-27-15,5-6-24 0,-5 6-33 16,7-4-23-16,-7 4 0 0,0 0-23 0,10-3-20 16,-10 3-34-16,0 0 13 0,0 0-15 15,17 7-16-15,-13-1-7 0,-4-6 4 0,5 12-14 16,-2-4-6-16,-1 0-5 0,-1 2-13 0,1 0 6 16,0 0-11-16,-1 2 8 0,1 0-3 0,-1-1-7 15,1 0-11-15,1-1-14 0,-1 0 4 0,1-1 2 16,-1 0 4-16,4-1-16 0,-2 0 0 0,1-1 5 15,0-1 0-15,1 0 0 0,2-3-8 16,-1 1 6-16,-7-4-6 0,15 3-12 0,-15-3-3 16,16-2 0-16,-9-1 8 0,1 1-19 0,0-2 22 15,-1-1-6-15,1-3-5 0,0 0 15 16,-1 0-11-16,1-1 5 0,-2-1-5 0,1 0-3 16,0-1-1-16,-2 1 17 0,2 1-5 15,-1-1 0-15,-2 2 14 0,0 2-8 0,1-1 13 16,-2 1-16-16,0 0-2 0,-3 6-5 0,5-7-8 15,-5 7 13-15,0 0-8 0,7-3-13 16,-7 3 11-16,0 0-11 0,0 0 11 0,8 23 7 16,-5-11 5-16,0 4 11 0,1 1 7 15,-4 2-15-15,3 3 26 0,-2-1-11 0,-1 1 8 16,1 0-25-16,-2 1 22 0,-3 2-25 0,2-1 15 16,-3 1-10-16,2-2-18 0,-2-3 23 0,0 1 3 15,-2-3-19-15,1-2 22 0,-2 0-22 0,1-2-4 16,-3-1 12-16,1-1 13 0,0-2-10 15,0-2-10-15,1 0 5 0,-1-2-18 0,-1 0 10 16,-1-2 0-16,1-1-5 0,2-3 0 0,-2 0 5 16,10 0-17-16,-18-3-6 0,8-1-38 0,3-1-6 15,0 0-30-15,1-2-46 0,1-2-54 16,2-1-26-16,0 1-30 0,3-1-123 0,4-1-233 16,-2-1-430-16,3-1 100 0,2-1 74 0,1 0 97 15,0 1 74-15,1-1 62 0,2 1 77 0,1 2 12 16</inkml:trace>
  <inkml:trace contextRef="#ctx0" brushRef="#br0" timeOffset="117501.22">24081 2591 1046 0,'-3'7'374'0,"3"-7"-44"0,-4 8-7 0,0-4-24 16,0 0-30-16,-1 0-5 0,0 1-34 15,-1 1-25-15,-1-3 0 0,2 0-31 0,-2 2 2 16,1 0-9-16,6-5-29 0,-13 6-13 0,8-3-4 16,5-3-16-16,-14 2-13 0,14-2-15 0,-11 1 7 15,6-1-12-15,5 0-3 0,-10-1-10 0,10 1 2 16,-7-2-22-16,7 2 9 16,-6-3-17-16,6 3 2 0,-4-5 3 0,4 5-21 15,-3-3 6-15,3 3-6 0,0 0-7 0,-4-5 12 16,4 5-17-16,0 0 15 0,0 0-5 0,0 0 12 15,0 0-4-15,0 0 15 0,0 0 12 0,-9 15-2 16,8-9-5-16,-2 3 15 0,1-2 11 16,0 4-11-16,-1 1 6 0,3 0-14 15,-3 1 14-15,2-1-31 0,0 0 15 0,0 2-16 16,1-3 6-16,0 0-5 0,0 1-26 0,2-3-36 16,-1 0-34-16,2 0-49 0,0-1-39 0,2 0-70 15,0-3-125-15,-1-1-551 0,-4-4 60 0,11 2 81 16,-11-2 87-16,0 0 67 0,16-9 49 15,-9 4 35-15</inkml:trace>
  <inkml:trace contextRef="#ctx0" brushRef="#br0" timeOffset="117783.74">24295 2393 931 0,'0'0'369'0,"-16"3"-24"0,16-3-20 16,-15 6-20-16,7-1-23 0,-1 2-19 16,0 0-14-16,-1 1-19 0,1 2-15 0,-2 1-23 15,0 2-10-15,1-2-13 0,0 2-18 0,0 1 25 16,2 1-48-16,0 0 0 0,1 0-28 16,2 1 0-16,-1 1 0 0,2 0-24 0,1 0-27 15,0-3-16-15,1 0-25 0,2 1 0 0,0-1-44 16,2-1-18-16,1 1-7 0,4-3-65 0,-2 1-50 15,3-4-111-15,0 1-74 0,2-3-317 0,-3-2-11 16,3 0 21-16,-1-2 49 0,0-1 73 16,-9-1 52-16</inkml:trace>
  <inkml:trace contextRef="#ctx0" brushRef="#br0" timeOffset="118040.26">24418 2528 1177 0,'0'0'381'0,"0"0"-25"16,0 0-5-16,0 0-47 0,-19 16-7 15,17-8-30-15,-2 0-1 0,1 2-5 16,0 1-46-16,0 2 0 0,-1-1-18 0,1 1-31 16,0 0-22-16,0 0-14 0,-1 1-4 0,3 0-16 15,-3 1-3-15,2-1-25 0,0-1-15 0,-2-1-37 0,2 0-7 16,0-1-56-16,0-3-10 0,0 1-34 15,-1-1-26-15,0-1-117 0,3-7-115 16,-7 6-187-16,7-6-259 0,-7 2 64 0,7-2 60 16,0 0 58-16,0 0 64 0,-14-8 59 0</inkml:trace>
  <inkml:trace contextRef="#ctx0" brushRef="#br0" timeOffset="118173.25">24295 2685 752 0,'4'-7'305'16,"-4"7"-16"-16,6-6-15 0,-6 6-26 15,10-3-20-15,-10 3-18 0,14-1-36 0,-5 2-62 16,-9-1-30-16,19 1-97 0,-9 0-103 0,1 0-135 16,-1-1-367-16,0 3 44 0,0-3 42 15,-10 0 68-15</inkml:trace>
  <inkml:trace contextRef="#ctx0" brushRef="#br0" timeOffset="118572.26">24585 2715 1052 0,'0'0'309'0,"0"0"-14"0,0 0-16 16,0 0-31-16,0 0-15 0,0 0-23 0,0 0-5 15,0 0-31-15,0 0-11 16,0 0-24-16,-28 0-1 0,28 0-28 0,-16-2-13 0,8-1-10 16,0 3-20-16,0-2-6 0,8 2 1 15,-17-3-24-15,10 2 0 0,1-1-22 0,6 2 2 16,-12-4 7-16,7 2-17 0,5 2 5 15,-6-4-3-15,6 4-7 0,0 0 4 0,-5-7-4 16,5 7-11-16,0 0-2 0,0 0 10 16,5-12 8-16,-5 12-8 0,5-6 2 0,-5 6-4 15,6-5 4-15,-6 5 19 0,7-3-6 0,-7 3 3 16,6-5-3-16,-6 5 29 0,0 0 2 16,0 0-3-16,10 0-2 0,-10 0 8 0,0 0-3 15,0 0-2-15,5 10-1 0,-5-10 44 0,0 0-36 16,-1 14 8-16,1-14-10 0,0 11 25 0,0-11-28 15,-1 13 3-15,0-6-8 0,1-7 5 16,-1 14-8-16,1-14-2 0,1 12-26 0,-1-12-15 16,0 11-15-16,0-11-32 0,1 10-50 0,-1-10-90 15,4 7-223-15,-4-7-383 0,0 0 40 0,11 1 67 16,-11-1 64-16,0 0 59 0,0 0 74 0</inkml:trace>
  <inkml:trace contextRef="#ctx0" brushRef="#br0" timeOffset="118803.99">24648 2558 1226 0,'0'0'440'16,"0"0"-18"-16,0 0-30 0,0 0-41 0,0 0-29 16,0 0-28-16,0 0-30 0,0 0-36 0,0 0-26 15,-15 16-7-15,15-16-21 0,-3 10-16 0,2-2-27 16,1-8-34-16,-1 12 3 0,-1-3-41 15,2-9-13-15,0 12-18 0,0-5-30 0,0-7-21 16,0 12-59-16,0-12-36 0,3 9-87 0,-3-9-171 16,2 9-428-16,-2-9 57 0,0 0 40 0,0 0 111 15,0 0 35-15,0 0 65 0</inkml:trace>
  <inkml:trace contextRef="#ctx0" brushRef="#br0" timeOffset="119386.64">24733 2513 842 0,'0'0'376'0,"1"-9"-18"15,-1 9-20-15,2-6-15 0,-2 6-37 0,2-8-17 16,-2 8-31-16,0 0-10 0,2-8-23 0,-2 8-18 16,0 0-31-16,0 0-15 0,0 0 12 15,3-6-22-15,-3 6-8 0,0 0-11 0,0 0-4 16,0 0-1-16,0 0-2 0,0 0-8 0,0 0 6 0,0 0 4 15,6 23-17-15,-4-16-3 0,1 1 8 16,-3-8-11-16,3 17 8 0,-2-9 0 0,0 2-15 16,1-1 15-16,1 3 0 31,-3-1 1-31,2 1-1 0,-1 0-8 31,-1 2-4-31,0-1-16 16,0 0 10-16,0 1-15 15,0 0 5 1,-3-1-8-16,3 2-18 16,-3-3-7-1,0 3 7-15,-1-1-40 0,1-1-24 16,-1 3-45 0,-3-3-55 15,0 1-40-31,-3 0-50 15,-2-1-90 1,-4 4-232-16,-1-5-368 16,-3-1 72-16,-2 0 76 15,1-3 57 1,-4-1 114-16,-1 1 27 16,0-2 66-1</inkml:trace>
  <inkml:trace contextRef="#ctx0" brushRef="#br0" timeOffset="120981.23">23443 2962 588 0,'0'0'169'0,"0"0"-5"16,0 0-8-16,8-3-5 0,-8 3-23 0,0 0 33 15,0 0-17-15,0 0-11 0,0 0-15 16,17 6 15-16,-17-6-18 0,10 3 3 16,-10-3-1-16,12 4 1 0,-3-1 13 0,-1-2 9 15,1 2-37-15,1-1 9 0,3 2-4 0,-1-1-3 16,1-1-5-16,0 1 0 0,2 1-19 0,-2-1 12 16,3-1-9-16,-1 1-10 0,1 1 1 0,2-2-4 15,1 2 9-15,2 0-11 0,2-2-23 16,-2 1 8-16,7 1-3 0,-1-1 10 0,-3 0-28 15,1-2 6-15,-2 2-6 0,1 0 16 0,-3-1-8 16,1 1-8-16,0-2 10 0,-2 2 4 0,-2 0-17 16,0-2-2-16,-2 1-7 0,1 0 15 15,-2 1-18-15,-1-1 5 0,-1-1-16 0,1 1 14 16,-3 0-3-16,-1-1 0 0,2 1-3 16,-1 0-7-16,-1-1 25 0,0 1-13 0,-10-2-17 15,18 3 0-15,-10-2 9 0,-8-1-12 0,14 0 8 16,-14 0 0-16,14 2 12 0,-14-2-17 15,9 1-1-15,-9-1 19 0,10 2-8 0,-10-2-13 16,0 0 0-16,12 1 0 0,-12-1-6 16,8 2-1-16,-8-2 7 0,0 0 2 0,10 2-17 15,-10-2 7-15,0 0-27 0,10 3-24 0,-10-3-21 16,0 0-4-16,0 0-39 0,10 2-41 16,-10-2-84-16,0 0-77 0,0 0-407 0,0 0 15 15,0 0 57-15,0 0 76 0,0 0 69 0,0 0 57 16</inkml:trace>
  <inkml:trace contextRef="#ctx0" brushRef="#br0" timeOffset="122914.31">13477 3353 445 0,'0'0'189'0,"0"0"-33"15,0 0 26-15,0 0-21 0,0 0 24 0,0 0-34 16,0 0 7-16,0 0 14 0,2-6-13 16,-2 6-39-16,0 0 18 0,0 0-23 0,0 0 3 15,0 0-10-15,0 0 7 0,0 0-15 0,0 0-1 16,0 0-4-16,0 0 15 0,0 0-28 16,0 0 15-16,0 0-25 0,0 0-5 0,0 0 2 15,0 0 0-15,0 0-18 0,0 0 13 0,0 0-8 16,-10-8-10-16,10 8-12 0,0 0 22 0,0 0-18 0,-9-5-2 15,9 5 8-15,0 0-8 16,-8-2 2-16,8 2-7 0,-8-1-6 0,8 1 1 16,0 0 0-16,-13-1-3 0,13 1 5 0,-8 0-5 15,8 0 2-15,0 0 11 0,-14 0-10 0,14 0-19 16,-9 1 14-16,9-1-1 0,-10 4 19 16,10-4-14-16,-8 5-9 0,8-5-9 0,-10 6 9 15,5-2 2-15,5-4-16 0,-8 7 6 0,5-3 7 16,3-4 21-16,-5 10-28 0,2-4 0 15,3-6 2-15,-4 11 5 0,2-5-10 0,2-6 3 16,0 12 7-16,0-12-10 0,2 13-2 16,-2-13-1-16,3 14 14 0,-1-7 2 0,3 1-16 15,-2-1-7-15,2 0 15 0,1 1 1 0,0-1-14 16,2 0 6-16,0 1 2 0,0-1 0 0,2-2-8 16,-1 2 3-16,2-3 5 0,0 0 6 15,2 0-16-15,0-1-3 0,0-2 8 0,2 2-5 16,-3-3 7-16,1 0-2 0,0-1-2 0,1-1 9 15,0 0-1-15,-1-1-6 0,0-2 10 0,-2 1-8 16,1-3 19-16,-3 1-6 0,0-2 13 16,-1 0-15-16,-1 0-10 0,-3-2 7 0,0-1-5 15,-4 3 5-15,0-1 8 0,-1-1 10 0,-1 1-12 16,-1-1 2-16,-3 0-18 0,0 2 2 0,0-1 9 16,-2 1-6-16,1 1 0 0,-2 1-13 15,1 2 11-15,1 0-6 0,-2 1-23 16,1 2 9-16,-1-1-19 0,9 2-28 15,-13 2-36-15,13-2-51 0,-9 5-92 0,9-5-105 16,-4 9-361-16,4-9-44 0,0 0 95 0,10 17 72 16,-2-10 64-16,0 1 18 0</inkml:trace>
  <inkml:trace contextRef="#ctx0" brushRef="#br0" timeOffset="123736.3">14795 3413 691 0,'0'0'261'0,"0"0"-26"0,0 0-15 16,-7-4-33-16,7 4-18 0,0 0-15 0,0 0-1 16,0 0-25-16,0 0 10 0,0 0-4 0,0 0 4 15,0 0-31-15,0 0-4 0,-8 12-1 0,8-12-12 0,-1 10 15 16,1-10-23-16,-1 10-13 15,1-10-10-15,2 14-13 0,0-6 20 0,1 0-20 16,0 1 3-16,2 0-3 0,0-1-8 0,2 1 19 16,1-1-22-16,0-2-1 0,2 1-1 0,0-2 0 15,0 0 13-15,1-1 0 0,1 0-10 16,1-1-8-16,-3 0 1 0,3-3 32 0,-3 0-15 16,3 0 5-16,-1-3 8 0,0 0-8 0,0-1-2 15,-2 1 2-15,0-3-2 0,1 0-16 0,-3-2 11 16,-1 0-6-16,-1-1 0 0,0 0-12 15,-2-1 10-15,-1 1 7 0,-2-1-30 16,-1 2 5-16,-1-2-18 0,-2 1 10 0,-1-2-2 16,-2 2 0-16,0 0 2 0,-1 3-10 0,-1-1 15 15,1 1 1-15,-4 1-14 0,4 2-4 0,-1 0-6 16,0 3-23-16,8 0-5 0,-14-1-48 16,14 1-65-16,-14 4-124 0,10-1-147 0,-2 2-348 15,6-5 54-15,-6 10 76 0,1-5 75 0,2 1 39 16,3-6 55-16</inkml:trace>
  <inkml:trace contextRef="#ctx0" brushRef="#br0" timeOffset="125084.73">16168 3433 931 0,'-9'0'274'0,"-1"0"-23"16,10 0-16-16,-18 3-20 0,8 0-20 15,2 2-8-15,-2 0-18 0,0 1-13 0,2 2-20 16,0-1-3-16,1 2-10 0,2-1-1 16,1 1-29-16,1-1 4 0,2 2-18 0,2-2 8 15,-1-8-18-15,9 16 29 0,-1-9-29 16,1 0 2-16,2-2-9 0,0 0-1 0,3-1-4 16,-1-2-1-16,-2-1-5 0,3-1 13 0,-3-2-20 15,2-2 9-15,0 0-9 0,-1-1 7 0,-2-3-23 16,0 0 29-16,-2 2-22 0,0-4 14 15,-3-1-26-15,1 1 3 0,-3-1 4 0,-1 2 4 16,-2-2-24-16,-2 2 0 0,0 0 0 0,-4 1-7 16,0 0-1-16,-1 3-40 0,-2-1-36 0,-1 5-77 15,-2-1-136-15,-4 5-143 0,-1 0-325 16,-7 5 56-16,0-1 64 0,-10 5 75 0,-1 3 56 16,-1 2 53-16</inkml:trace>
  <inkml:trace contextRef="#ctx0" brushRef="#br0" timeOffset="125916.43">13272 4162 742 0,'0'0'276'0,"-10"3"-22"0,10-3-24 0,-7 5-5 15,7-5-35-15,-4 8-11 0,4-8-13 0,-3 8 6 16,3-8-42-16,4 12-7 0,3-5 0 16,-1-1-13-16,4 1-8 0,1-1-14 0,3 0-4 15,2 1-23-15,2-4 9 0,2 2-6 0,0-1 2 16,-1-3 1-16,1 2-16 0,-2-3-5 0,-1 0 0 15,0 0 5-15,-3-3 8 0,0 0 0 16,-1-1 0-16,-3-2-21 0,-1 1 6 0,-1-1-6 16,-3-4-2-16,-2 2-3 0,0 1 8 0,-3-3 0 15,-1 1-15-15,-1-2 30 0,-2 2-20 0,0-1 7 16,-2 1 9-16,0 0-27 0,1 2 14 16,-1 2-19-16,-1-1 11 0,2 3-6 15,-1 1-9-15,6 2 4 0,-13-2-4 0,13 2 7 16,-12 5-8-16,12-5-36 0,-10 9 1 0,5-2-36 15,4-1-24-15,1 2-30 0,0-8-38 0,4 20-80 16,0-9-115-16,5 3-397 16,2-2 41-16,2 0 60 0,3 1 68 0,3-2 61 15</inkml:trace>
  <inkml:trace contextRef="#ctx0" brushRef="#br0" timeOffset="126393.65">14662 4193 870 0,'-8'-3'284'0,"0"2"-23"15,8 1-10-15,-12-3-21 0,12 3-20 0,-11 3-10 16,11-3-18-16,-10 4-14 0,5 1-19 16,5-5-6-16,-8 9-15 0,6-3-10 0,2-6-21 15,-2 13-2-15,2-13-11 0,2 12-4 0,2-5-19 16,-1 1 13-16,2-3-30 0,3 3 7 0,0-2-18 15,3-1 6-15,1 1 2 0,1-3-10 16,1-1-3-16,0 1 2 0,-1-2-1 0,1-1 1 16,0-1-4-16,-4-2-1 0,4 1 4 0,-4-1-9 15,1-2 1-15,-2 0 2 0,-2-2-5 0,-2 0-6 16,-2-1 1-16,-3 1 0 16,0 7-5-16,-4-17 9 0,1 8-14 0,-3 0 0 15,-1 1-24-15,2 1-2 0,-1 2-33 0,-1-1-16 16,-1 4-87-16,1-1-61 0,7 3-110 0,-12 0-412 15,12 0 79-15,0 0 46 0,0 0 61 16,0 0 73-16</inkml:trace>
  <inkml:trace contextRef="#ctx0" brushRef="#br0" timeOffset="127032.93">16010 3991 898 0,'0'0'310'15,"0"0"-21"-15,0 0-28 0,0 0 0 0,0 0-20 16,5-5-16-16,-5 5-2 0,0 0-34 0,0 0-2 16,0 0-3-16,0 0-5 0,0 0-5 0,0 0-15 15,0 0 5-15,0 0-5 0,0 0-8 16,0 0-11-16,0 0 4 0,0 0-14 16,1 21-2-16,-1-21-7 0,0 12-11 0,0-12 5 15,0 15 3-15,0-4-19 0,0-1 14 0,0 4-5 16,1-1-1-16,0 1-12 0,-1-1 5 0,1 2 5 15,-1 1-16-15,1-1-20 16,-1 1 18-16,0 1 8 0,-1 0 10 0,0 2-18 16,0 0-5-16,0-1-21 0,0-1 24 0,-1-1-26 15,0-1 5-15,1-2 10 0,1 1-18 0,-3 1-30 16,3-3 2-16,-1-1 5 0,0-1 11 16,-1 0-1-16,1-1 3 0,-1-1-17 0,2 1-4 15,-2-2-22-15,2-7-16 0,-1 14-33 0,0-9-64 16,1-5-49-16,0 11-56 0,0-11-64 0,0 0-179 15,2 10-535-15,-2-10 79 0,0 0 90 16,0 0 102-16,0 0 67 0,0 0 63 0,0 0 44 16,0 0 80-16</inkml:trace>
  <inkml:trace contextRef="#ctx0" brushRef="#br0" timeOffset="128072.54">13366 4938 662 0,'-10'4'310'0,"6"-2"-21"0,4-2 1 16,-11 8-29-16,4-5-8 0,1 1-12 0,1 2 7 16,0-1-43-16,1 1 2 0,0 2-23 15,4-8-4-15,-2 14-22 0,2-6-9 0,0-8-8 16,5 16-26-16,0-6-8 0,2-2-7 0,2 2-10 15,1-3 4-15,1 1-9 0,2 0-3 0,3 0-5 16,-3-5-8-16,3 2-8 0,-2-2 16 16,3-1-18-16,-2 0-8 0,1-2-2 15,-1-2 7-15,-2 1-5 0,2-3 13 0,-2 1-23 16,-3-2 13-16,0-1-26 0,-2-1-2 0,-1 0 2 16,-4-1 13-16,0 0-23 0,-3-2-3 0,0 1 0 15,-2 0-4-15,-2-2-1 0,0 1 13 16,-3 1-8-16,-2 1-12 0,-1 0 4 0,0 2-4 15,-2 1 12-15,1 2-7 0,0-1 5 0,-1 3-26 16,2 1 3-16,-1 0-18 0,1 3-16 0,-1 1-33 16,4 0-69-16,-1 1-92 0,4 3-171 0,1-3-421 15,3-5 60-15,-3 13 69 0,3-7 51 16,0-6 92-16,2 14 53 0,0-6 65 0</inkml:trace>
  <inkml:trace contextRef="#ctx0" brushRef="#br0" timeOffset="129968.54">14743 4851 450 0,'0'0'205'0,"0"0"2"0,2 8-17 15,-2-8 17-15,0 0-23 0,1 10 18 0,-1-10-20 16,0 0-3-16,-2 13-5 0,2-13-12 0,-1 9 4 15,1-9-5-15,-2 13 1 0,-1-5-6 16,3 0-8-16,-2 0 1 0,1 2-9 0,-1 2 4 16,0-2-16-16,2 2-11 0,-3 1-6 0,2 0-7 15,1 0 7-15,0 2-17 0,-1-1 19 0,1 0-16 16,0 0-10-16,0 2 16 16,0-2-19-16,0 1 0 0,0 0-4 0,-1 0 7 15,1 0-10-15,0-1 10 0,0 0-21 0,-1-1-9 16,1 0 4-16,0-1-12 0,0 1 2 0,0-3-18 15,1 1 8-15,-1 0 3 0,1-1-6 16,0-1-41-16,0 0 34 0,2 0-8 16,-3-1-33-16,3 0-11 0,-3-8-14 0,4 15-32 15,-3-9-23-15,-1-6-32 0,4 10-65 0,-4-10-105 16,4 6-138-16,-4-6-410 0,0 0 93 0,7 5 61 16,-7-5 64-16,0 0 66 0,0 0 80 15,0 0 36-15</inkml:trace>
  <inkml:trace contextRef="#ctx0" brushRef="#br0" timeOffset="130592.35">15946 5343 906 0,'0'0'284'16,"3"-7"0"-16,-3 7-18 0,0 0-10 0,0 0-8 15,0 0-25-15,0 0-8 0,0 0-5 16,-13 17-31-16,13-17-5 0,-3 11-13 16,1-5-17-16,2-6-3 0,3 17-11 0,0-9-2 15,1 0-13-15,4 2-10 0,1-3-5 0,2 2-8 16,2-1-18-16,1-2-12 0,3 1 4 0,3-3-7 16,-2 1 26-16,1-3-31 0,-1-1-3 15,0 1 5-15,0-4-20 0,-1 1 10 0,-2-1 0 16,-1-3-8-16,0 0-2 0,-2-2-5 0,-2 0 5 15,-3 0 5-15,0-1-5 0,-1 1-13 0,-3-1-18 16,-1 0 23-16,-2 8-18 0,-2-13-12 16,0 6-4-16,-4 1-22 0,-2 0-25 0,-2 1-22 15,-1 1-25-15,-4 0-43 0,0 1-80 0,-6 1-112 16,3 2-120-16,-5 1-319 0,-1 0 55 0,-1 1 61 16,1 0 95-16,-6 1 41 0,3 1 31 15</inkml:trace>
  <inkml:trace contextRef="#ctx0" brushRef="#br0" timeOffset="131640.62">13400 6157 655 0,'-7'-4'266'0,"0"1"-7"0,-2-1-9 16,-2 2-27-16,0 0 0 0,-3-1 2 0,1 3 0 15,0 0-53-15,-1 0-1 0,3 2-20 0,-1-1 11 16,0 1-45-16,2 1-9 0,0 1-6 16,1 0-5-16,1-1-12 0,2 2-3 0,0 0-5 15,0-1-6-15,2 3-2 0,4-7-15 16,-6 11 2-16,6-11-9 0,-1 10-9 0,1-10 8 16,3 12-13-16,3-7 1 0,1 2 1 0,2-3-12 15,4 1-5-15,1-1 3 0,3-1-1 0,4-2-2 16,-1 2-8-16,-1-3 8 0,0 0-7 0,3-3-4 15,-2 1-12-15,-1-1 8 0,-1-3-1 16,-1 1 16-16,-2-1 0 0,0-2 3 0,-1 0-1 16,-2-2-25-16,-3-1 8 0,0-2-1 0,-2 2 11 15,-3-1-5-15,0 2-16 0,-3-3 13 0,-1 2 8 16,-1 0-6-16,-4 0-1 0,1 2-12 16,-4 0 12-16,-1 3-9 0,-1-1-2 0,-1 4 5 15,0 0-3-15,-2 3-35 0,0 3-62 0,0 0-89 16,1 2-136-16,1 1-428 0,1 2 54 0,3 0 62 15,-1-2 69-15,3 3 53 0,0-3 60 16</inkml:trace>
  <inkml:trace contextRef="#ctx0" brushRef="#br0" timeOffset="132614.94">14854 6046 821 0,'2'-9'269'0,"-2"9"2"16,0 0-12-16,3-7 4 0,-3 7-12 0,0 0 10 15,0 0-20-15,0 0-6 0,3-7-27 0,-3 7-32 16,0 0-7-16,0 0-5 0,0 0-3 16,0 0 1-16,0 0-32 0,0 0 6 15,0 0-26-15,0 0 0 0,0 0-10 0,0 0-8 16,0 0-2-16,0 0 4 0,-16 19-2 0,16-19-2 15,-1 11 10-15,1-3-5 0,0-8-24 16,-1 17-4-16,1-7 4 0,-1 0 11 16,1 0-12-16,-2 3 1 0,2 2-4 0,0-1-1 15,0 1-12-15,-2 0 5 0,2 1-13 0,0 0 21 16,-1 2-14-16,1-2-7 0,-2 1-10 0,0 1 15 16,1-2-12-16,-1 0 20 0,-1-2-18 0,1 3 25 15,-1-2-10-15,-1-3 8 0,1 3-10 16,-2-1-5-16,2-2-3 0,-2 1 3 0,2-2-6 15,0 1-5-15,-1-2 1 0,3-2-1 0,-3 1-10 16,3-2-12-16,-1 1 17 0,2-8-2 0,-3 14-11 16,0-8-2-16,3-6-8 0,-2 10 3 15,2-10-10-15,-2 8-26 0,2-8-26 0,-1 8-46 16,1-8-22-16,0 0-47 0,-2 8-69 0,2-8-172 16,0 0-552-16,0 0 56 0,0 0 103 0,0 0 73 15,0 0 67-15,0 0 52 0,0 0 76 0,18-13 38 16</inkml:trace>
  <inkml:trace contextRef="#ctx0" brushRef="#br0" timeOffset="133581.6">16058 6093 1121 0,'0'0'378'16,"0"0"-22"-16,0 0-28 0,0 0-34 15,0 0-22-15,0 0-4 0,0 0-4 0,0 0-26 16,0 0-8-16,0 0-17 0,0 0-6 0,0 0-15 15,-3 16-2-15,3-16-4 0,-6 11-11 0,4-3-9 16,-1 0 13-16,0-1-36 0,-2 4-2 16,2-1 0-16,-3 2-3 0,2 2 6 15,-1 1-39-15,0 0 10 0,-1 3 8 0,2-1-3 16,-2 1-20-16,2 1 7 0,-1 0-20 0,-1 0-15 16,2 0 20-16,0 1-28 0,0-1 13 0,0 0-13 15,0 0-3-15,3 0-12 0,-3-1 0 16,1-1 12-16,0-4-15 0,1 3-15 0,1-1-8 15,-1-1 2-15,0-2-22 0,2 0-18 0,-3-1-34 16,3-2-30-16,-2 1-44 0,1-1-18 0,0 0-25 16,0-1-65-16,-2 0-86 0,-1 2-236 0,1-3-420 15,-2 1 90-15,-1 0 77 0,-3-1 87 16,-1 0 81-16,-2 0 60 0,-3-1 66 0,-3 0 25 16</inkml:trace>
  <inkml:trace contextRef="#ctx0" brushRef="#br0" timeOffset="134324.74">13293 6916 877 0,'0'0'290'16,"0"0"-16"-16,-3-8-16 0,3 8-4 15,0 0-34-15,0 0-5 0,0 0 0 0,0 0-8 16,0 0-18-16,0 0-2 0,0 0-13 0,0 0-5 15,0 0-18-15,0 0-5 0,0 0-8 0,7 27 3 16,-6-19-10-16,-1 2-21 0,2 0 36 16,-2 0-29-16,0 2-4 0,0 2-3 15,-2 0 0-15,1 5 0 0,-1 0-12 0,0-1 1 16,-1 3-14-16,1 0-1 0,0-1-2 0,0 0-15 16,-2 0 15-16,1 0 2 0,1-1-33 0,1 0 1 15,-1-1 1-15,-1-1-9 0,1-1 10 16,1 0-19-16,0-2 14 0,0 1-5 0,-1-1-16 15,0-2-10-15,1 1 10 0,-2 0-5 0,1 0-33 16,0-3-24-16,1 2-19 0,-2-4-47 0,1 4-28 16,1-4-51-16,-2 2-93 0,2-2-222 15,1 1-409-15,0-9 89 0,3 12 87 16,-3-12 74-16,4 8 64 0,-4-8 77 0,6 7 21 16</inkml:trace>
  <inkml:trace contextRef="#ctx0" brushRef="#br0" timeOffset="135053.31">14736 7329 831 0,'-5'-2'325'15,"5"2"-40"-15,-11-1-9 0,11 1-28 16,0 0 1-16,-14 5-42 0,8 0 5 16,-1-2-30-16,2 3 5 0,1-1-23 0,-2 3-8 15,2-2-8-15,2 2-22 0,-1-1-21 0,1 1 13 16,2-8-34-16,3 16 0 0,1-7-17 0,2-1 2 15,3-1-15-15,2 1-3 0,3-1-7 0,1 0 25 16,1-2-31-16,-1-1 6 16,1-2 2-16,0 0-5 0,-3-2-16 0,0-1-2 15,0-3 0-15,-1-1-2 0,-4 0-3 0,0-3 5 16,-1-1-13-16,-3-1 13 0,-2 2-5 0,0-3-18 16,-1 0 8-16,-1 0 2 0,-1 1 5 15,-1-1-2-15,-1 2-3 0,-1-1-5 0,-2 2 6 0,1 2-9 16,-3-1-2-16,1 2 0 0,1 1 5 15,-3 2-7-15,9 2-29 0,-14 0-15 0,14 0-39 16,-14 6-53-16,8-1-87 0,2 2-164 0,3-1-394 16,1-6 76-16,1 14 54 0,-1-14 62 15,7 16 72-15,-2-8 55 0</inkml:trace>
  <inkml:trace contextRef="#ctx0" brushRef="#br0" timeOffset="135584.34">15815 7392 1003 0,'-15'0'379'15,"15"0"-44"-15,-12 3-18 0,6 0-15 0,0 1-48 16,-1 0-29-16,3 2-12 0,-2-1-21 16,6-5-23-16,-4 13-16 0,4-7 8 15,0-6-35-15,3 14-6 0,1-7-20 0,3-1 5 16,1 0-23-16,2 0-13 0,3-1-5 0,0-1 5 16,2 0-2-16,1-1-26 0,-1-2-6 0,0-1 24 15,0-1 3-15,1-1-34 0,-3-1-3 0,0-2 21 16,-1-2-12-16,-3-2-24 0,1 1 13 15,-3-2-5-15,-2-1-3 0,-2 0 3 0,-2-1-2 16,-2-1-1-16,-2 1 11 0,-5-1-21 0,-1-1-3 16,-4 3-12-16,0 0 2 0,-5 2-40 0,0-1-34 15,-1 3-110-15,-1 1-121 0,2 3-475 16,-1-1 25-16,3 2 82 0,-2 0 111 0,-2 2 14 16,1 0 70-16,-4 1 40 0</inkml:trace>
  <inkml:trace contextRef="#ctx0" brushRef="#br0" timeOffset="136884.5">13228 7837 890 0,'0'0'290'0,"0"-11"-11"0,0 11-13 16,0 0 2-16,0 0-32 0,0-9-24 0,0 9-4 16,0 0-14-16,0 0-17 0,0 0-6 0,0 0-17 15,-4-4 15-15,4 4-15 0,0 0-29 16,0 0-7-16,0 0-6 0,0 0-17 0,0 0 10 15,-10 19-10-15,10-19-1 0,-1 11-14 16,1-11-6-16,1 14-13 0,-1-5 6 0,0 0 7 16,0 2-2-16,0 0-3 0,1 2 10 15,-1 1-4-15,0 0-17 0,0 1 12 0,-1 1 1 16,1 1-2-16,-3 1-7 0,2-3 12 0,-1 4 31 16,1-2-44-16,-1 1 8 0,0 0-5 0,2 1 0 15,-2-4-15-15,1 0-13 0,1 1 10 0,0 1-8 16,0-4-15-16,0 3 3 0,0 0 15 15,0-2-15-15,-2 0 30 0,2 1-15 0,-1-2-8 16,0 1 21-16,-2-2-11 0,3 0-4 0,-1-1-6 16,-1 2-2-16,-1-2-3 0,1-1-5 0,1-2-5 15,-1-1 5-15,0 1 10 0,0-1-15 16,2-7-8-16,-3 11-5 0,3-11-25 16,-1 9-47-16,1-9-55 0,0 0-42 0,0 0-31 15,0 0-86-15,0 0-198 0,0 0-432 0,0 0 61 16,0 0 92-16,23-17 75 0,-17 9 84 15,5 0 43-15,0-1 93 0</inkml:trace>
  <inkml:trace contextRef="#ctx0" brushRef="#br0" timeOffset="137514.54">14726 8244 645 0,'0'0'276'15,"0"0"-7"-15,-7-5 12 0,7 5-32 0,0 0 9 16,-11 0-35-16,11 0 0 0,0 0-6 16,-11 7-33-16,11-7 1 0,-8 7-9 0,8-7-25 15,-4 8-10-15,1-2-13 0,3-6-5 0,-2 12 10 16,2-12-25-16,2 9-9 0,-2-9-12 16,8 13 11-16,-2-8 2 0,1-1-26 0,4 2 10 15,0-2-2-15,2-1-13 0,0 1-5 16,2-2-18-16,-3-1 16 0,2 0-8 0,0-2 4 15,-2 0 4-15,3-2 15 0,-3 0-26 16,-1 0 3-16,0-2-3 0,-1-1-8 0,-2-1-9 16,-1-1 4-16,-4 1-10 0,2-1 10 15,-5 0 3-15,2 0-18 0,-2 8-12 0,-4-17 9 16,2 9-12-16,-2 1-3 0,-2 0 0 0,-2 1-2 16,0 0-26-16,0 1-26 0,1 0-12 0,-1 3-3 15,2-1-36-15,6 3-46 0,-10-3-46 0,10 3-110 16,0 0-146-16,0 0-379 0,0 0 77 15,0 0 77-15,0 0 84 0,0 0 47 0,0 0 35 16</inkml:trace>
  <inkml:trace contextRef="#ctx0" brushRef="#br0" timeOffset="138124.6">15888 8092 903 0,'0'0'320'0,"4"-4"-18"0,-4 4-15 16,0 0-16-16,0 0-15 0,5-4-13 0,-5 4-10 15,0 0-5-15,0 0-13 0,0 0-3 16,0 0-20-16,0 0 11 0,13 10-22 0,-13-10 24 16,3 9-36-16,0-2-10 0,0 0 20 0,-1 2-18 15,2 3-10-15,-1 1-2 0,2 3-26 0,-1 0-6 16,0 3 22-16,-1 1-17 0,1 3-27 15,-1-2 2-15,-3 4 3 0,3 1 0 0,-3 0 0 16,-2-1-16-16,1 2 3 0,-1-3 8 0,0 1-10 16,-1-4 7-16,2-1-18 0,-3 0-18 0,2-1 3 15,0-1-3-15,-2 0-20 0,2-3 10 16,0-2-25-16,1 1-44 0,0-1-51 0,1-2-62 16,0-1-61-16,0 1-110 0,1-1-315 0,-1-1-351 15,0-9 103-15,-5 15 81 0,1-9 90 0,-3-1 77 16,-3 2 36-16,-3-1 54 0,-4 0 48 15</inkml:trace>
  <inkml:trace contextRef="#ctx0" brushRef="#br0" timeOffset="138947.59">13114 8866 959 0,'0'-8'366'0,"0"8"-25"0,0 0-14 16,5-10-27-16,-5 10-8 0,5-6-3 0,-5 6-13 16,4-5-20-16,-4 5-2 0,0 0-21 0,6-6 2 15,-6 6-15-15,0 0-10 0,0 0 3 16,0 0-6-16,0 0-17 0,0 0-1 0,0 0-20 15,0 0 0-15,5 21-5 0,-3-12-3 0,-2-1 0 16,0 6-15-16,1 0-8 0,2 4 18 16,-1 0-28-16,0 1-2 0,0 1-1 0,1 0 11 15,-1 2-18-15,1-1 2 0,-2 0-18 0,1 1-10 16,0-3 8-16,0 2-10 0,-1-2-6 16,-1 0-9-16,1-1-1 0,-1-2-20 0,0 0 10 15,-1 0-18-15,0-2-16 0,0 0-24 0,0 1-6 16,-1-1 0-16,-1-1 0 0,1 0 0 15,1 0 0-15,-3-2-85 0,4 1-28 16,-3 1-58-16,1-3-24 0,2-1-35 0,0 1-46 16,0-10-162-16,4 16-591 0,1-8 69 0,1-2 97 15,2 2 70-15,1-2 97 0,2-2 63 0,2-1 34 16,2 0 90-16,1-1 43 0</inkml:trace>
  <inkml:trace contextRef="#ctx0" brushRef="#br0" timeOffset="139536.57">14836 8869 911 0,'0'0'420'16,"0"-8"-49"-16,0 8-28 16,0 0-31-16,0 0-7 0,0 0-9 0,0 0-19 15,0 0-19-15,0 0-9 0,0 0-9 0,0 0-17 16,0 0 5-16,0 0 2 0,5 27-17 0,-3-19-14 15,0 2 4-15,-1 0-22 0,1 2 19 0,1 2-18 16,-3 2-3-16,1 3 0 16,1 1-23-16,-2 0 11 0,0 1-29 0,0 0 3 15,0 1 7-15,-2-1-23 0,2 1-25 0,-1 1 10 16,1-2-7-16,-2 1-29 0,1 0-5 0,1-2 5 16,-1-1-17-16,0 1-9 0,0-2 9 0,1-2-34 15,0-2-28-15,0 2-47 0,-1-3-73 16,1-2-18-16,0 0-62 0,1-1-44 0,0-1-186 15,1-1-594-15,1-2 80 0,2 1 94 0,-5-7 66 16,10 6 111-16,-10-6 43 0,14 2 82 0,-4-4 59 16,3 1 0-16</inkml:trace>
  <inkml:trace contextRef="#ctx0" brushRef="#br0" timeOffset="140049.09">15823 9303 939 0,'0'0'386'0,"-4"-5"-32"16,4 5-29-16,0 0-21 0,-6-5-17 0,6 5-21 15,0 0-10-15,0 0-38 0,0 0-6 0,0 0-12 16,-10 12-6-16,10-12-35 0,-1 9 2 15,1-9-25-15,1 11-11 0,-1-11-20 0,7 13 3 16,-2-6-16-16,1 0-15 0,2 0 7 16,2-2-15-16,2-1-17 0,-1 1 1 0,4-3-9 15,0 0 10-15,-1-1-13 0,3-1-6 0,-2-2 9 16,1 0-8-16,-1 0-11 0,-2-3 1 16,0 1 5-16,-2-2-8 0,-1 0-16 0,-1-2 11 15,-3 1-10-15,-1-1 18 0,-3-1-19 0,-1 1-2 16,-2 1-2-16,-1 0 0 0,-3-1-3 0,-2 0-11 15,-4 0-19-15,0 3 4 0,-5-2-58 16,-1 2-88-16,-1 4-212 0,-2-1-484 0,-3 0 52 16,0 3 84-16,-1-1 82 0,-1 2 63 0,-5 2 63 15,-11 4 25-15</inkml:trace>
  <inkml:trace contextRef="#ctx0" brushRef="#br0" timeOffset="140952.75">13276 9769 642 0,'-10'2'246'16,"10"-2"-3"-16,0 0 0 0,0 0 18 15,0 0-2-15,0 0-21 0,0 0-3 0,0 0 3 16,0 0-7-16,0 0-19 0,0 0 11 0,0 0-16 16,0 0-20-16,0 0-10 0,0 0 7 0,-7 4 5 15,7-4-25-15,0 0-3 0,0 11-10 16,0-11 8-16,-2 10-13 0,2-10 5 0,2 14 0 15,-2-6-10-15,1 3-6 0,1-1-7 0,-2 1-5 16,2 1 8-16,0 0 7 0,-2-1-23 16,2 2 24-16,-2 1 17 0,0 0-21 0,0 1 16 15,-1-1-7-15,0 1 2 0,0 0-16 0,-2 3 3 16,0-2-15-16,1 2 23 0,0 0-59 0,-1-1 0 16,0-1 17-16,1 0-12 0,0-2-33 15,1 0 20-15,-1 0-12 0,1 0-13 16,-1-2-49-16,1 0 0 0,0-1 0 15,0 1 0-15,-1-2 0 0,1-1 0 0,-1 1 0 16,-1-1 0-16,1 1 0 0,0-2-47 0,-1 1-129 16,0-2-62-16,2 0-67 0,-1 1-245 15,2-8-534-15,0 0 105 0,4 12 98 0,-4-12 88 16,8 2 91-16,-8-2 50 0,0 0 88 0,0 0 29 16,24-8 59-16</inkml:trace>
  <inkml:trace contextRef="#ctx0" brushRef="#br0" timeOffset="141624.75">14970 9863 1149 0,'0'0'409'16,"0"0"-27"-16,0 0-26 0,0 0-21 0,0 0-38 15,2-8-5-15,-2 8-24 0,0 0-14 16,0 0-3-16,0 0-29 0,0 0 1 16,0 0-18-16,0 0-18 0,0 0-6 0,0 0-24 0,0 0 6 15,8 29-32-15,-6-18 10 0,2 2 17 16,-2 0-17-16,3 3-10 0,-3 2-3 16,1 1-16-16,-1 1 14 0,0 2-9 0,-1 4 4 15,-1-4-3-15,0 5-14 0,0 0 1 0,0-1-10 16,-1 1 5-16,-1-3-34 0,-1 0 19 0,1 1-13 15,0-4-11-15,-1 0 13 0,1-3-33 0,0 2-13 16,0-1 34-16,0-1-14 0,0-1-9 16,0-2-8-16,0-3-11 0,2 1 18 0,-1-2-14 15,0-1-19-15,-1-2 13 0,2 1-34 0,0-9-27 16,-2 15-24-16,1-9-53 0,1-6-21 0,0 10-46 16,0-10-41-16,0 0-112 0,0 0-267 15,8 5-394-15,-8-5 103 0,0 0 97 0,0 0 51 16,18-17 69-16,-10 8 77 0,2-3 56 15,2 0 77-15</inkml:trace>
  <inkml:trace contextRef="#ctx0" brushRef="#br0" timeOffset="142272.37">15951 9911 757 0,'0'0'318'0,"4"-6"-19"0,-4 6-2 0,0 0-26 15,7-6-20-15,-7 6-20 0,0 0-1 0,5-4-15 16,-5 4-5-16,0 0 5 0,0 0-26 0,0 0 3 16,0 0-13-16,0 0-10 0,12 11-23 0,-12-11 3 15,3 10 2-15,-3-10-5 0,3 12 2 16,-3-3-7-16,1-1-16 0,0 3 8 0,-1-1-10 16,0 3 18-16,0 1-8 0,-2 1-13 0,1 0 10 15,-1 3-24-15,2 1 4 0,-3-1-8 0,2 2 6 16,-1 0-8-16,0-2-26 0,0 2 13 15,0-2 0-15,1 3-13 0,1-2 6 16,-2-1 2-16,1-2-11 0,0 3-7 0,1-4-10 16,-1 2 2-16,1-3 3 0,-2 3-31 0,2-2 21 15,0 1-8-15,-1-2-18 0,1 1 8 16,0-2-16-16,0 0 31 0,0-2-25 0,0 1-6 16,0-2-41-16,0 1-33 0,1-1-35 0,-1 0-32 15,0-1-45-15,2 0-31 0,-2-9-49 0,1 16-113 16,1-11-224-16,-2 1-375 0,0-6 103 0,0 0 79 15,3 10 100-15,-3-10 47 0,0 0 63 16,0 0 49-16,0 0 84 0</inkml:trace>
  <inkml:trace contextRef="#ctx0" brushRef="#br0" timeOffset="143235.91">16744 10042 555 0,'0'0'207'0,"0"0"13"16,0 0-7-16,0 0-8 15,0 0-1-15,0 0-6 0,0 0-17 0,0 0 14 0,0 0-3 16,0 0-26-16,0 0 6 0,0 0-9 0,0 0-12 16,0 0-2-16,0 0-3 0,-8 22 2 15,8-22-25-15,-2 11 18 0,2-11-31 0,-3 11 5 16,2-4-7-16,0 1 15 0,0 0-18 0,0 1-3 16,0 0-12-16,0 0 2 0,0 2-18 0,1-1 23 15,-1 1-17-15,-2 0 17 0,3 1-13 16,-2 0-4-16,0 2-9 0,-1-2 11 0,1 0-15 15,-1 2-1-15,1-2 9 0,-1 1-1 0,-1-1-13 16,1-1-7-16,1 2 20 0,-2-2-18 0,1 1-7 16,0 0 20-16,-1-1-10 0,1 1-3 15,2-3-7-15,-3 3-6 0,2-1-1 0,0 1-14 16,0-3 15-16,1 1 3 0,-2 0-12 16,2 0-9-16,-2 1-4 0,2-3 12 0,0 2-5 0,0-1 5 15,0 0-15-15,0-1 10 16,-1 1-10-16,2-9 0 0,0 16 16 0,-2-10 1 0,2-6-22 15,-1 14 15-15,1-8-12 16,0-6-16-16,0 11 18 0,0-11-24 0,0 12 14 0,0-12-16 16,0 7 21-16,0-7-15 0,0 0 7 15,0 11-13-15,0-11-7 0,0 0-36 0,0 0-44 16,1 9-33-16,-1-9-46 0,0 0-58 0,0 0-156 16,0 0-518-16,0 0 36 0,0 0 87 0,0 0 74 15,0 0 64-15,-8-21 64 0,4 13 61 0,0-2 39 16</inkml:trace>
  <inkml:trace contextRef="#ctx0" brushRef="#br0" timeOffset="147299.79">17912 3128 491 0,'0'0'187'0,"0"0"7"15,-5-7-4-15,5 7-6 0,0 0-18 0,-3-6 9 16,3 6 9-16,0 0-31 0,-4-6 14 15,4 6-24-15,0 0-10 0,0 0-2 16,-3-7 2-16,3 7-8 0,0 0-4 0,0 0-6 16,0 0 13-16,0-8-10 0,0 8 9 0,0 0-11 15,0 0-22-15,0 0 19 0,0 0-13 0,0 0 10 16,0 0-23-16,1-11-10 0,-1 11-3 16,0 0 13-16,0 0-15 0,0 0 2 0,0 0-10 15,0 0 0-15,0 0-5 0,0 0-3 0,0 0-5 16,0 0 8-16,0 0-10 0,0 0 2 0,0 0 21 15,0 0-1-15,0 0-14 0,-4 23 4 16,4-23-10-16,-2 13 13 0,2-7-10 0,-3 2 20 16,3-8-5-16,-2 17-5 0,0-8-7 0,-1 2-4 15,1-1 6-15,1 3 3 0,-3 0-3 0,1-1-8 16,0 2-3-16,0-1 16 0,-1 1-23 16,1-1-2-16,0 1 14 0,1 1-4 0,-1 0 10 15,-1 1-13-15,2-1 0 0,0-1-7 0,-2 1 9 16,2-1-17-16,1 0 5 0,-1 0-8 0,-1 0 5 15,2 0-10-15,0-2 3 0,0 0 2 16,1-1 5-16,-2-1-25 0,2-1 10 16,0 1-8-16,-1-1 11 0,-1-1-19 0,2-8 29 15,0 13-13-15,0-13-3 0,-2 11-2 0,2-11-8 16,0 9 10-16,0-9-4 0,0 9-1 0,0-9-2 16,0 0-3-16,-1 9 0 0,1-9-8 15,0 0-7-15,0 0-5 0,0 0-11 0,0 0-46 16,3 8-12-16,-3-8-31 0,0 0-16 0,0 0-30 15,0 0-46-15,0 0-65 0,20-14-135 0,-15 11-166 16,1-1-315-16,-6 4 86 0,10-6 96 16,-6 2 74-16,-4 4 51 0,7-7 69 0,-7 7 64 15</inkml:trace>
  <inkml:trace contextRef="#ctx0" brushRef="#br0" timeOffset="151192.2">17789 4090 824 0,'-7'-2'322'0,"7"2"-25"0,0 0-10 0,0 0-21 15,-8-1-7-15,8 1-26 0,0 0 10 16,0 0-31-16,0 0 1 0,0 0-16 0,-10 9-3 16,10-9-2-16,0 0-13 0,-3 10 6 0,3-10-16 15,-3 13 17-15,1-5-9 0,-1 2-21 0,1 2-28 16,-3 1 23-16,0 0-25 0,0 3 12 16,0 1-10-16,0 1-21 0,0 2 1 0,0-1-21 15,2 1-5-15,0 0 0 0,0 0-18 0,1 1 13 16,0-1-24-16,1 1 4 0,1-1-24 15,-2 0 10-15,4-2-14 0,-2 1-1 0,1-2-33 16,-1-2-24-16,0 0-35 0,0 0-51 16,-1-2-49-16,-1 1-109 0,0-3-242 0,-1 2-409 15,-2-2 97-15,0 0 90 0,-1 0 61 0,-1 1 59 16,-4 0 85-16,-2 5 38 0</inkml:trace>
  <inkml:trace contextRef="#ctx0" brushRef="#br0" timeOffset="151801.28">17603 5193 854 0,'-7'-6'387'0,"7"6"-39"0,-9-4-33 0,9 4-3 16,-8 1-51-16,8-1-20 0,-11 4-13 15,7-1-18-15,-1 3-11 0,5-6-14 0,-8 12-14 16,4-6-5-16,2 2-12 0,0 0-11 0,0 0-12 16,0 2-3-16,1 0-18 0,1 0-5 0,1 0-18 15,-1 1 5-15,2 1-13 0,1-1 3 16,1 0-5-16,1-2-13 0,1 2-8 15,1-1-2-15,1-2-8 0,0 0 0 0,-1-1 8 16,1-1-8-16,0-3 10 0,0 0-12 0,0-1 5 16,-8-2-3-16,16 1-3 0,-16-1-12 0,16-5 20 15,-11 2-18-15,1-3-2 0,-2 0-5 16,0-2 4-16,-1 0 4 0,-2-2-22 0,0 0 1 16,-1 0 23-16,-2-2-21 0,2 1 3 0,-3-1-16 15,0 0 4-15,1 2-6 0,-3-1-20 0,2 3-10 16,0 0-7-16,-2 3-22 0,0 0-7 15,0 1-16-15,5 4-16 0,-13-1-40 0,8 1-33 16,-5 1-67-16,10-1-93 0,-16 5-242 0,8-1-241 16,1-1 82-16,-3 1 41 0,2 1 82 0,-1-1 76 15,1 1 47-15</inkml:trace>
  <inkml:trace contextRef="#ctx0" brushRef="#br0" timeOffset="153372.23">17618 6383 532 0,'0'0'166'15,"0"0"-4"-15,0-7 12 0,0 7 10 16,0 0-5-16,0 0-41 0,-1-7 16 0,1 7-36 16,0 0 15-16,-2-5-5 0,2 5 0 0,0 0-13 15,-5-7-5-15,5 7 13 0,-2-4-13 0,2 4 3 16,-5-4-1-16,2 2-9 0,3 2 9 0,-6-4-20 16,1 2 3-16,5 2-5 0,-9-1-11 15,9 1 5-15,-10 0-7 0,10 0-5 0,-11 4 5 16,6-1-13-16,-1 1 15 0,1 0-35 0,0 0 12 15,1 1-13-15,-1 1 14 0,2-1-11 16,0 2-8-16,3-3-7 0,-3 2 7 16,3-6-15-16,0 12 5 0,0-6 1 0,0-6-6 15,3 13 0-15,2-8-5 0,0 1 2 0,0-1 16 16,1 0-26-16,1-1 8 0,-1 0 8 0,-6-4-14 16,15 6-6-16,-8-6 17 0,-7 0 2 0,13 2 8 15,-13-2-2-15,14-2 2 0,-14 2 3 16,12-6-13-16,-7 2 11 0,0 0-9 0,0-2 3 15,-2-1-20-15,-1 0 2 0,-2 7 1 0,3-16-1 16,-3 8 0-16,0-1 13 0,0 0-8 0,0 0-12 16,-2 0-3-16,0 1 10 0,1 0-2 15,-1 1-13-15,-2 1 2 0,1 0 24 16,3 6-19-16,-7-7-12 0,2 4-13 0,0 0 3 0,0 2-21 16,5 1-31-16,-10 1-31 0,10-1-81 15,-11 3-177-15,6 2-432 0,5-5 45 0,-13 9 80 16,8-4 87-16,-3 0 49 15,1 1 40-15</inkml:trace>
  <inkml:trace contextRef="#ctx0" brushRef="#br0" timeOffset="154247.34">17661 7073 1021 0,'0'0'292'16,"0"0"-11"-16,0 0-17 0,0 0-11 0,0 0-12 15,0 0-29-15,0 0 3 0,0 0-7 0,0 0-21 16,0 0-6-16,0 0-9 0,0 0-14 0,0 29 1 16,0-19 2-16,-2 1-20 0,0 2-10 0,1 0 2 15,-1 1 0-15,-1 5-5 0,3-1-13 16,-4 1-18-16,1 2 11 15,-2 2-6-15,2 2-15 0,-2-2-7 0,1 0 2 0,0 0-3 16,1-3-15-16,0 1 2 0,-1-2-4 0,1 0-24 16,-1 0 24-16,1 1-32 0,0-3 14 0,0 1-3 15,0-2-8-15,1 0-15 0,-1-2-15 16,1 0-21-16,-1-1-21 0,1 1-30 0,0-3-54 16,1 1-35-16,-1-2-142 0,4-1-196 0,-5 0-352 15,-1 0 65-15,1-2 92 0,-1 0 54 0,0 1 71 16,-2-3 46-16,0 1 49 0</inkml:trace>
  <inkml:trace contextRef="#ctx0" brushRef="#br0" timeOffset="154856.47">17523 8151 1028 0,'0'-7'338'16,"0"7"-2"-16,0-9-29 0,0 9-5 0,0 0-36 16,0 0 11-16,0 0-29 0,0 0-13 0,0 0-2 15,0 0 13-15,0 0-41 0,0 0 2 0,0 0-23 16,0 0 24-16,6 27-11 0,-5-18 2 16,0 5-22-16,-1-2 0 0,0 4-24 0,2 0 3 15,-4 3-2-15,2 0-8 0,-1 1-22 0,0 0 10 16,1 1-16-16,-2 0-13 0,1 0 3 0,0 0 4 15,-1 1-43-15,2-3 13 0,-3 2-10 16,3-3-11-16,-3 1 14 0,2 0-45 0,-2-1 16 16,2-3-7-16,-3-1 4 0,2-1-9 0,-1 0-42 15,0-2-43-15,0 2-49 0,0-3-41 0,1-2-53 16,-1 1-80-16,0-1-228 0,1-2-494 16,0 2 93-16,2-8 91 0,-3 13 80 15,1-8 62-15,0 2 81 0,2-7 62 0,-3 10 43 16</inkml:trace>
  <inkml:trace contextRef="#ctx0" brushRef="#br0" timeOffset="155472.47">17507 9181 852 0,'0'0'368'15,"-9"-1"-22"-15,9 1-39 0,0 0-15 0,-13 6-31 16,7-1-28-16,1-1-15 0,0 0-16 0,1 3-26 15,0-1-12-15,-1 0-8 0,0 1-10 0,2 1-18 16,1 0-10-16,2-8-5 0,-5 14-8 16,5-8-8-16,0-6-23 0,0 12-2 0,0-12-3 15,4 11-3-15,-4-11 11 0,9 7-26 0,-2-3-7 16,0-1-3-16,2-2 13 0,1 0-8 16,-10-1 15-16,16-2-5 0,-7 1 14 15,-1-3-29-15,-2 0 12 0,1-1 6 0,-2-1 3 16,0-2-14-16,-1 1-12 0,-2-2 2 0,0-1 6 15,0 2 2-15,-1-2-5 0,-1 10-3 16,-3-17 3-16,3 9-23 0,-3 0 23 16,1 3-23-16,2 5 0 0,-5-10-8 0,0 7-28 15,5 3-12-15,-9-1-14 0,9 1-33 0,0 0-66 16,-17 6-113-16,17-6-182 0,-10 11-450 0,6-6 97 16,0 1 80-16,0 1 73 0,1 0 52 0,0 0 74 15,1 0 23-15</inkml:trace>
  <inkml:trace contextRef="#ctx0" brushRef="#br0" timeOffset="156208.37">17492 10090 778 0,'0'0'307'0,"-18"3"-21"0,8-1-32 15,1 2-11-15,-1 2-20 0,0-2-18 16,1 3-11-16,0 0-10 0,0 1-30 0,3 0-13 15,0 0-18-15,2 0-8 0,0 0-3 0,2 1-22 16,2 0 25-16,0 1-41 0,0-10 3 0,4 17-13 16,0-8 5-16,0-2-2 0,3 1-18 15,0 0-9-15,1-1-1 0,1 0 9 0,0-2-1 16,1 0-22-16,-1-2 6 0,1-2 0 0,0 1 4 16,0 0-1-16,-10-2-9 0,23-4 16 0,-15 2-5 15,3-2 0-15,-1-3-3 0,-1-2 16 16,-1 1-24-16,0-2-12 0,-3-2 23 15,0 0-10-15,-3 0 7 0,1-1 0 0,-3 0 0 16,0 0-7-16,-2 2-11 0,-3 1 6 0,1 0-8 16,-3 1 17-16,0 2-37 0,-2 0-21 0,-1 2-13 15,2 2-28-15,1 0-123 0,7 3-187 16,-10 0-433-16,10 0 88 0,0 0 74 0,0 0 56 16,0 0 85-16,0 0 17 0</inkml:trace>
  <inkml:trace contextRef="#ctx0" brushRef="#br0" timeOffset="157394.24">19837 9748 532 0,'-4'13'177'16,"4"-13"9"-16,0 0-9 0,0 0 10 0,3 8-44 15,-3-8 24-15,0 0-14 0,3 6 14 16,-3-6-16-16,0 0 30 0,3 10-30 0,-3-10 5 16,0 0-10-16,1 9-13 0,-1-9-2 0,0 10 0 15,0-10-19-15,-3 9 6 0,3-9 5 0,-1 13-8 16,1-6-20-16,0-7 7 0,-3 16-5 15,3-7-4-15,0 1-14 0,-2-1-7 16,1 1 20-16,0 1-16 0,-1 2-4 0,2 1-5 16,-3-2 9-16,2 2-9 0,-2 0-6 0,0 0 3 15,0 3 0-15,-1 0-5 0,0 1 0 0,-1-1 3 16,1 2-4-16,0-3 4 0,-2 2-1 16,1-1-4-16,0 1-11 0,2-1 10 0,-1 0 3 15,-1 1-13-15,4-3-10 0,-2 1 5 0,0 0 15 16,3-2 8-16,-3-1-8 0,3 1-10 0,-1-1-15 15,-1 1 15-15,2-4-10 0,-1 0 3 16,1 1 4-16,-1 0-7 0,1-3-5 0,0 1 15 16,-2 1-13-16,2-2 0 0,0-8-2 0,0 16 2 15,-1-7 0-15,1-9-15 0,-2 12-7 0,2-12 12 16,-1 12 18-16,1-12-18 0,0 10-16 16,0-10-4-16,-2 7-8 0,2-7-39 15,-4 5-30-15,4-5-39 0,0 0-35 0,-8 4-65 16,8-4-147-16,0 0-500 0,0 0 23 0,-19-8 79 15,13 4 51-15,-4-3 85 0,3-2 85 16,-2-2 7-16</inkml:trace>
  <inkml:trace contextRef="#ctx0" brushRef="#br0" timeOffset="161465.47">19728 3425 959 0,'0'0'366'0,"-5"-10"-10"0,5 10-26 0,-8-6-33 15,8 6-13-15,-9-3 6 0,9 3-60 0,-12-1-15 16,12 1-13-16,-13 2-15 0,13-2-10 0,-12 3-19 15,5 1-22-15,2 0-13 0,5-4 10 16,-10 8-20-16,5-2-16 0,1 0-20 0,4-6 25 16,-3 11-25-16,2-5-21 0,1-6 6 0,1 13-9 15,-1-13-1-15,7 13-6 0,-2-6 2 0,0-2-4 16,0 1-8-16,2-2 12 0,1-1-7 16,1-1 8-16,-9-2 5 0,15 2-1 15,-15-2-4-15,13-3 5 0,-4 0-8 0,-3-1-3 16,0 0-4-16,1-2-3 0,-3 0-11 15,0-2-7-15,-1 0 3 0,0-1-6 0,-1 1 0 0,-1-1-3 16,-1 0-1-16,0 9-29 0,0-14 6 16,0 14-45-16,-1-10-14 0,1 10-29 15,-6-6-41-15,6 6-82 0,-9 2-109 0,9-2-196 16,-15 11-306-16,6-2 71 0,1 4 67 0,-6 0 71 16,1 5 88-16,-5 6 33 0,-3 2 56 0</inkml:trace>
  <inkml:trace contextRef="#ctx0" brushRef="#br0" timeOffset="161949.31">19561 4010 880 0,'0'0'358'0,"0"0"-2"16,0 0-10-16,0 0-21 0,0 0-33 0,0 0 5 16,0 0-31-16,-12 19-5 0,12-19-18 0,-3 14 5 15,0-5-28-15,1 2 13 0,0 3-15 16,-1-1-16-16,0 4 3 0,-1 0-11 0,-1 2-7 16,1 3-25-16,0-3-1 0,0 6-8 15,1-2-9-15,-2 2-9 0,1 0-4 0,1-6-16 16,0 2-2-16,-1-2-21 0,1 1-10 0,-2-2-8 15,1 0 0-15,3-1-12 0,-4-4-11 16,1 1-2-16,1-3-34 0,-1 0-69 0,0 0-41 16,0-4-35-16,-1 1-83 0,0-3-173 15,0 1-602-15,0-1 87 0,5-5 74 0,-10 5 87 16,10-5 93-16,-10 3 73 0,10-3 11 0,-12 2 90 16</inkml:trace>
  <inkml:trace contextRef="#ctx0" brushRef="#br0" timeOffset="163000.65">19533 5185 732 0,'0'0'294'0,"0"0"-33"16,-3-5 3-16,3 5-11 0,0 0 6 16,0 0-32-16,0 0-1 0,0 0-22 0,0 0 9 15,0 0-34-15,-16 11-7 0,16-11 9 0,-5 10-7 16,3-5-25-16,1 4 10 0,-2-3-14 16,3 4 29-16,-1 1-30 0,1 0-8 0,0 2 4 15,1 2-1-15,0 0-9 0,-1 0 1 16,0 1-1-16,2 0-12 0,-4 0-3 0,2 2-13 15,-1-3 14-15,0 4-29 0,-1-1-18 16,-1-1 13-16,2-2-13 0,-3 2 0 0,1-3 0 16,-2-1-25-16,1 0 4 0,2 0 3 15,-2-2 6-15,2 1-34 0,-3-1-10 0,3 0-26 16,0-1-21-16,0-2-35 0,1 1-28 0,-2-1-23 16,3-8-8-16,0 15-41 0,-2-8-67 0,2-7-102 15,-1 10-163-15,-2-5-359 0,3-5 51 16,-4 7 115-16,4-7 62 0,-9 4 61 0,9-4 52 15,-10 3 65-15</inkml:trace>
  <inkml:trace contextRef="#ctx0" brushRef="#br0" timeOffset="164133.79">19385 6489 698 0,'0'0'302'15,"0"0"-12"-15,0 0-14 0,0 0-12 16,0 0-29-16,0 0-7 0,-33-1-18 0,25 6 5 16,-1-1-28-16,-1 3-11 0,1-2-2 0,-1 3-25 15,0-1-1-15,-1 4-9 0,2-2-40 0,0 2 6 16,3 1-10-16,1-3-18 0,0 2 0 16,3-2-8-16,4 3-18 0,0-2 0 0,3 1-5 15,4 3 5-15,1-4-5 0,5 0-5 0,1-3-12 16,2 1 6-16,2-3 1 0,-1 0 3 0,0-3 2 15,0 0-6-15,-4-3 12 0,2-1-14 16,-4-1 13-16,0-2-23 0,-2-2 5 0,-3 0 0 16,-1-3 8-16,-2 0-15 0,-1-1 2 0,-3 1-13 15,-1-2 10-15,-3 1 8 0,-1 0-15 0,1 0-3 16,-2-1 11-16,-2 2-18 0,0 2-3 16,0-1-29-16,-1 3-6 0,0 0-17 0,1 2-37 15,-1 1-70-15,-1 1-133 0,9 2-92 0,-13-1-409 16,13 1 58-16,-14 4 57 0,6-2 76 15,0 2 72-15,-1 1 49 0</inkml:trace>
  <inkml:trace contextRef="#ctx0" brushRef="#br0" timeOffset="165272.44">19494 7325 747 0,'-2'-6'256'15,"2"6"-18"-15,0 0-8 0,-3-6-15 0,3 6-2 16,0 0-26-16,0 0 12 0,0 0-17 0,0 0-5 16,0 0-19-16,0 0 11 0,0 0-18 0,0 0 11 15,0 0-24-15,0 0 26 0,-2 23-21 16,2-23-2-16,0 9-16 0,0-9 16 0,-2 16-13 15,1-8 0-15,-1 2-3 0,0 1 1 16,-1 0-6-16,-2 2-7 0,1 0-13 0,1 1 12 16,-2 2-17-16,0-1-26 0,1 1 8 15,0-1 5-15,0-1-21 0,1 1-10 0,0-3 0 16,0 0-15-16,0 2 8 0,2-1-6 0,-1 0-10 16,1-1-2-16,-1-2-8 0,2 1-18 0,-2-2-31 15,2-1-28-15,0-8-30 0,-2 17-29 0,2-11-36 16,0-6-81-16,0 10-144 0,0-10-422 15,-1 11 2-15,1-11 72 0,-5 11 75 0,3-7 71 16,-5 0 66-16,2 1 57 0</inkml:trace>
  <inkml:trace contextRef="#ctx0" brushRef="#br0" timeOffset="169684.63">19540 8560 522 0,'0'0'179'0,"0"0"-8"0,0 0 3 15,-4-11-7-15,4 11-6 0,-9-5-5 0,9 5 5 16,-11-4-4-16,2 1-12 0,-1 1 4 0,2 1 2 16,-4 1 5-16,2 0-30 0,-2 1-6 15,1 1-5-15,0 0-18 0,-1 1-2 0,4 3 0 16,-2-2-6-16,-1 2-4 0,5 0-1 0,-1 1-22 15,4 1 14-15,-1-2-9 0,1 2-13 0,2-2-11 16,1-6 1-16,-2 13-8 0,2-13-8 16,5 11-5-16,-2-5 10 0,2 0-15 0,1-2 15 15,-6-4-10-15,13 7 6 0,-6-6-9 0,-7-1 8 32,15 2 0-32,-15-2 8 0,15-2-18 0,-6-1-8 0,-2 1 8 15,-1-1 5-15,0-3 5 0,-1 1-10 0,-1 0-13 16,-4 5 26-16,6-16-15 0,-4 8 1 15,-2 0-14-15,0 8 7 0,0-16-12 0,-3 6 12 0,-2 3-15 16,1-1-3-16,-1 0-12 0,-1 3-16 0,-1 0-56 16,-2 2-64-16,-1 0-152 0,0 2-439 0,2 1 46 15,-4 1 73-15,0 0 53 0,2 2 68 0</inkml:trace>
  <inkml:trace contextRef="#ctx0" brushRef="#br0" timeOffset="170267.66">19411 9193 755 0,'0'0'273'0,"2"-7"14"16,-2 7-23-16,0 0-3 0,0 0-26 0,-2-11-4 16,2 11-29-16,-8-6-18 0,8 6-7 0,-15-3-8 15,6 1-23-15,-1 2-5 0,10 0-19 16,-23 3 12-16,12-1-27 0,-1 3-15 0,1-2-15 16,1 2-5-16,1 1-8 0,2 0-8 0,1-1-5 15,2 2 8-15,3 1 13 0,1-8-26 0,0 13-8 16,0-13 11-16,7 14-3 0,1-5-13 15,0-3 3-15,4 1-18 0,0-1 18 16,0-1-11-16,3 1 3 0,-2-2-2 0,0-1 0 16,0-2-11-16,2 0 0 0,-5-1 6 0,2-1-6 15,-2 0 11-15,0-2-6 0,-2-2 6 0,0 0 17 16,-2-1-12-16,-1 0-31 0,0-1 28 16,-2-1-28-16,-1 2 16 0,-2 6-9 0,0-14 1 15,-2 7-26-15,-1 2-8 0,3 5-45 0,-5-9-70 16,0 7-112-16,5 2-267 0,-10-3-253 0,10 3 61 15,-10 0 72-15,10 0 49 0,-12 1 74 16,12-1 38-16</inkml:trace>
  <inkml:trace contextRef="#ctx0" brushRef="#br0" timeOffset="170772.9">19266 9917 847 0,'0'0'350'15,"0"0"-27"-15,0 0-13 0,0 0-8 0,13 11-5 16,-13-11-23-16,4 13-16 0,-2-5-35 15,-2 2-18-15,0 1 17 0,0 3-37 0,0 2-4 16,-5 2-14-16,1 6 4 0,0 1-7 0,-5 9-16 16,-1-1-7-16,-2-1-5 0,1 1-13 15,-1 0-3-15,0 2-30 0,2-2-6 0,-2 1-5 16,0-1 6-16,4-7-6 0,1-2-17 0,-2-2-6 16,2 1 11-16,-1-1-25 0,2 0-10 0,-1-4-25 15,0-1-22-15,2 0-26 0,0-2-48 0,1-2-45 16,1-2-81-16,-1 0-294 0,0 0-359 15,1-4 70-15,0-2 81 0,-3-1 90 0,-1 1 28 16,-1-3 66-16,8-2 75 0</inkml:trace>
  <inkml:trace contextRef="#ctx0" brushRef="#br0" timeOffset="175488.06">21724 3232 555 0,'0'0'243'0,"0"0"3"15,0 0-34-15,0 0 1 0,-4-5-24 0,4 5 19 0,0 0-47 16,0 0 13-16,0 0-8 0,0 0 1 16,0 0-27-16,0 0 4 0,0 0-9 0,0 0 9 15,0 0-24-15,0 0-10 0,0 0-8 0,0 0 3 16,0 0-7-16,0 0-4 0,0 0 1 0,0 0 10 15,0 0-23-15,-10 13 13 0,10-13-13 0,-1 11 7 16,1-11-7-16,-2 14-3 0,-1-5 1 16,1-1-1-16,-1 3-7 0,-1 1-6 0,1-1-4 15,0 2 7-15,-1 0-3 0,1 1-9 16,0-2-6-16,-1 2 13 0,1 0-13 0,0 2 0 16,-1-2 8-16,-1 2 8 0,2 1-26 15,-3-2-13-15,2 1 13 0,-2 0 0 0,1-1-10 16,-2 0-1-16,1 0 6 0,-1-2 0 0,4 1-3 15,-4-3-2-15,3 1-3 0,-1-2-5 0,-1 2 5 16,2-4-20-16,-1 3 15 0,1-3-20 16,1 0 22-16,-1-2-4 0,1 2-6 0,0-1-2 15,3-7 2-15,-6 11-25 0,4-6 5 16,2-5-36-16,-3 8-16 0,3-8-32 0,-3 6-60 16,3-6-53-16,0 0-138 0,-4 8-147 0,4-8-373 15,0 0 67-15,-11 2 89 0,11-2 67 16,-16-2 66-16,6-1 92 0</inkml:trace>
  <inkml:trace contextRef="#ctx0" brushRef="#br0" timeOffset="177076.3">21654 4267 294 0,'0'0'146'0,"-8"-3"12"0,8 3-22 0,-8-3 43 16,8 3-28-16,-7-3 26 0,7 3-18 15,0 0 22-15,-8-2-19 0,8 2 32 0,-7-3-30 16,7 3 2-16,0 0-7 0,0 0 15 0,-6-3-18 15,6 3-10-15,0 0-18 0,0 0 0 16,0 0-5-16,0 0-13 0,0 0 0 0,0 0-7 16,0 0 32-16,0 0-25 0,-12 8-7 15,12-8 7-15,-3 10-16 0,3-2 4 0,-3 1-1 16,2 0-2-16,-1 3-6 0,-2 1-2 0,1 0-7 16,-1 4-6-16,0-1 0 0,-1 1-12 0,-2 0 7 15,2 0-16-15,2 1-1 0,-3 0 4 0,2 1-13 16,-1-1-7-16,-1 1 5 0,3-1 3 15,-1-1-14-15,1-1 6 0,-1 1-15 0,1 0-11 16,-3-1-2-16,5-3-3 0,0 1-46 0,-1 0-26 16,-1-1-33-16,2 1-28 0,-1-1-81 0,0 0-116 15,1-1-162-15,-3 0-319 0,-1 1 76 16,-1-2 62-16,-1 0 72 0,-3-1 69 0,-1 2 50 16</inkml:trace>
  <inkml:trace contextRef="#ctx0" brushRef="#br0" timeOffset="178133.6">21394 5552 504 0,'0'0'230'0,"4"-10"1"0,-4 10-14 0,3-10-15 15,-3 10-2-15,1-11 0 0,-1 5 12 0,0 6-17 16,-2-12-9-16,-1 5-14 0,-2 1 7 15,3 1-18-15,-4-1-7 0,2 0-18 16,-2 1-8-16,0 1 10 0,6 4-26 0,-14-3-7 16,14 3-15-16,-14 3 5 0,14-3-11 0,-15 6-10 0,8-1-17 15,2 1-4-15,-2-1-9 0,3 2 2 16,1 1-8-16,0-2 1 0,2 0 4 16,1-6 11-16,-2 15-5 0,2-15-16 0,6 14-2 15,0-9 7-15,-1 2-2 0,1-3-3 0,2 1 8 16,0-2-2-16,2-1 4 0,-1 0 6 0,-9-2-8 15,19 0-8-15,-10-2-2 0,0-1-1 16,-2-2-1-16,2 0 1 0,0-2 4 0,-2 0-14 16,1-2 1-16,-3 1-6 0,1-2 5 0,-2 1-17 15,-1-1 15-15,-1 1-16 0,-1 0 4 0,-1 9-9 16,-3-17 8-16,0 8-7 0,-1 3-9 16,-4 0-22-16,3 2-5 0,-3 1-16 0,0 3-46 15,8 0-28-15,-20 6-118 0,9 2-109 0,1 0-431 16,-2 2 64-16,2 3 56 0,-5 1 57 0,1 2 54 15,-3-2 73-15</inkml:trace>
  <inkml:trace contextRef="#ctx0" brushRef="#br0" timeOffset="178656.12">21478 6239 895 0,'-3'-12'318'0,"-1"5"-32"0,1 4-19 15,3 3-22-15,-11-8-27 0,5 5-3 16,-2 2-20-16,8 1-21 0,-14 0-5 0,14 0-21 16,-19 4-23-16,9 1-4 0,1 1-9 0,0 1 14 15,1 1-32-15,-1 0-1 0,3 1-1 0,1 1-18 16,0-1-2-16,3 1-3 0,0-2 10 0,1 2-20 15,2-1-10-15,-1-9-8 0,6 17 0 16,-2-9 7-16,3-1-7 0,0-1-13 0,-1-1-2 16,1 0 7-16,-7-5-5 0,16 3 3 0,-8-3 5 15,-8 0 20-15,14-3-28 0,-8-1 34 16,-1-2-49-16,-2 0 2 0,1-3-7 0,-2 1 30 16,-1-2-28-16,1 2-2 0,-2-2-3 0,0 1 18 15,-2-1-38-15,2 1-1 0,0 0 1 16,-2 2-44-16,2 7-28 0,-2-12-18 0,-1 8-61 15,3 4-90-15,0 0-100 0,-8-5-407 16,8 5 44-16,0 0 87 0,-11 0 51 16,11 0 53-16,0 0 68 0</inkml:trace>
  <inkml:trace contextRef="#ctx0" brushRef="#br0" timeOffset="179388.19">21289 7305 332 0,'1'-8'187'0,"-1"8"8"16,1-8 12-16,-1 8 23 0,0 0 8 15,1-11 3-15,-1 11 5 0,0-8-11 0,0 8-10 16,0 0-2-16,0 0-26 0,0-9-18 0,0 9-4 16,0 0-12-16,0 0-4 0,0 0-8 0,0 0-5 15,0 0-10-15,0 0-11 0,0 0-20 16,-13 21 26-16,10-13-16 0,2 0-21 0,0 2 19 15,-1 1-11-15,0 1 6 0,1 1-8 0,-2 1-11 16,1 0 11-16,2 0-8 0,-3 1-10 0,-1 1 3 16,3 2 4-16,-3-3-20 0,1 2 29 15,-2 0-14-15,1-2-17 0,0-1-8 16,0 2-11-16,-1-2 3 0,1 2-2 0,0-2-12 16,1-1-23-16,0 0-28 0,0 0-41 0,2 0-38 15,-1 0-6-15,2-2-57 0,0 3-67 16,0-4-171-16,0 0-476 0,0 1 56 0,-4 0 82 15,1 0 61-15,-4-3 85 0,-1 1 69 16,-2 2 13-16</inkml:trace>
  <inkml:trace contextRef="#ctx0" brushRef="#br0" timeOffset="179916.45">21173 8291 826 0,'4'-3'343'16,"-4"3"-30"-16,0 0-32 0,0 0-7 16,0 0 10-16,8 11-30 0,-8-11-16 0,3 10-8 15,-3-10-18-15,1 10 1 0,-1-3-11 0,0 0-18 16,0 2 1-16,-1 0-14 0,-2 2 19 0,1 0-4 15,1 3-19-15,-1-2-11 0,0 3 0 16,-1-2-2-16,1 3-8 0,-1 0-21 0,1 1 6 16,-2 1-1-16,1-1-7 0,2-3-8 0,-2 1-5 15,2 1-25-15,-1-3 22 0,-1 3-35 0,0-2 10 16,2-1-16-16,-2 1-4 0,0-1 4 16,1 0-35-16,-1 0 20 0,0-1 3 15,0 1-10-15,1-3-9 0,0 3-27 16,-1-4-36-16,1 2-49 0,1-1-23 0,0-1-53 15,1 1-34-15,0-2-49 0,0 0-135 0,0 2-202 0,1-4-336 16,-1-6 77-16,1 16 95 0,-1-16 74 16,-2 11 59-16,-1-4 74 0,0-1 31 15</inkml:trace>
  <inkml:trace contextRef="#ctx0" brushRef="#br0" timeOffset="180540.34">21250 9593 698 0,'-4'-5'305'0,"0"1"-29"0,-2-1 6 15,-1 0-21-15,-1 3-18 0,-2 1-10 16,-1 0-8-16,1 1-25 0,10 0-18 16,-20 3-18-16,7 2-1 0,3-1 4 0,0 3-24 15,-1 1-20-15,4-1 13 0,-1 3-19 0,3 0-4 16,0 1-11-16,3-2-22 0,1 2 14 0,0-1-19 15,2 0-6-15,0 1 10 0,2-1-12 16,3 0-11-16,-1 0-18 0,1-2 16 16,-1-1-21-16,2 0 3 0,0-3-2 0,-1 2 7 15,-6-6-11-15,13 3 3 0,-13-3-15 0,15-2 13 16,-15 2-16-16,13-7 14 0,-8 2-14 0,0-5 11 16,-1-1-8-16,-1 0-8 0,0-2 0 15,-2 0-13-15,-1-1-4 0,-1 0-9 0,-2 1 9 16,1 0-14-16,-1-1-15 0,-1 3 1 0,0 1-35 15,-2 2-34-15,1 3-53 0,0 0-104 0,5 5-164 16,-12-1-371-16,12 1 64 0,0 0 69 16,-11 3 69-16,11-3 65 0,-6 8 58 0</inkml:trace>
  <inkml:trace contextRef="#ctx0" brushRef="#br0" timeOffset="181087.46">21482 10395 721 0,'0'0'307'16,"0"0"-7"-16,-5-13-29 0,3 6-33 0,-2 1-20 16,1 1-11-16,3 5-5 0,-11-9-20 15,5 4-13-15,1 2-5 0,-3-1-10 0,0 3-21 16,8 1-5-16,-15-1-11 0,7 1-9 0,8 0-19 15,-18 4 6-15,11-1-10 0,-1 2-1 0,3 0-2 16,0 1-8-16,0 1-15 0,3 1 0 16,-1 1 0-16,3-1-5 0,0-8-6 15,3 18-2-15,1-8-7 0,2 0-3 0,-1-2 5 16,3 1-1-16,1 0 1 0,0-3 0 0,1 1 11 16,0-2-6-16,-2-2 0 0,2 0-13 0,-2 0 11 15,2-3-14-15,-10 0 11 0,17-3-15 16,-9-1-6-16,0-1-2 0,-2 0 8 0,-1-1-6 15,0-1-2-15,0 0-5 0,-3 0-13 0,1-1 5 16,-3-1-13-16,0 9-7 0,0-17-26 0,-3 9 13 16,0-2-39-16,-2 1-2 0,0-1-25 0,-2 2-29 15,4-2-103-15,-2 1-35 0,0 1-317 16,2-2-175-16,-3 1 60 0,2-3 53 0,1 0 79 16,-1 0 59-16,4-2 55 0</inkml:trace>
  <inkml:trace contextRef="#ctx0" brushRef="#br0" timeOffset="182836.25">23769 3113 450 0,'0'0'174'0,"0"0"-23"0,-5-6 8 0,5 6-1 0,0 0 14 0,-4-4 10 0,4 4-24 0,0 0 11 0,0 0-15 16,-6-4-3-16,6 4-13 0,0 0 3 0,0 0 0 0,-11 0 0 16,11 0-19-16,0 0 6 0,0 0-10 0,-15 6-3 15,15-6-17-15,-9 4 9 0,9-4-22 0,-9 4 9 16,4 0-14-16,5-4-19 0,-10 5 3 0,10-5 0 16,-7 6 3-16,2-3-14 0,5-3-4 0,-9 8 7 15,6-5-10-15,3-3-2 0,-5 10-3 16,0-4-8-16,3 1-5 0,0-1 0 15,2-6 16-15,0 16-18 0,0-8-6 0,2 0 13 16,1 0 11-16,2 0-21 0,2 0 13 0,-1 0 7 16,2 0 3-16,1-2-2 15,1 0-11-15,-1-2 16 0,1 0-13 0,0-1 2 0,0 0-7 16,-2-2 20-16,-8-1-5 0,20 0-3 0,-12-1-17 16,2-1 23-16,-3-1-14 0,-1-1 12 0,1 0-24 15,0 0 7-15,-1-2-12 0,-1 1-8 16,-1-1 19-16,1 0-4 0,-2 0-9 0,2-1-6 15,-5 7 0-15,4-10-7 0,-1 3 2 0,-3 7 18 16,2-11-16-16,-2 11-9 0,0 0-8 0,-6-11-1 16,2 8-6-16,4 3-7 0,-13-1-57 15,3 1-50-15,10 0-87 0,-18 3-109 0,6 1-451 16,3 0 12-16,-4 2 80 0,3 0 64 16,-1 1 51-16,-1-2 75 0,0 4 30 0</inkml:trace>
  <inkml:trace contextRef="#ctx0" brushRef="#br0" timeOffset="183392.78">23623 3897 675 0,'6'-8'302'0,"-6"8"-12"0,0 0-14 16,0 0-7-16,0 0-16 0,0 0-22 0,0 0-27 15,0 0-7-15,0 0 1 0,0 0-30 0,0 0-14 16,4 18 18-16,-4-18-27 0,0 14-17 15,1-5 3-15,-1 1 0 0,-1 1 17 0,1 2-7 16,-3 1-16-16,1 2-17 0,-1 0 9 0,-1 3-7 16,-1 0-12-16,2-1-9 0,-1 0-4 0,0 1 2 15,-1 0-18-15,0 3-8 0,-1-4 1 16,0-1-21-16,2 1 13 0,-1-2-14 16,1 1-4-16,0-2 18 0,-1-2-28 0,1 0-11 15,1-1-23-15,-2 1-53 0,2-2-54 0,0-1-52 16,0-2-183-16,3 0-167 0,0-8-346 0,-4 9 98 15,4-9 99-15,-5 7 62 0,5-7 51 16,-8 4 51-16</inkml:trace>
  <inkml:trace contextRef="#ctx0" brushRef="#br0" timeOffset="184192.2">23610 5426 734 0,'0'0'277'0,"0"0"-29"0,0 0 0 16,0 0 0-16,0 0-10 0,0 0-10 16,0 0-5-16,0 0-5 0,0 0-24 0,11 6 16 15,-11-6-8-15,0 0-20 0,0 0-16 0,0 0 19 16,5 5-29-16,-5-5-13 0,0 0-5 0,0 0 26 16,5 9-28-16,-5-9 20 0,0 8-23 15,0-8 3-15,2 12-8 0,-2-12-26 0,0 13 8 16,1-7 8-16,-1-6-23 0,0 16 7 0,0-6-7 15,0-1-13-15,2 2 0 0,-2-1 5 0,0 3-6 16,3 0-1-16,-2 0-14 0,1 0 1 16,-2 0-8-16,2 1 0 0,0-1-6 0,-4 0 17 15,2 1-12-15,2-3-4 0,-2 2-8 0,-2 2 16 16,1-3-14-16,1-1-9 0,-2-1 9 0,1 1-20 16,-1 1 3-16,0-3-5 0,2 1-8 0,-3-1 7 15,3-1 6-15,-2 0-8 0,0-1-13 16,2-7 6-16,-3 15-6 0,3-9-8 15,0-6-7-15,0 11-15 0,0-11-39 0,-1 9-38 16,1-9-24-16,-2 8-24 0,2-8-27 0,0 6-51 16,0-6-158-16,0 0-484 0,0 0-16 15,0 0 65-15,0 0 104 0,0 0 57 0,0 0 53 16,0 0 60-16,0 0 89 0</inkml:trace>
  <inkml:trace contextRef="#ctx0" brushRef="#br0" timeOffset="185153.28">23464 6606 350 0,'0'0'151'0,"0"0"3"0,0 0 2 0,0 0-13 15,0 0 26-15,0 0-8 0,0 0 1 0,0 0 9 16,0 0-2-16,0 0 21 0,0 0-6 0,0 0 18 15,0 0-25-15,0 0 7 0,0 0-12 16,0 0-9-16,0 0 1 0,0 0-10 16,0 0-13-16,0 0-6 0,0 0 1 0,0 0-13 15,0 0-21-15,0 0-10 0,-13 23 0 0,11-18 1 16,2-5-14-16,-3 9-7 0,3-9-8 0,-3 10 23 16,3-10-13-16,1 9-13 0,-1-9-4 15,5 11 14-15,0-4-7 0,0-4-23 0,2 2-2 0,-1 0 12 16,3 0-8-16,0-2-7 0,1 0-5 15,2 1 15-15,-1-2 0 0,-1 0-3 0,0-2-12 16,-10 0 15-16,21 0-10 0,-11-1-10 16,-3-2 4-16,2 0-9 0,-2-1 17 0,1-3-20 15,-3 2-8-15,0-1 16 0,-2-1-8 0,0-2 5 16,-1 1-20-16,0 0 14 0,-2 8-19 0,-2-18 15 16,-1 11 0-16,-1-2-6 0,-1 3-14 0,-1 0-19 15,-1 1 11-15,-1 1-26 0,-1 3-8 16,0 0-23-16,9 1-58 0,-20 7-80 15,10 0-136-15,1 2-483 0,1 3 28 0,-1 2 89 16,1-1 72-16,0 1 52 0,0 2 73 0,-2 3 54 16</inkml:trace>
  <inkml:trace contextRef="#ctx0" brushRef="#br0" timeOffset="185715.39">23541 7454 959 0,'0'0'374'0,"0"0"-21"0,0 0-10 15,0 0-28-15,0 0-20 0,0 0-24 16,0 0-13-16,0 0-4 0,9 14-11 0,-9-14-25 16,0 0-6-16,-6 16-5 0,3-11-12 0,0 4 15 15,-2 1-21-15,1 1 3 0,0 0-23 0,-1 2 18 16,1 3-28-16,-2-1-6 0,1 2 1 16,1 0-19-16,-2 0-22 0,3 0 18 0,-1-1-24 15,-1 1 6-15,2 0-16 0,1-3-5 0,-2 0-2 16,1-1-13-16,1 1-6 0,0-1-2 0,-1 0-28 15,-1-1 8-15,1 1-16 0,0-3-10 16,-1 1 13-16,0 0-28 0,0-1-52 16,0 0-22-16,-1-1-42 0,1-1-35 0,1-1-44 15,0 1-100-15,-2-1-225 0,2-2-468 0,-2 1 82 16,0-1 104-16,5-5 59 0,-10 8 78 0,2-5 63 16,1 1 77-16,-1 0 23 0</inkml:trace>
  <inkml:trace contextRef="#ctx0" brushRef="#br0" timeOffset="186340.52">23399 8922 967 0,'0'0'374'0,"-7"-7"-13"0,7 7-13 0,-11-5-28 15,2 4-18-15,1-1-26 0,-4 2-22 0,1 0-16 16,-2 2-18-16,-2 1-18 0,2-1-18 15,1 2-25-15,-1 2-13 0,4 2-26 16,0-1-2-16,2 3-8 0,4-2-20 0,2 1 7 16,2 1-7-16,4 1-24 0,2 0-10 15,4-1 3-15,-1-2-2 0,3 1 1 0,1-1-11 0,-1-3-4 16,0 0-5-16,2-4-7 0,-1 1 23 16,-1-3-13-16,4 0-5 0,-4-2-18 0,5-3 7 15,-5-3-12-15,2 0-3 0,-2-2 8 0,1-4 8 16,-3 2-1-16,-2-2-17 0,-2-2 7 0,0 0-15 15,-3 1 11-15,-2 2-11 0,-4 0 0 0,1 1 0 16,-5 1 18-16,-1 0-21 0,0 2-2 16,-3 2-23-16,0 0 12 0,-1 4-22 0,-2-1-62 15,2 4-51-15,0 0-138 0,0 3-213 0,0 3-373 16,1 0 81-16,1 1 95 0,1 2 85 16,0 0 64-16,3 0 25 0,-2 0 62 15</inkml:trace>
  <inkml:trace contextRef="#ctx0" brushRef="#br0" timeOffset="186888.2">23512 9675 813 0,'-3'-7'272'0,"-3"2"-39"0,1 1 0 0,-1-1-13 15,-3 0 2-15,1 2-32 0,1 0-19 16,-3 1 9-16,0 2-14 0,10 0-20 0,-22 3-26 16,14 0 16-16,-2-1 0 0,1 3-49 0,2 0-3 15,0 0-5-15,1 1 1 0,1-1-24 0,5-5 3 16,-4 11-5-16,4-11 22 0,2 11-40 15,-2-11-5-15,7 9 2 0,-1-5-2 0,-6-4 10 16,10 6-15-16,-10-6-19 0,14 2 19 0,-14-2-3 16,14-2 0-16,-14 2-13 0,13-6 13 0,-6 1-5 15,-1-1 5-15,-3-1 0 0,3-3-13 16,-3 1-2-16,0 1 0 0,-3-1 5 0,2 1-6 16,-2 8-12-16,-2-16 18 0,2 9-3 15,-4 1-15-15,4 6-18 0,-6-8-5 0,1 6-44 16,5 2-104-16,-10-1-162 0,10 1-423 15,0 0 70-15,-16 10 59 0,11-6 72 0,2 2 48 16</inkml:trace>
  <inkml:trace contextRef="#ctx0" brushRef="#br0" timeOffset="187340.28">23497 10057 1310 0,'0'0'381'0,"5"-2"-43"0,-5 2-10 0,0 0-8 16,0 0-31-16,14 6-2 0,-14-6-11 16,7 6-17-16,-4-1-11 0,1 2-23 0,-1 0-17 15,-2 1-14-15,1 3-27 0,0-1-4 0,-4 3 9 16,2 1-13-16,-2 4-11 0,1-1-22 0,-3-1-16 16,1 3 18-16,0 0-13 0,-2-1-10 0,3 1-11 15,-3 0-4-15,2 0 2 0,0-1 0 16,-1 1-5-16,0-1-7 0,0-2-1 0,1 1-23 15,1-1-2-15,-1-2 2 0,0 1-2 0,0-1-8 16,1-1-12-16,-1-1-1 0,0 2-5 0,0-3-18 16,-1 0-35-16,1 0-42 0,0-1-35 0,-1 1-19 15,1-1-135-15,-1-4-158 0,0 2-569 16,1 0 56-16,-3-3 103 0,0-1 74 16,-3 1 90-16,-2-3 50 0,-2-2 70 0,-4 0 74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8:29:03.5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14752 3734 721 0,'0'0'236'0,"10"5"-3"16,-10-5-11-16,10 1-19 0,-10-1-9 0,16 4-27 16,-8-3-11-16,2 2-15 0,0-1-11 15,3 1 1-15,2 1-11 0,3 1-18 0,2-1 1 16,4 2-16-16,1 1-16 0,3-2 1 0,11 4 7 16,-6-3-4-16,-5 1-19 0,2-4-2 0,10 5-8 15,-7-2 5-15,-5-2-8 0,1 2-9 16,0-1 4-16,0-2 3 0,0 1-15 0,-1-1 12 15,0 0-7-15,-3-1 7 0,-1 0-2 16,6 0 2-16,-4-2 3 0,0 2-18 0,0-2-5 16,-1 0 5-16,3 0 3 0,-2 0 10 15,7 0-18-15,-2-2 5 0,2 1-3 0,-2 0-10 16,1-1 19-16,0 0-14 0,-1 0 5 0,0 1-7 16,-1-1 10-16,1 0 0 0,-3-1 6 0,0 0-6 15,-1-1-6-15,0 0-4 0,-6 1 15 16,2 1-5-16,0-2-5 0,-2 0-5 0,1 1 28 15,-1 0-33-15,-1-1 7 0,0 0-2 0,1 0 5 16,-1-1 0-16,-1 1 13 0,1-2-8 0,-2 2-3 16,0 0 6-16,0-2 9 0,-2-1 4 15,1 1-8-15,-4 1 2 0,1-2-2 16,-2 1 7-16,-1-1-7 0,1 0 5 0,-1 1-16 16,-1-1 13-16,0-1-7 0,0 0-1 0,0 0 4 15,-2 0 9-15,0-1-7 0,1 1-21 0,-1-2 16 16,0 1 2-16,-2-1-15 0,2-1 7 15,0 1 6-15,-2-1-3 0,0 1 15 0,0 1-5 16,0-2 3-16,-2 1-15 0,0 0 2 16,1 1 15-16,-1-2 13 0,-2 3-35 0,2-2 17 15,-2 2-15-15,0-1 18 0,-1 0-11 16,0 0-12-16,1 0 13 0,-2 0-8 0,-2 0 5 16,2 9-11-16,-2-16 1 0,1 6 20 0,-2 2-15 15,-1-3-2-15,0 2-14 0,-2-2 11 0,1 1 5 0,-3-1-8 16,0 2-7-16,-2-2 22 15,-1-1-25-15,-2 1 13 0,-2 0-5 0,-1-1 12 16,-3 1-20-16,0 0 8 0,-1 0-21 0,0 1 16 16,0 1 4-16,-1-1-1 0,2 2 1 0,0 1 5 15,-2-2 10-15,-1 1-22 0,2 2 17 16,-1 0-24-16,-2-1 12 0,-1 1-20 0,-2 1 30 16,-1-1-10-16,-3 2-5 0,2-1-10 0,-1 1 23 15,-2-1-21-15,0 1 5 0,1 0-7 0,-3 0 18 16,2 0-3-16,0 1-18 0,0 1 0 15,0-1 31-15,1 0-15 0,0 2-11 16,4-1-2-16,1 2-4 0,-1-1 20 0,2 1 7 16,-2 1 5-16,2-1-8 0,0 3-15 0,0-3-8 15,0 3 16-15,0-1-11 0,-4 1 3 16,0 0-3-16,4 0 16 0,-3 1-16 0,-1 1 13 16,0-2-5-16,1 1 3 0,-1 0-3 0,2 0 13 15,3-1-11-15,1 1 1 0,0 0 7 0,2-1-12 16,-2 1 8-16,6-3-6 0,-2 4-1 0,2-3-4 15,1 1 10-15,0 0-13 0,0 1 8 16,2 0-28-16,-1-1 30 0,0 1-4 0,1 0 2 16,0-1-10-16,0 2 12 0,-1 0 3 15,1 0 3-15,1 1-18 0,-2-1 17 0,1 0-12 16,0 2 3-16,-1-2-3 0,2 1 12 0,0 0-18 16,0 0 11-16,0 1 0 0,1-2-1 15,-1 2 8-15,2 1-13 0,0-2 10 0,-1 2 3 16,1-1 6-16,1-1-8 0,-1 2-18 0,1-1 19 15,1 2-14-15,-2-1 5 0,3-1-9 16,-1 2 9-16,0-1-2 0,2 0 13 16,-2 0-1-16,1 1-13 0,0 0 10 0,1 1 1 15,0-1 0-15,0 2-15 0,0 0-3 0,1 2 3 16,0-2 17-16,0 1-12 0,2 0-3 0,1 2-25 16,2-1-10-16,1 2-29 0,3 1-2 15,3 0-95-15,4 1-146 0,9 8-573 0,0-1 53 0,-1-5 83 16,1 6 104-16,-4-6 39 0,-3-2 79 15,-3-3 36-15</inkml:trace>
  <inkml:trace contextRef="#ctx0" brushRef="#br0" timeOffset="1733.35">14692 7671 629 0,'0'0'236'0,"5"5"-1"15,-5-5-7-15,9 6-28 0,-9-6-14 0,13 6-14 16,-4-4 5-16,0 2-6 0,3 0-17 0,1 0 7 15,1 0-20-15,2-1 7 0,3 1-33 16,1 0 8-16,1-1-23 0,6 3 13 0,1 0-13 16,1 1-19-16,11 1-4 0,-3 2 0 0,4-2 5 15,1 1-13-15,-1-1-18 0,2 2 0 0,2-3-2 16,-1 1-3-16,-3-1-13 0,3 0 16 16,-3-2 2-16,-5-2-17 0,-5 0-4 0,2-1-14 15,-2-1 7-15,1-1-3 0,-1-1 1 0,-1-1-9 16,0-1 4-16,0-1-9 0,1-2 4 0,-3 1 12 15,1-2-3-15,7-5 13 16,-8 4-4-16,-3-1 1 0,-2-1-7 0,1 0 23 16,-2-1-20-16,-3 0 2 0,2 0 0 0,-2 0 11 15,-3-2-14-15,-1 2 6 0,-2 0-5 0,0-1 2 16,0 1-10-16,-1 0 7 0,0-2-7 0,-2 3 23 16,0-1-18-16,0-1 3 0,-1 1-11 15,-1 0 6-15,-2 0-14 0,1 0 21 0,1-2-17 16,0 0 7-16,-4 0-8 0,2 0-8 0,-3-1 4 15,0 1 29-15,-1-1-32 0,0 0 15 0,-2-2-13 16,-2 1 10-16,0-2-2 0,-1 0-5 16,0-1 2-16,-3-1 0 0,1 3-2 15,-4-3-3-15,0 0 0 0,-3 0 26 0,-1 2-21 16,-7-7-15-16,-1 0 3 0,3 5 2 0,-6-2 20 16,3 4-30-16,-3-3 12 0,3 3 9 15,1 4-11-15,-1-1-3 0,1 1-2 0,-1 0 2 16,-7-4 8-16,5 3-12 0,2 2 2 0,0 1 15 15,0 0-5-15,0 1-13 0,-2 1 3 16,0 1 0-16,-1 1 8 0,-2-1 4 0,-2 2 1 16,-2 2 2-16,-11-3-5 0,5 5 8 15,2-1-18-15,-1 3 13 0,-12 0-1 0,9-2 1 16,3 4-21-16,-12-2 11 0,9 2 7 0,6 1-15 16,1 0 10-16,-1 0-6 0,1 3 6 0,0-1 8 15,1 2 8-15,2-1-16 0,-8 4 2 0,5-1 1 16,-6 2 9-16,4 1-17 0,3-3 5 0,-3 4 0 15,1 1 21-15,4-2-8 0,5-2-16 16,-1 2-2-16,2-3 2 0,-1 4-2 0,2-1 15 16,-1 0-12-16,3 1 35 0,2-1-38 15,1 0 2-15,1-1 9 0,2 0 1 0,2 1 19 16,-3 3-16-16,1-1 5 0,2-1 9 0,0 1-4 16,0 0 24-16,0 0-34 0,-1 2 3 0,3-2 4 15,-1 0-4-15,1 0-2 0,1 1 14 16,0-2 6-16,4 0-8 0,0-2 2 0,1 3-17 15,0-4 13-15,4 4-6 16,1-2-18-16,1 0 21 0,4 4 3 0,1-3-14 0,2 1 1 16,3 2-5-16,3-2 7 0,2 1 0 0,7 4 21 15,2 0-18-15,4 1-3 0,3-3-18 16,0 0-22-16,2-1-37 0,2-1-43 0,0-2-69 16,0 1-208-16,1-1-493 0,0-4 50 0,-6-4 103 15,-3-2 59-15,-4-2 67 0,-3-1 79 0,6-4 40 16</inkml:trace>
  <inkml:trace contextRef="#ctx0" brushRef="#br0" timeOffset="3364.12">13182 3717 665 0,'0'0'256'0,"0"0"-5"16,0 0-13-16,0 0-21 0,0 0-4 0,0 0-34 16,0 0 8-16,0 0-21 0,28-4-17 0,-11 3-8 15,4 1-13-15,3-2-11 0,2 2-4 0,5-1-6 16,0 1-9-16,2 0-9 0,2 0-12 15,-3 0 0-15,1 0-8 0,1 0-20 0,-2 0 9 16,-6 0-4-16,-1 1-5 0,-1 1-8 0,0-2-3 16,-4 1-7-16,-2 0-3 0,-3-1 0 0,1 1-12 15,-4-1 19-15,-2 1-9 0,0 0-8 16,-10-1 5-16,13 2 0 0,-13-2 10 0,0 0-17 16,0 0 4-16,0 0-4 0,0 0 14 0,0 0-20 15,0 0-7-15,0 0 7 0,-29 6-10 0,14-5 8 16,0 1 0-16,-3-2-3 15,-3 1 2-15,-1 2-1 0,-1-2-1 0,1 2-3 16,1 0 8-16,0-1-4 0,2 2 4 0,2-1 8 16,4 1-23-16,0-1-6 0,6 1 11 0,1 0 26 15,6-4-34-15,-2 7 1 0,2-7-1 0,0 0 13 16,13 12-18-16,-4-9-2 0,0 0 7 16,3 1 3-16,1 0-3 0,-1 0-15 0,0-1 21 15,0 0 7-15,-2-1-15 0,0 1 2 0,0-1 3 16,-4 0 0-16,-6-2 10 0,12 6 0 0,-12-6 0 15,5 5 23-15,-5-5-23 0,0 0 1 16,0 0 14-16,0 0 0 0,-7 15-4 0,7-15-6 16,-8 5 8-16,8-5-5 0,-8 5 5 0,8-5-16 15,-9 5 6-15,9-5 2 0,-8 4-20 0,8-4-11 16,-7 5-7-16,7-5-13 16,-7 4-64-16,7-4-87 0,0 0-130 0,0 0-377 15,0 0-5-15,0 0 62 0,0 0 73 0,0 0 40 16,28-7 91-16</inkml:trace>
  <inkml:trace contextRef="#ctx0" brushRef="#br0" timeOffset="5282.03">21285 3748 412 0,'14'1'171'0,"-14"-1"-2"16,14 2 5-16,-6-1 0 0,-8-1-28 0,17 3 5 15,-8-1-2-15,1 2 2 0,3-2-11 16,-1 1-1-16,8 2-6 0,1 1 5 0,5-1-20 15,13 3-8-15,1 2-13 0,1-2-5 0,3 1 8 16,0 0-16-16,2-2-2 0,1 1 0 0,-2-1-20 16,-1 1 12-16,-3-2 3 0,-6-1-29 15,-4 0 6-15,0-2 0 0,0 0-6 0,1 1 1 16,0-3-5-16,2 2 4 0,-1 0 3 0,0-2-2 16,2 1-8-16,10 1 3 0,0 0-11 15,-6-1 15-15,-5 0-12 0,1-1 8 16,-1 1-11-16,1 0 8 0,-2-2-20 15,0 1 12-15,-1 0-20 0,1 1 7 0,-1 0 3 16,-2 0-8-16,1-1-4 0,-1 1 7 0,1 0 0 16,-1-2-3-16,-3 0-5 0,-2 1 0 0,2 0-2 15,0-1 10-15,-1 0-8 0,5-1 3 16,0 1 0-16,2 0-11 0,-2-1 11 0,0 1 5 16,0-4-10-16,-1 3 2 0,-1-1-2 0,-5 0 4 15,0-1 4-15,0 0-1 0,-2 1-5 0,1 1 6 0,-3-2 17 16,1 0-20-16,-1 0-3 15,0 0 5-15,-1-1 1 0,-3 1-16 0,4 1 10 16,-1-3-2-16,1 1 2 0,-1 0-5 0,-1-1 0 16,1-1-2-16,-1 0 12 0,0-1-2 0,0 1 5 15,1-2-10-15,-3 2 9 0,2-2 1 16,-2 0-13-16,-1 0 13 0,0 1 0 0,-1-2 0 16,2 1-2-16,-2 0 2 0,1-1-11 0,-1 1 19 15,1 0-16-15,0-1 3 0,2 1-8 0,-1 2 23 16,0-2-23-16,-1 1 5 0,1 0-2 15,-1 0 5-15,0-1-13 0,1 2 3 16,-2-1-3-16,-1 1-3 0,-2-1 13 0,0 0 3 16,-1 1 18-16,0-3-11 0,-2 2 11 15,1-1-13-15,-3-1-3 0,1 0 8 0,-2-1 0 0,1 0-2 16,-3 0 2-16,2 0-13 0,-2 1 8 16,1 0-10-16,-2-1 4 0,-1 2 4 0,1-2-11 15,0 1 15-15,-1 1-15 0,1-2-5 0,-2 1 0 16,0-1 16-16,0 1-6 0,-2 0-2 0,1-2 2 15,-1-1 3-15,-3 1-16 0,1-1 13 0,0 0-12 16,-3-2-3-16,-2-1 18 0,-1 1-6 16,-2-2-7-16,-1 0 8 0,-1 1-3 0,0 0-5 15,-2 0-8-15,1 0 14 0,-2 1 14 0,0-1-20 16,0 0-5-16,-3 1 5 0,-1 1 8 0,-5-5-11 16,1 3 11-16,-4-1-16 0,-2-1 3 15,-2 0 0-15,-2 2 12 16,1-2-17-16,-2 1 20 0,-3 2-15 0,-4-1 3 0,2 0 2 15,-2 4 13-15,1-2-24 0,-2 2 11 16,3 0 13-16,-1 1-8 0,1 1-5 0,0-1-5 16,-1 4-5-16,-1-3 28 0,1 3-23 0,0 0 0 15,-3-1-3-15,-3 2 21 0,-3 0-18 16,-2 0-1-16,-2 1 1 0,-3 3 3 0,-15-3 20 16,16 1-26-16,-2 0-2 0,3 2 12 0,0-1 1 15,-1 1-3-15,3-1 28 0,-2 0-36 0,3 2 1 16,1 0-6-16,1 0 18 0,4 0-5 15,7 0-8-15,4 0-2 0,2 0 20 0,-1 2-17 16,1-1 7-16,-1 0-8 0,1-1 21 0,-1 0-23 16,-11 3 7-16,7 0-7 0,-7 1 17 15,0 0-7-15,-1-1 6 0,1 3-6 16,1 1 5-16,0 0 2 0,2 0-4 0,2 3-11 0,1-1 24 16,2 2-19-16,3 1 13 0,1 1-28 0,1 0 29 15,7 0-11-15,4-1 15 0,0 1-5 16,-5 4-2-16,3 3-1 0,-1 0-9 15,1 4 17-15,1-3 1 0,3 4 4 0,-1 1-12 16,2 1 12-16,2 0-4 0,3-3 2 0,5-3-13 16,0 3 7-16,2 0-1 0,1 1 4 0,3 0 6 15,0 1-9-15,3-4 1 0,0 0 3 16,3 4-6-16,0-3-15 0,1-1 17 0,2 1 11 16,0-1-15-16,0-4-21 0,3 2 21 0,1-1-5 15,2 0 12-15,-2-1-43 0,6 1-23 0,7 3-39 16,2 2-38-16,2-3-90 0,0-2-137 15,5 2-490-15,-1-4 57 0,2 1 66 0,0-2 64 16,-2-2 72-16,-3-3 71 0,-7-1 52 0</inkml:trace>
  <inkml:trace contextRef="#ctx0" brushRef="#br0" timeOffset="7105.03">13197 7525 532 0,'0'0'200'0,"0"0"-26"15,0 0-13-15,12-2-31 0,-12 2 11 0,17-1-18 16,-2 0-21-16,3 1-7 0,0-2 10 0,5 2-2 16,3-2-4-16,0 2-14 0,2-1-14 0,3 0 14 15,-1 0-13-15,-3 1-19 0,0 0 9 16,-3 0-11-16,0 0 5 0,-5 0-17 0,-3 1-3 16,-1 0-11-16,-2-1 31 0,-2 1-20 15,-11-1 15-15,14 2-10 0,-14-2-7 0,0 0-4 16,0 0 17-16,0 0-35 0,0 0 50 15,0 0-42-15,0 0 11 0,-24 10 0 0,15-7 10 16,1-2-6-16,-3 0 14 0,0 1-5 16,0 0-3-16,-1 0-11 0,-2 1 6 0,1-1 13 15,0 0-24-15,1 2 6 0,2-1-5 0,1-1 2 16,0 3-5-16,3-2 15 0,6-3-10 16,-7 9-15-16,7-9 8 0,2 8-14 0,-2-8 11 15,6 9-8-15,-6-9 3 0,12 9 3 0,-4-4-6 16,0-1-5-16,0 1 10 0,-1 0 1 0,-2-2-11 15,-5-3 26-15,10 9-11 0,-7-5-5 16,-3-4 16-16,5 5-13 0,-5-5 8 0,0 0-11 16,0 0 11-16,0 12-6 0,0-12 8 0,0 0-12 15,-7 7-9-15,7-7 3 0,0 0-12 0,-10 5-8 16,10-5-24-16,-9 2-40 0,9-2-49 0,-8 4-94 16,8-4-108-16,-10 5-407 0,5-3 69 15,5-2 82-15,-5 6 69 0,5-6 30 0</inkml:trace>
  <inkml:trace contextRef="#ctx0" brushRef="#br0" timeOffset="8740.23">20840 7846 908 0,'0'0'282'0,"27"13"-13"0,-12-8-24 16,4 4-22-16,4-1-23 0,3 0 2 0,9 5-13 15,3 0 11-15,3 1-44 0,-3-1-10 0,6-1 0 16,-1 1-13-16,-1 2-10 16,2-2-16-16,2 1-12 0,1 0 20 0,8 4-43 15,0-1 2-15,-2 1-10 0,1 0-13 0,5-1 6 16,-2 1-4-16,1-4-1 0,1 3-14 15,-12-4-12-15,9 3 9 0,-8-5 1 0,-1 2-8 16,1-2 1-16,1-1 1 0,2-2-17 16,-4 0 18-16,-1 2-18 0,0-4 28 0,0 2-31 15,0-3 0-15,-3 1 10 0,1-1 4 0,0 0-12 16,-8-2 6-16,8 3 0 0,-9-4 0 0,9 4 8 16,-10-3-11-16,-3-1-5 0,0 1 13 15,0-2 0-15,-1 3 0 0,2-2 3 0,-3 0-11 16,1 0 8-16,1 0 3 0,-2-2 2 0,-2 2-15 15,5-1 7-15,-6-1-4 0,4 0-1 0,1 0 11 16,-2-1 12-16,-2-1-20 0,1 0 13 16,0-1-21-16,0-1 10 0,-4 3-2 0,3-5-13 15,-3 4 3-15,-1-1 13 0,3-2-3 0,-4 2-1 16,0-1-6-16,-2 0 7 0,1 1 7 0,-1-2-15 16,0 1 3-16,0 0 5 0,1-1-2 15,-2-1 9-15,2 1 1 0,-1-1-16 0,0 0 10 16,1 0-12-16,2-1 13 0,0 0-3 15,-1-1-6-15,0-1 11 0,-1-2-5 0,1 1-2 16,-2-1-11-16,0-1 10 0,-1 0-12 0,-1-1 9 16,0 0-12-16,-1-1 3 0,-3 0 10 15,1-2 0-15,0 1-3 0,-2 0-8 0,0-2 9 16,-1-1-11-16,0 1 7 0,-1 0-2 0,-2 2 8 16,2-2 5-16,-3 1 10 0,0-1-20 0,-2 1 12 15,1-2-12-15,-2 1 10 0,0-1 13 0,0 0-11 16,-2 1-12-16,-1-2 28 0,1 1-29 15,-3-1 18-15,0-2-14 0,-3 3 5 0,-1-2-6 16,-3-2-8-16,-2-1 11 0,-6-6-10 0,-5 1 12 16,-2-1 6-16,-2 0-14 0,-3 0-2 0,-1 1 11 15,-2 1-14-15,1 1-4 0,-1-1 15 16,-1 3-13-16,-1 0 10 0,1 0-10 16,-3 4 5-16,0-3-8 0,0 2 1 0,-4 2 4 15,-1-1-4-15,-12-1-1 0,-5-1 8 0,1 0-10 16,-5 2 8-16,0-1-1 0,0 2-4 0,-2 0 4 15,-3 1 1-15,3 1-3 0,-1 1-8 16,2 1 6-16,1 2 4 0,11 3 1 16,-1 0-8-16,0 2 0 0,2 0 12 0,0 3 6 15,1-1-15-15,-1 4 12 0,-1-1-18 0,2 1 0 16,1 1 6-16,-2 0 10 0,-3 0-11 0,-1 0-7 16,-2 0 5-16,-2 2 25 0,0-2 1 15,-3 0-21-15,0 0-8 0,2 0 9 0,-2 1 11 0,3 0-17 16,2 0 2-16,2 1 8 0,4 2-5 15,0 0 5-15,13 0-7 0,3 1 4 0,1 0-7 16,1 2 3-16,-8 4 2 0,0-1 12 16,1 3 1-16,3-1-5 0,0 2 2 0,2 1 3 15,0 1 2-15,0 1-10 0,8-2 0 0,-6 4 21 16,1 0-13-16,6-3-16 0,4 1 13 0,-6 3 1 16,5-1-4-16,5-2 1 0,0 1-6 0,1-1-2 15,4 3 16-15,1-3-11 0,3 1 0 16,1 0-7-16,0 1 17 0,3 0 6 0,2 0-11 15,-2-2-5-15,4 0-5 0,-1 2 3 16,2 0-11-16,0-1 18 0,1-2-5 0,0 3 5 16,1-4-12-16,2 2-6 0,-1 2 21 15,3-3-8-15,3 4-15 0,7 6-8 0,2-2-18 16,5 0-33-16,2 1-13 0,6 1-28 0,11 5-54 16,-3-1-151-16,6 0-555 0,2-1 30 0,-1-2 78 15,0-4 83-15,-10-5 57 0,-1-1 49 0,0-2 69 16,1-1 46-16</inkml:trace>
  <inkml:trace contextRef="#ctx0" brushRef="#br0" timeOffset="58640.17">14731 4628 703 0,'10'3'249'0,"1"0"-14"16,-1 1-10-16,0-1-20 0,0 0 5 0,1 1-15 15,1 0-8-15,0-1-26 0,0 1 3 16,2 0-34-16,0 2 21 0,1-1-20 15,2 1-11-15,1-1-7 0,1 2-3 0,1-2-10 16,4 4-3-16,1-2-10 0,0 0-3 0,2 0 3 16,10 3-18-16,-6-3-5 0,-2 0 0 15,-1-1-15-15,0 0 5 0,-1-1 0 0,2 1-3 16,-3-3 5-16,-2 1-2 0,-1-2-3 0,0-1-5 16,0 1 8-16,0-1-6 0,-1 1-9 0,1-2 2 15,-1 0-13-15,-2 0 21 0,2 1-19 16,-2-1 4-16,4 0-6 0,-3-1-5 0,-1 1 0 15,1 0-5-15,2 0 7 0,-2-1 4 0,-2 0 6 16,0 1-14-16,-1-1-1 0,2-1 1 0,-2 1 4 16,0 1 4-16,0 0 1 0,0-2-7 0,-2 0 5 15,1 1 6-15,1-1-1 0,-2-2 5 16,0 3-4-16,-1-2-4 0,1 0-4 16,-1 0 7-16,0-2 1 0,0 3 1 0,0-2-14 15,-1 0 4-15,0 0 4 0,0-1 4 0,0 0-13 16,-2-1-9-16,0 2 12 0,1-2-3 15,-1 0 11-15,0-1-16 0,0 0 21 16,-2 0-8-16,0-1 11 0,-1 2-19 0,0-4-2 16,0 2 8-16,0 0-14 0,-3-3 11 0,2 1 8 0,-2 0 9 15,0 0-29-15,1-2 2 0,-1 1-5 16,-1 0 10-16,0-1 1 0,0-2 8 16,0 2-9-16,-1-1-13 0,0 1 2 0,0-2 1 15,-2 0 0-15,2 2 17 0,-1-1-4 0,-3-1 5 0,2 2-9 16,-1-1-14-16,1 0 11 0,-2 2 2 15,0-1-10-15,0 0 4 0,-1 1 5 16,0 1-2-16,0-1 5 0,-1 0-10 0,2 2-3 16,-3-1-5-16,1 1 8 0,-1-2-8 0,1 1 10 15,-1 1-25-15,-1-1 15 0,0 0 7 0,-2 1-17 16,0-1 13-16,1 0 2 0,-3 1-16 16,2-2 24-16,-2 2-13 0,-1-1 5 0,0 2-17 15,0-2 6-15,0 2-4 0,-2-1 18 0,0-1-6 16,0 2 11-16,-1 0-18 0,2 0 15 0,-1 0-12 15,-1 1 7-15,1-2-10 0,-1 3 12 16,1 0-4-16,-2-2 12 0,0 1-17 16,1 1 17-16,-4 0-30 0,3 0 15 0,-1 0 0 15,-3 0 2-15,0 1-9 0,-1-1 12 0,1 1 8 16,-2 0-6-16,0 0 9 0,-1 1-32 0,0-1 11 16,1 2 3-16,0-1 9 0,0-1-7 15,-1 1-2-15,2 0 14 0,2 1-17 0,-2-1 5 16,1 1-18-16,2 0 16 0,-1 1 2 0,1-2 0 15,-1 3 0-15,1-1 0 0,-1 0-3 0,1 1-4 16,-1-1 9-16,-1 1 8 0,1 1-2 16,0-1 13-16,-1-1-14 0,2 2 6 0,-1 0-26 15,-1-1 18-15,-1 1-2 0,1 0 5 0,0 0-8 16,1 0-3-16,1 0 3 0,-2 1 5 16,0-1-5-16,2 0 16 0,-2 0-14 0,1 2-10 15,-2-2 11-15,3 0 2 0,-1 1-2 16,-1-1-8-16,-1 1 15 0,1 1-18 15,0 1 3-15,0-2 2 0,-4 1 9 0,3 2 9 16,-2-1-23-16,0 1 18 0,1 0-2 0,-1 0 5 16,0 1-5-16,0 0-1 0,0 1 1 15,1-1 7-15,0 1-10 0,0-1 24 0,2 0-14 16,-1 2-12-16,0 0 2 0,1 0 13 0,1 0-11 16,0 1 21-16,1-1-12 0,1 3-9 0,0-2-1 15,1 1-6-15,1 2 2 0,3-1 19 0,-1 0-16 16,2 0 13-16,0 1 0 0,1-1-1 15,2 2-14-15,-2 0 0 0,1-1 12 0,1 1 5 16,0-1-12-16,1 3 7 0,0-2-20 0,0 1 16 16,1 0 1-16,0 0-4 0,0 1-13 15,0-1 23-15,2 0-18 0,0 2 18 0,1-2-21 16,1 1-4-16,1 0-11 0,3 2-3 0,2-1-25 16,1-1-13-16,5 5-18 0,0-3-22 0,3 0-22 15,1 0-33-15,-1-2-22 0,2 1-93 0,-6-4-261 16,2-1-376-16,-4-3 80 15,-3 1 88-15,-2-4 65 0,-5-4 72 0,1 6 63 16,-1-6 47-16</inkml:trace>
  <inkml:trace contextRef="#ctx0" brushRef="#br0" timeOffset="59552.06">12849 4352 709 0,'21'-6'250'0,"-21"6"-6"16,12 0 9-16,-12 0-33 0,15 0 3 0,-5 1-13 16,1-1 0-16,2 1-16 0,2 0-4 15,3 1-11-15,3-1-21 0,1 4 1 0,5-2-21 16,4 2-7-16,10 2-6 0,1-1 11 0,2 0-39 16,-2 2 8-16,2 0-20 0,-3-1 14 0,-1 0-22 15,-7-1-10-15,-4-1-16 0,-2 0 16 16,0-1-26-16,-2 2 2 0,-2-2 3 0,-3-1-2 15,-1 1-21-15,1-1 5 0,-4-1 10 0,-1 1-10 16,-1-2 3-16,-3 1-10 0,0-1 7 0,-1 0 8 16,-10-1 2-16,15 0-12 0,-15 0 12 0,9-1-18 15,-9 1 3-15,0 0 0 0,0 0-17 16,0 0-4-16,0 0 26 0,-32-7-25 0,15 5 5 16,0 0-1-16,-5 1 16 0,-4 1-18 15,1-3 1-15,-3 3-6 0,-2 1 23 0,-1 1-13 16,5-2-15-16,2 2 17 0,-1 1-1 0,4 0-4 15,0 0-4-15,2-1-3 0,6 2 10 16,2 0 6-16,3 2-19 0,4-2 13 16,4-4-17-16,-1 9 22 0,1-9-23 0,10 11 21 15,-1-5-16-15,4-1 19 0,2 2-24 0,2 0 0 16,-1-2 8-16,-2 0-2 0,0-2 2 16,-1 2 0-16,-1-1 0 0,0 0 8 0,-3-1-11 15,-1-2 6-15,0 1-9 0,-8-2 24 0,10 4-18 0,-10-4-5 16,0 0 3-16,7 3 2 0,-7-3-13 15,0 0-8-15,0 0-17 0,0 0-29 0,0 0-22 16,-18 8-62-16,18-8-133 0,-12 3-146 16,7 0-374-16,5-3 82 0,-10 0 57 0,10 0 66 15,-13 2 61-15,13-2 57 0</inkml:trace>
  <inkml:trace contextRef="#ctx0" brushRef="#br0" timeOffset="72483.23">14787 8652 565 0,'6'3'187'0,"-6"-3"-10"0,15 8-8 16,-5-3-18-16,1 2-5 0,3-1-8 15,2 1 5-15,2 2-38 0,7-1-5 16,8 5-3-16,1 1-5 0,3-3-17 0,3 1-1 16,2-1-15-16,4 0 7 0,0 1-27 0,3-2 7 15,1 1 5-15,0-3 3 0,-1 2-3 16,-2-1-8-16,-2-1-17 0,-2-1-3 0,-1-1-10 16,-8 0 25-16,-4-3-17 0,2-1 2 0,-3 1-26 0,2 0 13 15,-1-2-2-15,-2-2 18 0,3 3-3 16,0 0 10-16,-1-4-18 0,1 0 24 15,0 1-32-15,0-2 21 0,-1-1-4 0,-1 1 9 16,1-3-13-16,-3 2 16 0,1-2-21 0,-1 0 16 16,-1-1-8-16,-2 1 23 0,1-2-20 0,-5 2 12 15,-2-1 3-15,1-1-7 0,-2 0 6 0,-2 1 12 16,-1-3-16-16,-1 1 7 0,-2-1-7 16,-2 0 7-16,-1 0-17 0,-1-1 10 0,-3-1-8 15,0-1 8-15,-1 1-8 0,1-2 15 0,-2 0-12 16,-2-3 5-16,0 1-10 0,-1-2 4 15,-1-1-7-15,-1 1 18 0,-3-1-18 16,1 0 3-16,-2-2-6 0,-1-2 21 0,-2 0-25 16,-6-6 7-16,-1 1-8 0,-4 0 6 0,0 3-3 15,-4-1-6-15,-3 1 6 0,-2 1-2 0,-3 0 4 16,1 4-7-16,-2 0 0 0,-1 1-1 0,1 0-4 16,0 3 28-16,2 0-21 0,0 2 3 15,5 2-7-15,-7-2-4 0,6 4 9 0,3 0 7 16,-1 2-18-16,-10-4 18 0,-1 1-3 0,-1-2 1 15,-2 4-3-15,-1-1 15 0,-1 1-5 0,-1 0 8 16,-1 1 18-16,-2-1-26 0,2 3-8 16,-1 1 8-16,0 0 11 0,-3 2-3 0,10 1 2 15,4 2 6-15,-1 2-3 0,-9 1-13 16,6-1-5-16,7 4 0 0,-10 0 2 0,3 2 14 16,6 0-26-16,6 0 2 0,1 1 13 15,-9 6-2-15,9-4-6 0,2 1 3 0,2 0-5 16,1 2-8-16,1-1-2 0,2 3 18 0,0-1-14 15,3 0 4-15,-1 3 2 0,4-1-8 16,1 1 8-16,1-2-18 0,3 2-8 0,3-1 11 16,1 1 2-16,3 2-10 0,2 0-11 15,4 2-9-15,3 0 4 0,4 8-25 0,4-2-2 16,1-1-29-16,2 0-20 0,-1-3-62 0,0 0-125 16,-2-4-110-16,-3-5-418 0,0 1 67 0,-3-5 69 0,0-1 57 15,-4-2 97-15,-3-1 38 0</inkml:trace>
  <inkml:trace contextRef="#ctx0" brushRef="#br0" timeOffset="73236.17">13034 8515 560 0,'0'0'200'0,"-5"1"-31"16,5-1 7-16,0 0-22 0,0 0-13 15,0 0-11-15,-6 2 1 0,6-2-29 0,0 0 3 0,0 0-3 16,0 0-2-16,0 0-2 15,0 0 7-15,0 0-31 0,18 8-8 0,-10-7-2 16,2 1 21-16,1-1-14 0,6 0 11 0,-1-1 3 16,7 1-6-16,-2 1-7 0,4-1 5 0,-2 1-13 15,-1 0 2-15,2 0-2 0,-3 1 0 0,1-2-13 16,-6 2-12-16,1-1-14 0,-3 0 11 16,0 0 8-16,-3-1-11 0,-1 1-10 0,-10-2-5 15,11 3 8-15,-6-2-3 0,-5-1 2 0,0 0 14 16,0 0-19-16,0 0-2 0,0 0 13 0,-23 7 15 15,12-6 7-15,1 1-4 16,-1-1 5-16,-1-1-11 0,0 3 16 0,-1-3-10 16,0 2-16-16,2 0 11 0,-1-1 2 0,3 1-13 15,-2 1-5-15,4-2 0 0,7-1-5 0,-12 4-2 16,12-4-21-16,-5 4-3 0,5-4-35 0,0 0-44 16,0 0-120-16,29 9-105 0,-14-8-456 15,3 0 72-15,0-1 51 0,2-2 64 0,1-2 56 16,0 0 72-16</inkml:trace>
  <inkml:trace contextRef="#ctx0" brushRef="#br0" timeOffset="101099.89">14862 5399 412 0,'0'0'146'16,"-7"3"2"-16,7-3-15 16,0 0 5-16,-4 5-40 0,4-5 30 0,0 0-31 0,-3 6 0 15,3-6 13-15,0 0-5 0,0 0-15 0,4 15 17 16,-4-15-10-16,8 9 21 0,-2-6-18 15,0 3 20-15,0 1-10 0,2 0-2 16,1 0-26-16,-1 1 10 0,5 2-8 0,0-1-12 16,-1 1-10-16,2 0 19 0,0 0-17 0,1 1-2 15,1-1-3-15,1 2 2 0,1-1-15 0,1 0-7 16,1-1 12-16,-4-1-5 0,5 1-8 0,-1 0-4 16,3 0 32-16,-2 0-27 0,1 0-22 15,0-1 27-15,2-1-18 0,-1 0-1 0,1 0-12 16,-1-2 10-16,2 2 15 0,-1-1-22 15,2-1 7-15,-1-1 0 0,1 3-18 0,0-3 8 16,-4-1 7-16,1 1 1 0,-2 0 2 16,-1-2 0-16,3 1-10 0,-2-1 7 0,-1 0-15 15,1 0 11-15,-1 0-11 0,0 0 7 0,1-1-17 16,-1 1 13-16,0-1-5 0,-2-1-1 0,1-1 3 16,0 0 3-16,1 0-6 0,1 0 4 15,0-3-4-15,2 1 6 0,1 1-6 0,-1-2 4 16,0 1-4-16,1-1 1 0,-1-1 4 0,0 0 11 15,0 1-15-15,0-2-1 0,-2 2 6 0,-1-2-5 16,0 2-3-16,-2-4 10 0,0 1-8 0,-1 2 1 16,-2 0 15-16,2-2 7 0,-3 0-9 15,1-1 7-15,-1 1-18 0,-2-1 10 0,1 0-4 16,1-1 19-16,-1-1-12 0,-1 1-2 0,-2-1 1 16,2-1 9-16,0-1 2 0,-1 2-10 15,-1-3-8-15,0 1-2 0,-2-1 18 16,2 0-3-16,-4 1-3 0,1 0-4 15,0 0-14-15,-2-1 24 0,1 1-19 0,-2 1 1 16,0-1 7-16,0 0 1 0,-1-2 7 0,0 2-3 16,-1 0 11-16,0 0-26 0,-1 0 18 0,0 1-5 15,-1 1 8-15,0-2-11 0,0-1 11 16,-1-2-6-16,-2 1 1 0,1 1 2 0,-1-1-13 16,0-2 3-16,-1 1 10 0,-1 0 2 0,-2-2-17 15,1 1 5-15,0 1 0 0,-2-2-3 0,1 2-5 0,-3 1 5 16,2-1 11-16,-2 1-9 15,-1-2-4-15,-3 2-10 0,-2-2 17 0,0 2-15 16,-2-2-3-16,-1 3 3 0,-1-2 21 0,-1 1-21 16,-6-3-5-16,3 2 12 0,4 2-4 0,-2 2-3 15,3-1 5-15,-3 2-7 0,3-1 19 16,1 2-19-16,1-1-1 0,1 3 6 0,0-1-3 16,-1 0 0-16,1 0-10 0,-1 1 5 0,1 0 10 15,-2 0-3-15,-2 0-4 0,2-1-3 0,-2 3 5 16,-3-3-6-16,2 1-1 0,0 1 9 15,-4-2 14-15,-1 1-19 0,0 0 11 16,0 0-11-16,-1-1 3 0,1 2-2 0,-1 0-3 16,0-1 7-16,1 2-7 0,3 0 10 0,1 0-15 15,1 1 10-15,0-1 0 0,0 1 0 0,-1 0-5 16,3 0-3-16,-3 1-2 0,3 1 20 16,0-2-10-16,1 2-3 0,-4 0 9 0,0 0 1 15,-1 1-12-15,0 0 26 0,0 1-19 0,-1 0 6 16,-1 0-8-16,2 2 0 0,-1 0 5 0,1 1-10 15,1-2-5-15,1 4 12 0,1-3-12 0,1 1 23 16,-1 0-13-16,2-1 0 0,0 2-5 16,1 0 20-16,3-2-15 0,-1 2-3 15,1-1 1-15,-1 0 10 0,-1 1-6 0,-1 1-2 16,0-1-5-16,1 1 10 0,-2-1 3 0,0 1-13 0,0 0 10 16,2 1 0-16,-2 0 3 15,1-1-14-15,2 0 4 0,-1 0 25 0,0 1-13 16,1 0 6-16,1 1-24 0,0-1 41 15,0 2-43-15,2-3 2 0,-1 2 11 0,1 0 2 16,-1 0-13-16,3-1 11 0,-1 0-8 0,1 1 17 16,0 0-6-16,-1-1-17 0,1 1 16 15,0-1-10-15,0 1 0 0,1 0 8 0,1 0 7 16,-1 1-5-16,0 0-5 0,0 0 10 0,2 1 1 16,0 1 1-16,3 0 1 0,-3 0-13 0,2 1 10 15,1-1-7-15,2 1 15 0,0 0 2 0,-1-1-4 16,3 2-16-16,0-2 7 0,0 1 4 15,1 0-6-15,3 0 10 0,-1 0 16 0,2 1-36 16,3 1 18-16,0-1-11 0,7 1 16 0,1 1-8 16,4-2-5-16,11 5 1 0,6 2 1 15,5-3-25-15,1-1-30 0,10 5-29 0,0-2-18 16,1 2-107-16,-11-8-138 0,1 4-403 0,-3-3-53 16,0 0 92-16,-7-2 64 0,-6-2 72 0,-5-2 56 15,-4-1 64-15</inkml:trace>
  <inkml:trace contextRef="#ctx0" brushRef="#br0" timeOffset="103817.71">14613 9410 499 0,'0'0'138'0,"4"6"33"0,-4-6-17 0,0 0-16 16,2 7-18-16,-2-7 16 0,0 0-3 15,4 5-5-15,-4-5-18 0,0 0 5 16,5 4-15-16,-5-4 15 0,5 5-12 0,-5-5-16 16,8 2 18-16,-8-2-8 0,7 4-12 0,-1-2-6 15,-6-2-7-15,11 3 20 0,-4 0-18 0,0 0 0 16,1 0-5-16,0 0 16 0,0 1-29 16,2-1 3-16,-2 1-13 0,2 0 13 0,0 0 2 15,1 2-12-15,-1-3-16 0,2 2 16 0,-1 1-26 16,0-1 18-16,-1 0-10 0,2 1 2 0,1-1 10 15,-1-1 6-15,1 2-16 0,3 0 13 0,-1 0-17 16,1-1 9-16,2 1-15 0,0-1 5 16,1 0 0-16,0 0 8 0,0 1-15 15,1 0 7-15,-1-2-15 0,0 1 20 0,-1 1-28 0,2-1 36 16,-2 0-23-16,0 1 7 0,0 0-7 16,1-2 8-16,-2 1-13 0,1 1 2 0,0-1 23 15,1-1-14-15,-1 1-7 0,-1 0 9 16,3 0 0-16,-2 1-1 0,1-2-17 0,-1 2 5 15,2-2 15-15,-1 2-13 0,0-2-10 0,1 2 6 16,-1-2-14-16,1 0 16 0,-2 1-3 16,0 0 0-16,-1-3-2 0,-1 2 7 15,-1-2-15-15,2 0 8 0,-2 1-5 0,1-2 17 16,-2 1-25-16,2 0 20 0,-1-1-15 0,0 0 13 16,-1 0-21-16,2-1 21 0,-2 0-3 0,2 0-12 15,-1 0 7-15,1 0 8 0,-1 0-21 0,-1 0 18 16,2-1 13-16,-2 0-23 0,1 0 0 15,0-1 13-15,0 0-8 0,-1 1-10 0,-1-2 5 16,2 1 5-16,-2-1 26 0,0 0-26 0,1 1-5 16,-1-3 10-16,0 0 1 0,0 1-4 0,-1-1 4 15,1-1-4-15,-2-1-2 0,0 2 26 16,1-2-36-16,-2 0 15 0,0 0-2 0,0 0 2 16,-2 0 3-16,1 0-8 0,0 0 10 0,-1-1 8 15,0 0-15-15,-1 0 13 0,0-1-3 0,-1 0 20 16,-1-1-23-16,1 1-12 0,-3-3-1 15,1 3 29-15,-2-3-26 0,-1-1 3 16,-1 1-6-16,0 0 9 0,0 0-6 0,-1-1 5 16,-1 0-7-16,0-1 4 0,0 2 6 0,-1-1 0 15,0 0-8-15,1 2 5 0,-1-1 8 0,0 0-8 16,0 1 1-16,0-1-6 0,2 3 15 16,-2-2 1-16,-2 0-24 0,2 0 11 0,-2 0-3 15,1 1 0-15,0 0-10 0,-1 0 28 0,0-1-26 16,0 1 6-16,0 1-13 0,0 0 10 0,0-1 0 15,0 1 0-15,-1 0 5 0,2 0-8 0,-2-1-2 16,-1 1 8-16,0 0-16 0,-1-1 23 16,0 0-2-16,-1 0-6 0,-4 0 4 0,2-1-9 15,-2 1 0-15,-1-1 16 0,0 1-15 16,-2 0 7-16,2 0-10 0,-1-1 10 0,0 2-13 16,-1-1 16-16,1 1-8 0,-2-1 5 15,1 1-5-15,0 1 23 0,1 0-33 0,-1 0 17 16,-1 0-1-16,2 0 6 0,-2 0-1 0,-2 0 1 15,-2-1-7-15,-2 1 11 0,0 0-9 16,-3 0-9-16,-1 1 15 0,0 0 7 0,-1 0-2 16,-1 0-13-16,0 1 26 0,1 0-23 15,1 3-1-15,1-3-7 0,0 2 26 0,2 1 10 16,1 0-23-16,1 2-11 0,2 0 16 0,2 1-5 16,-2 0-5-16,0 0-11 0,2 0 13 0,-3 2 6 15,0 1-11-15,-1 0-10 0,1-1 22 16,0 4-11-16,-1-2 1 0,0 2 9 0,-3-1 9 15,0 1-15-15,1 0 11 0,0 0-19 0,-1 1 14 16,2-1-11-16,3 1 3 0,1-1 2 0,0 1-13 16,1-1 11-16,2 2-13 0,-1-1 2 0,1 2 6 15,1-3 10-15,-1 2-16 0,3 0 18 16,0 0-12-16,0 0 5 0,1 0 7 0,1-2-10 16,1 1 3-16,-1 1 2 0,1 0 5 0,-1 0-4 15,2-2 3-15,-1 1 10 0,2 1-16 0,-2-2 5 16,2 2-13-16,0 0 30 0,0 0-19 15,1-1-1-15,0 2-13 0,2-1 19 16,-1 3-6-16,0-1-3 0,0 1-4 0,3 0 1 16,0 0-5-16,1 2 11 0,-1-1 5 0,1 1-7 15,1 0 10-15,0 0-13 0,1 1-8 0,-1-1-4 16,2 2 17-16,0-1 12 0,0 0-3 16,2-1-17-16,1 3 9 0,0-2-15 0,2 1 13 15,2 0 1-15,0-1 2 0,3 0 9 0,4 2-21 16,2-2-2-16,0-1-8 0,3 1-19 0,3-3-4 15,0 0-33-15,10 2 4 0,-5-2-17 16,-2-3-24-16,2 0-17 0,-2 1-49 0,0-2-71 16,1 1-86-16,11 0-129 0,-10-3-346 0,-4 0 46 15,-4-2 74-15,-3-1 74 0,0-2 59 16,-2 0 36-16,-2-1 72 0</inkml:trace>
  <inkml:trace contextRef="#ctx0" brushRef="#br0" timeOffset="105791.15">13234 5293 399 0,'0'0'199'0,"0"0"-65"15,0 0-6-15,28 7 12 0,-16-6-12 0,2 0-7 16,4 0-27-16,1-1 11 0,2 1-10 15,3 1-21-15,1-2 18 0,5 3-12 0,1-3 12 16,0 2-26-16,1-1 11 0,-2 1-5 0,1 1-11 16,2 0 3-16,-3 1 3 0,-3-2-13 15,-1-1-11-15,-3 2 19 0,1-2-4 0,-5 1-37 16,-2 0 22-16,-1-1 9 0,-1 1-1 0,-4-2-10 16,-1 2 13-16,-2-1-8 0,-8-1 12 0,0 0-22 15,9 2 8-15,-9-2 2 0,0 0 0 16,0 0-23-16,0 0 26 0,-35 4-11 15,20-2 8-15,-1 0-10 0,-1 0 13 0,0-1-3 16,0 1-11-16,2-1-1 0,0 1-6 16,1 1 0-16,1-1 13 0,1 1-23 0,1-1 13 0,1 1-13 15,2 0 12-15,-1 0-9 0,2 0 2 16,0 1-13-16,7-4 8 0,-9 10-5 0,8-6-6 16,1-4-9-16,0 11 25 0,0-11-26 0,3 14 29 15,1-7-23-15,3 1 12 0,-3-1-23 0,1 0 16 16,0 1-3-16,0-2 3 0,-1 0-13 15,-4-6-21-15,7 10-10 0,-4-4-20 0,-3-6-95 16,7 7-41-16,-3-2-136 0,-4-5-365 0,9 4 47 16,-9-4 76-16,10 2 53 0,-10-2 46 0</inkml:trace>
  <inkml:trace contextRef="#ctx0" brushRef="#br0" timeOffset="108400.2">13207 9509 542 0,'-20'0'192'0,"2"0"5"15,3 0-30-15,0 3 14 0,3-3-19 16,2 1-22-16,0-1-9 0,-1 2 20 0,11-2-59 16,-17 2 23-16,10-2-28 0,7 0 0 0,-12 3-5 15,12-3 0-15,-11 3-26 0,11-3 8 16,-8 1-17-16,8-1 22 0,-8 2-8 0,8-2-5 15,0 0-4-15,-7 4-11 0,7-4 7 16,0 0 11-16,0 0-28 0,0 0 12 0,21 7 6 16,-9-5-8-16,5 1-16 0,5-1 4 0,6 1 12 15,5 0 0-15,-2 0-24 0,13 1 1 0,-6 0 11 16,-7 0 1-16,2-1-14 0,0 0 2 16,-1 0-6-16,1 1 11 0,-3-1-28 0,-1 0 15 15,1 0-17-15,-6 0 30 0,1-1-21 0,-4-1 16 16,-1 3-15-16,-6-3-3 0,0 0 10 0,-3 0 5 15,-4 0-7-15,-7-1 5 0,0 0 0 16,0 0 7-16,0 0 8 0,0 0 1 0,0 0 11 16,0 0 14-16,-28 6 3 0,16-5 1 0,-1-2-6 15,-3 2-1-15,0-1 18 0,-1 0-18 0,1 0-7 16,-1 0 17-16,1 1-43 16,3-1 26-16,1 0-21 0,-1 1 17 0,3 0-34 15,2 0 6-15,8-1-19 0,-13 2-11 0,13-2-28 16,0 0-44-16,0 0-71 0,0 0-141 0,0 0-213 15,0 0-217-15,36 5 82 0,-18-6 49 0,3 0 78 16,6-5 60-16</inkml:trace>
  <inkml:trace contextRef="#ctx0" brushRef="#br0" timeOffset="173366.86">2475 9029 893 0,'0'0'271'0,"1"-7"3"16,-1 7-23-16,0 0 18 0,2-10-31 0,-2 10-18 16,0 0-5-16,0 0-26 0,3-8-22 0,-3 8 9 15,0 0-9-15,0 0 2 0,0 0-16 16,0 0-15-16,0 0 3 0,0 0-18 0,0 0-10 15,0 0 10-15,2 26-19 0,-2-26-16 16,2 18-7-16,-1-9 1 0,1 2-7 0,1 2 1 16,1-2-7-16,-1 2 13 0,0 0-18 15,2 1 0-15,0-1-2 0,0 3 7 0,0-1-23 16,0 0 5-16,-2 0-2 0,1 1 7 0,-2-2 6 16,2 1-6-16,-2 0-15 0,1 3 23 0,-1-4-23 15,-1 2-8-15,1-2-2 0,-1-1-1 16,0 2 4-16,1-1-11 0,-1-2 2 0,0 0 11 15,1 1-10-15,-2-2-6 0,0 0 6 0,2-1-3 16,-1-1 3-16,-1-9 2 0,0 18-21 0,2-10 24 16,-1-2-11-16,-1-6-2 0,1 13-10 15,-1-13 2-15,0 10-18 0,0-10 4 0,3 9-63 16,-3-9-25-16,0 0-77 0,3 6-77 0,-3-6-171 16,0 0-489-16,0 0 74 0,0 0 95 15,0 0 79-15,0 0 51 0,23-9 49 0,-16 6 57 16</inkml:trace>
  <inkml:trace contextRef="#ctx0" brushRef="#br0" timeOffset="174007.63">3256 9391 680 0,'-10'0'297'0,"3"1"-10"15,7-1-26-15,-13 2-15 0,13-2-29 0,-8 3-2 16,8-3-23-16,0 0-7 0,-7 4-14 15,7-4-4-15,0 0-14 0,0 0-15 0,0 0-15 16,34 6 5-16,-15-5-20 0,4-1-3 0,9-1-36 16,1-1 25-16,-1 1-24 0,2 0-6 15,-1-2 10-15,-2 3 0 0,-1-4-15 0,0 1-3 16,-2-1-5-16,0 1 3 0,-7 0-5 0,2-2-6 16,-2 1-7-16,0 0-5 0,-1 0-8 0,-1 0 5 15,-3-2-2-15,-1 1-3 0,-4-1-5 16,-1 2 12-16,-3-1-17 0,-1-1-5 0,-2 1 15 15,-1-1-13-15,-3 6 5 0,3-9 6 0,-3 9-11 16,0-9 18-16,0 9-20 0,-2-9 0 0,2 9-1 16,-3-8-2-16,3 8-7 0,-5-5 17 15,5 5-10-15,-3-6 3 0,3 6-13 0,0 0 8 16,0 0 2-16,0 0-8 0,0 0-2 16,0 0 10-16,0 0 0 0,0 0-5 0,23 1 8 15,-23-1 0-15,19 6 2 0,-7-2 15 0,0 2-7 16,0-1 26-16,0 1-3 0,-1 0 2 15,1-1 16-15,-2 2 13 0,0 0-8 16,-1 0 2-16,0 1 11 0,-2-1-5 0,-3 1 2 16,1-1 5-16,-2 0-15 0,-3-7 3 0,1 16 5 0,0-9-8 15,-1-7-18-15,-4 17-3 16,0-11 10-16,-1 2-19 0,-3 2 7 0,-1-3-26 16,0 0-30-16,-3 1-23 0,1 0-54 0,-1-3-45 0,1 1-49 15,-1-2-118-15,4 0-244 0,-1 0-340 16,0-3 89-16,1 1 82 0,8-2 52 0,-14 1 91 15,14-1 47-15,-12-3 53 0</inkml:trace>
  <inkml:trace contextRef="#ctx0" brushRef="#br0" timeOffset="175639.97">5439 8776 517 0,'0'0'174'0,"0"0"-16"0,0 0 29 15,-3-6-43-15,3 6 1 0,0 0-1 0,0 0-14 16,0 0-2-16,-3-8 3 0,3 8-11 0,0 0 8 16,0 0-25-16,0 0 9 0,-4-6-7 15,4 6-10-15,0 0-21 0,0 0 3 16,0 0 5-16,-7-2-29 0,7 2 9 0,0 0-8 15,0 0-3-15,0 0 3 0,0 0 10 16,0 0-21-16,0 0-7 0,-11-1 13 0,11 1-1 16,0 0-9-16,0 0-6 0,0 0 10 15,0 0-22-15,0 0 17 0,0 0-17 0,0 0 7 16,0 0-5-16,0 0 18 0,0 0-18 0,0 0-5 16,0 0-5-16,0 0 12 0,-11 2-4 0,11-2-1 15,0 0-4-15,0 0 9 0,0 0-20 16,0 0 6-16,0 0-11 0,0 0 10 0,0 0 5 15,0 0-2-15,0 0-11 0,0 0 6 0,0 0-3 16,0 0 0-16,-8 4-7 0,8-4 15 0,0 0-16 16,0 0 11-16,0 0 10 0,0 0-34 15,0 0 19-15,0 0 2 0,0 0 3 0,0 0-6 16,0 0 1-16,0 0-11 0,0 0 16 0,0 0-1 16,-2 8-7-16,2-8-2 0,0 0 15 0,0 0-11 15,0 0-7-15,0 0 3 0,0 0 4 16,0 0 1-16,0 0-1 0,0 0 34 0,0 0-44 15,0 0 14-15,0 0-9 0,0 0 3 16,0 0-8-16,0 0 19 0,0 0-11 0,0 0 0 16,0 0 0-16,0 0 5 0,0 0-18 0,0 0 10 15,0 0 1-15,0 0-11 0,0 0 18 16,0 0 8-16,0 0-11 0,0 0-2 0,0 0 11 16,0 0-6-16,0 0-10 0,0 0 20 0,0 0-18 15,0 0-4-15,0 0 7 0,0 0 5 0,0 0 0 16,0 0 3-16,0 0-6 0,0 0-7 15,0 0 15-15,0 0-4 0,0 0-24 0,0 0 25 16,0 0-12-16,14 6 3 0,-14-6-4 0,0 0 35 16,0 0-32-16,0 0 16 0,0 0-18 0,0 0 12 15,0 0-12-15,0 0 5 0,0 0-12 16,0 0 4-16,0 0 0 0,0 0 8 0,7 3 0 16,-7-3-2-16,0 0 9 0,0 0-4 15,0 0 2-15,0 0 5 0,0 0 0 0,0 0-7 16,0 0 5-16,0 0-8 0,0 0-13 15,0 0 15-15,0 0-2 0,0 0 6 16,0 0-22-16,0 0 19 0,0 0-8 0,0 0 2 16,0 0 1-16,0 0 12 0,0 0-10 0,0 0 20 15,0 0-10-15,0 0 8 0,0 0-20 16,0 0 9-16,0 0-1 0,0 0 27 0,0 0-33 16,0 0 8-16,0 0-14 0,0 0 24 0,0 0-28 15,0 0 20-15,0 0-15 0,0 0 15 0,0 0-10 0,0 0 13 16,0 0-18-16,0 0 21 15,0 0-37-15,0 0 21 0,0 0-8 0,0 0 13 16,0 0-5-16,0 0 6 0,0 0 6 0,0 0 1 16,0 0-20-16,0 0 9 0,0 0-7 0,0 0 8 15,0 0-16-15,0 0 23 0,0 0-23 0,0 0 16 16,0 0-3-16,0 0-11 0,0 0 24 16,0 0-15-16,0 0-3 0,0 0-11 0,0 0 9 15,0 0-9-15,0 0-22 0,0 0-34 0,0 0-74 16,0 0-76-16,0 0-86 0,0 0-398 15,0 0 56-15,0 0 66 0,0 0 41 16,0 0 52-16</inkml:trace>
  <inkml:trace contextRef="#ctx0" brushRef="#br0" timeOffset="176303.37">5345 9237 673 0,'-4'-5'279'0,"-2"0"-3"16,0 1-28-16,6 4-2 0,-9-7 2 0,3 4-25 15,6 3-10-15,-11-4-6 0,6 1-7 0,5 3-14 16,-13 0-11-16,13 0-14 0,-15 3-8 0,7 0 6 16,0 2-21-16,0 0-2 0,1 0-29 15,-1 1 14-15,1 3-19 0,1-1-7 0,-1 2 7 16,2-2-12-16,1 3-24 0,2-2 21 0,0 0-10 15,4 1-28-15,0-1 2 0,4 0 8 16,1 1 0-16,3-2-21 0,4-2-12 16,2 1 28-16,3-3-24 0,2 0 6 0,0-2 2 15,-1-1 1-15,-1-1-3 0,0-1 17 0,-2-1-12 16,-2 0-10-16,-1-3 13 0,-3 1-6 0,-3-3-15 16,-3 2 18-16,-2-1 0 0,-3 6 2 15,-4-16-17-15,-3 8 10 0,-1-1-26 0,-2 0 8 16,-4 1-8-16,0 1 6 0,-3-1-16 0,-1 3 0 15,2 0-18-15,0 1-33 0,3 2-24 0,-1 2-42 16,3 0-70-16,1 2-223 0,4 2-491 16,6-4 103-16,-5 6 89 0,5-6 61 0,0 0 54 15,0 0 41-15,16 15 85 0</inkml:trace>
  <inkml:trace contextRef="#ctx0" brushRef="#br0" timeOffset="177037.04">6615 9295 893 0,'0'0'276'0,"3"-8"-17"0,-3 8-13 16,0 0-34-16,0 0-10 0,0 0 8 0,0 0-46 16,0 0-8-16,0 0-2 0,0 0-16 0,0 0-18 15,-14-3-5-15,14 3-20 0,-11 0-3 0,11 0-20 16,-14 0 7-16,14 0-22 0,-15 0 7 0,8-2-16 16,7 2-4-16,-13-1-16 0,8-1 10 15,5 2-4-15,-8-3 4 0,8 3-12 0,-5-5 14 16,5 5-9-16,0 0-8 0,0 0-20 0,0 0 12 15,0 0 0-15,10-14 9 16,-10 14-1-16,8-4-11 0,-3 3 11 0,-5 1 6 16,0 0-14-16,13 0 13 0,-13 0 16 0,0 0 20 15,17 6-29-15,-12-3 4 0,-5-3 22 0,11 8-4 16,-5-4 1-16,-2 2 14 0,1-1-5 0,-5-5 4 16,6 11 4-16,-4-5-1 0,-2-6 0 0,3 13 3 15,-3-13 2-15,-3 11-7 0,0-6-13 16,3-5-6-16,-7 11-1 0,2-6-4 0,0 0 3 15,1 0-12-15,4-5-3 0,-10 4 2 0,10-4 3 16,-7 5-20-16,7-5 2 0,-7 2-3 0,7-2-10 16,0 0 11-16,0 0-42 0,0 0 6 15,0 0 12-15,-8-10-4 0,8 10-14 0,0 0-7 16,0 0 13-16,10-14-8 0,-5 9-5 16,-5 5 17-16,10-10-4 0,-5 7-6 0,0-3 16 15,2 3-10-15,-7 3 7 0,12-6 3 0,-6 4 5 16,-6 2-15-16,11-2 28 0,-11 2-31 15,13 1 13-15,-13-1 10 0,10 4 7 16,-3 1 6-16,-7-5 16 0,10 10-11 0,-6-1 5 16,1-3-3-16,0 2 9 0,-4 2-4 0,1-2 17 15,1 3-1-15,-2 0-11 0,0-1 4 16,-2-1 15-16,1 1-16 0,-2 1 5 0,0-2 11 16,-1 1-5-16,-4 1-9 0,2-3-1 0,0 1 2 15,-3 0-5-15,-2-1-10 0,1 1-19 0,-1-2-9 0,0 0-44 16,0-1-34-16,-1 0-44 0,-1-1-24 15,1-1-127-15,1 1-214 0,0-3-400 16,2 0 58-16,8-2 81 0,-15 0 92 0,15 0 51 16,-12-3 49-16,6-1 87 0</inkml:trace>
  <inkml:trace contextRef="#ctx0" brushRef="#br0" timeOffset="177734.04">7394 8941 934 0,'0'0'422'15,"0"0"-23"-15,9 3-20 0,-9-3-33 0,5 6-11 16,-2 0-2-16,-3-6-36 0,7 16-18 0,-4-6 15 16,1 3-33-16,0 0-10 0,1 3-20 0,0 0-6 15,-1 1-28-15,0 0-5 0,0 2-8 16,0-1-7-16,0 1-8 0,-1-1-26 15,-1 0 16-15,1 1-18 0,-1-1-8 0,0 1-13 16,0 0-10-16,-1-5-5 0,0 2-15 0,-1 0-9 16,2-1-17-16,-2 0-2 0,0-2-1 0,2 1-22 15,-2-2-24-15,0-2-53 0,0 1-72 16,0-1-52-16,0 0-37 0,-2-1-172 0,-1 0-638 16,-1 0 70-16,-2 1 99 0,-2 1 70 0,-2-1 84 15,-4-1 94-15,-3 3 55 0,-4 0 22 0,-8 5 70 16</inkml:trace>
  <inkml:trace contextRef="#ctx0" brushRef="#br0" timeOffset="179236.41">2782 10176 688 0,'0'0'297'16,"0"0"-21"-16,0 0-17 0,0 0-8 0,0 0-18 15,0 0-21-15,1 28-4 0,-2-20-22 0,1 2 11 16,-1 0-46-16,-2-1 24 0,2 4-47 15,-2-2 10-15,-1 1-28 0,1 0-8 16,-1-1-22-16,-2 0 1 0,1 0 14 0,-2-1-23 16,1 1-18-16,-2-2 12 0,-2 0-10 0,0-1-9 15,0 0-17-15,1-2 11 0,-2-1-10 16,2-2-3-16,0 0 3 0,0 1-11 0,0-3 3 16,9-1 3-16,-16 0-13 0,16 0 5 0,-14-3-13 15,7 1 10-15,0-1 29 0,2 0-42 0,0-3-2 16,0 1 8-16,1-1 0 0,0-1-1 15,0 1 3-15,0-2 11 0,1 1-18 0,0 1 7 16,1-1-15-16,2 7 12 0,-3-12-7 0,1 6 3 16,2 6 5-16,-2-8 15 0,2 8 5 0,0 0 0 15,0 0 0-15,0 0 16 0,0 0-9 16,0 0 17-16,0 0-1 0,0 0 5 0,4 33-2 16,-3-22 5-16,2 1 2 0,1 0-10 0,-1 4 16 15,2 1-8-15,1 0-5 0,-2 0-6 16,2 0 6-16,-2 0 2 0,2 0 1 15,-2 0 4-15,2-2-12 0,-3 3 4 0,2-2-9 16,-2-2-6-16,1 0 3 0,-1-1-10 0,1-1 7 16,-1 0-12-16,0 0-6 0,0-2-12 0,-1-2-8 15,0 2-5-15,-1-4-23 0,-1-6-44 16,3 12-23-16,-3-12-40 0,1 9-42 0,-1-9-71 16,0 0-139-16,0 0-91 0,0 0-347 0,0 0 70 15,0 0 69-15,0 0 90 0,-22-14 38 16,12 6 49-16</inkml:trace>
  <inkml:trace contextRef="#ctx0" brushRef="#br0" timeOffset="180771.33">2583 9093 824 0,'0'0'279'0,"0"0"-13"0,0 0-13 16,0 0-25-16,0 0 5 0,0 0 10 16,0 9-53-16,0-9-6 0,0 0-10 0,0 0 3 0,0 0-26 15,0 0-8-15,18 0-20 0,-18 0-10 16,17-3 7-16,-6-2-8 0,3 2-9 0,2-2-26 15,0 1 5-15,2-3-26 0,-1 0 26 16,-1 1-26-16,0-1-10 0,-1 0 3 0,-5 2-1 16,1-3-17-16,-1 2 20 0,-3-2-15 0,-1 3-5 15,-1-3 0-15,0 3 12 0,-3-1-10 0,-2 6-17 16,3-10-6-16,-3 10 23 0,3-9-5 16,-3 9-15-16,2-7 15 0,-2 7 1 0,0 0 6 15,0 0-4-15,0 0 15 0,0 0-2 0,0 0 20 16,0 0 5-16,3 24 8 0,-1-12 15 15,1 2-23-15,0 5 5 0,1 0-7 0,2 3 38 16,1 1-26-16,1 0-5 0,0 0-10 16,1 1-8-16,5 6 1 0,-1-6-19 0,-3-2 18 15,1-2 1-15,-1 0-19 0,-1-1-7 0,-1-3 12 16,-1-1-17-16,0-1 2 0,-2-1-25 0,1-2 33 16,-2 0-19-16,1-3-22 0,-2 1-18 15,-1-2-46-15,-2-7-36 0,3 11-28 0,-3-11-38 16,0 0-131-16,-3 13-162 0,3-13-416 0,-7 3 66 15,7-3 69-15,-13 0 82 0,13 0 36 0,-18 0 117 16,7 0 22-16</inkml:trace>
  <inkml:trace contextRef="#ctx0" brushRef="#br0" timeOffset="180908.37">2915 9311 806 0,'10'-6'240'0,"0"1"-12"15,0 2-36-15,-1-2-59 0,-1 3-64 16,0-1-81-16,-1 0-93 0,1 0-441 16,1 0 47-16,-2-1 39 0</inkml:trace>
  <inkml:trace contextRef="#ctx0" brushRef="#br0" timeOffset="181375.34">3019 9094 790 0,'-6'-3'310'16,"6"3"-18"-16,0 0-34 0,-1-9-22 0,1 9-29 16,0 0-2-16,9-12-41 0,-4 8-8 0,1-2-18 15,1 1 8-15,0-2-38 0,1 0-6 16,0 1-10-16,-3 0-7 0,3-2-19 0,-1 1 19 15,-1 0-24-15,-1-1-2 0,0 1-18 16,-2-1 18-16,0 2 0 0,1-2-13 0,-2 1-15 16,-2 7 7-16,3-11-23 0,-3 11 16 15,1-11-13-15,-1 11 10 0,1-8-15 0,-1 8 7 16,1-8 11-16,-1 8-3 0,0 0-5 0,0 0 16 16,0-10-16-16,0 10 5 0,0 0 3 0,0 0 27 15,0 0-24-15,0 0 12 0,0 0 2 16,0 0 24-16,0 35-18 0,2-20 20 0,1 2 0 15,-1 2 11-15,2 2 2 0,0 1-8 0,1 4-5 16,0-3-12-16,-1 2 7 0,1-1-10 0,-2 1 5 16,1-1 2-16,-1-1-12 0,0-2 2 15,-1-2-7-15,0 1-5 0,1-2 4 0,-3-2-7 16,2 0-10-16,-1-2 7 0,0-1-10 16,-2-2-46-16,1 0-46 0,1-3-43 0,-1 2-75 15,0-10-263-15,-1 12-431 0,1-12 80 16,-5 7 82-16,5-7 77 0,-8 3 30 0,8-3 95 15,0 0 31-15</inkml:trace>
  <inkml:trace contextRef="#ctx0" brushRef="#br0" timeOffset="181599.98">3133 9298 1005 0,'3'-5'400'0,"-3"5"-29"0,0 0-41 15,3-5-23-15,-3 5-35 0,0 0-9 16,4-4-22-16,-4 4-24 0,0 0-30 0,0 0-2 16,12-6-29-16,-12 6-5 0,15-4-16 0,-7 2-9 15,2-1-19-15,2 0-40 0,0 0-18 0,2 0-62 16,4-1-72-16,0-1-240 0,1 1-356 0,1-1-84 16,0-1 110-16,-2 1 51 15,-1-2 56-15,0 0 41 0</inkml:trace>
  <inkml:trace contextRef="#ctx0" brushRef="#br0" timeOffset="182665.86">2853 10568 494 0,'0'0'186'0,"0"0"9"0,0 0-1 0,7-9-9 15,-7 9-11-15,8-4-3 0,-8 4-27 0,9-6 2 16,-2 3-13-16,1 0 7 0,0-2-22 15,0 0-13-15,2 0 3 0,-2-2 4 16,2 0-20-16,-1 0-7 0,0 0-1 0,-3 0 11 16,2 0-21-16,-2-1 18 0,0 0-22 0,-2 1-4 0,0-1-17 15,-1 0 15-15,-1 2-16 16,-2 6 9-16,0-16-27 0,0 16-1 0,0-13 6 16,-1 6 6-16,1 7 13 0,-4-10 0 0,2 6-34 0,2 4 11 15,-3-9 0-15,3 9 17 0,-2-7-25 0,2 7 39 16,0 0-34-16,0 0 18 15,0 0-2-15,0 0-1 0,0 0-4 0,0 0 17 16,0 0-2-16,-7 23 22 0,8-15-12 0,1 4-5 16,1 4-8-16,0 0 13 0,0 3-15 0,1 2 15 15,0 3-8-15,0 0 8 0,1 1-5 16,0 1-15-16,-2-2 2 0,1 1-13 0,0-1 16 16,0 0-11-16,-1-4-5 0,0 0-2 0,-1-2-5 15,0 1-1-15,0-5-4 0,-1 1-1 16,0-3-25-16,1-1-26 0,0 0-25 15,-1-2-33-15,-1 0-86 0,0-9-173 0,0 11-471 16,0-11 56-16,-3 7 62 0,3-7 79 0,-8 3 59 16,8-3 54-16,0 0 32 0</inkml:trace>
  <inkml:trace contextRef="#ctx0" brushRef="#br0" timeOffset="182833.37">2960 10726 742 0,'0'0'286'0,"0"0"-17"0,0 0-23 16,10-6-16-16,-10 6-15 0,13-2-46 15,-5 1-41-15,2-1-38 0,3-1-72 16,2-3-90-16,0 2-130 0,3 0-382 0,1-1 31 16,0-2 44-16,-1 0 46 0</inkml:trace>
  <inkml:trace contextRef="#ctx0" brushRef="#br0" timeOffset="183320.13">3153 10541 668 0,'0'0'220'0,"0"0"-26"0,0 0 8 16,25-16-45-16,-17 13-19 0,-1-1-23 16,1 0 3-16,-1-1-8 0,0 0-10 0,0-1 2 15,-2 1-25-15,1-1-5 0,0 0 9 0,-3 1-24 16,1-2 17-16,0 2-15 0,-1-2-11 0,-3 7-1 16,3-13 19-16,0 6 3 0,-3 7 3 15,1-11-3-15,1 5 18 0,-2 6 5 0,1-8-2 16,-1 8-11-16,2-8 0 0,-2 8-15 15,0 0-2-15,2-10-3 0,-2 10 20 0,0 0 3 16,0 0 10-16,0 0-7 0,0 0-14 0,0 0 24 16,0 0 2-16,11 22-12 0,-8-11 22 15,-2 3-17-15,1 3 5 0,0 2-11 0,-1 2 0 16,0 0 9-16,-1 3-17 0,4 1-1 0,-2 1-14 16,0 0 3-16,0 0-18 0,1 0 0 0,1-3 16 15,-1-2-1-15,1 0-7 0,-1-3-16 16,1 1-15-16,0-2 8 0,-1-1 5 0,0-3-11 15,1 0 9-15,-2-2-14 0,2-1-20 0,-2-2-25 16,0 0-24-16,0-1-30 0,0 1-42 0,-2-8-50 16,4 8-95-16,-4-8-136 0,0 6-266 15,0-6-113-15,0 0 87 0,0 0 65 0,0 0 50 16,0 0 62-16,0 0 51 0</inkml:trace>
  <inkml:trace contextRef="#ctx0" brushRef="#br0" timeOffset="183483.96">3280 10836 908 0,'-7'-5'374'0,"7"5"-31"0,-6-6-3 0,6 6-43 16,0 0-20-16,-7-6-37 0,7 6-2 15,0 0-41-15,0 0-20 0,0 0-16 0,10-11-20 16,-10 11-23-16,14-7-34 0,-4 4-73 0,2-2-101 16,1 2-148-16,5-2-476 0,1 0 46 0,0-1 53 15,1 1 16-15,4-1 105 0,1-1 52 16</inkml:trace>
  <inkml:trace contextRef="#ctx0" brushRef="#br0" timeOffset="184158.84">3839 10672 757 0,'0'0'315'16,"-10"0"-3"-16,10 0-43 0,0 0-5 0,0 0-29 16,0 0-20-16,34-5-23 0,-17 4-2 15,4-1-37-15,2-1 11 0,7-2-26 0,1 1-2 16,2 0-21-16,8-1-7 0,-6 0-19 0,-5 1 1 16,0 0-8-16,-1 0-8 0,-1-2 10 15,-3 1-12-15,-4 1 2 0,-1-1-2 0,1 0 5 16,-5 1-26-16,-1-1-2 15,-3 0 7-15,0 0-15 0,-3-1-3 0,-1 0 6 16,-3 1 2-16,-2 0-10 0,-3 5-6 0,6-11-4 16,-6 11 10-16,-1-9-18 0,1 9-8 0,-5-10-5 15,5 10 26-15,-5-8-21 0,1 5 13 16,4 3-10-16,-7-5-3 0,7 5-15 0,-7-5 23 16,7 5-3-16,-6-4-10 0,6 4 3 0,0 0-10 15,0 0 27-15,0 0-7 0,0 0 10 0,0 0 11 16,0 0 30-16,0 0-33 0,0 0 4 15,28 14 27-15,-20-8-8 0,2 0 2 0,0 1-2 16,0-1 13-16,0 3-6 0,-1 0-4 0,1-1 7 16,0 2 15-16,-1-1-18 0,-2 1 19 0,0 0-5 15,-2 0-3-15,-2 0-9 0,-1-1-14 16,1 1-5-16,-5 0-5 0,1-1-3 0,-2 2 5 16,-3-1 5-16,1 0-15 0,-3-2-21 15,0 2-35-15,0 0-34 0,-2-2-43 0,0 0-42 0,2-1-45 16,-2-1-100-16,3 0-177 0,1-1-450 15,0-2 89-15,6-3 80 0,-10 3 64 16,10-3 71-16,-8 1 59 0,8-1 67 0</inkml:trace>
  <inkml:trace contextRef="#ctx0" brushRef="#br0" timeOffset="185403.93">5324 10517 742 0,'0'0'246'0,"0"0"-16"0,-10-1 0 0,10 1-20 0,0 0 0 0,-13 0-15 0,13 0-6 0,-11 2 8 0,11-2-43 0,-12 4-8 0,6-1-11 0,-1 0-12 0,1 2-3 0,-1 0 14 0,1 0-19 0,1 0 2 0,-2 1-9 0,4 2-6 0,-2-2-12 0,3 0 12 0,0 3-17 0,2-9-6 0,0 16-2 0,1-9 15 0,-1-7-30 0,6 15-4 0,-3-7 6 0,1 0 0 0,1-2-20 0,1-1 12 0,1 1-12 0,0-1 12 0,1-2 0 0,0 2-10 0,2-4-2 0,-1 0 15 15,-9-1-18-15,22 0 0 0,-14-1-11 0,2 0 19 16,-1-2-31-16,-1 0 5 0,-8 3 3 15,14-8-1-15,-9 3 3 0,0 1 3 0,-2-2-16 16,-3 6-7-16,4-11 15 0,-4 11-2 0,1-14-1 16,-2 8 1-16,-1-1-14 0,2 7 4 15,-4-14 29-15,1 7-32 0,0 1-3 16,0 1-5-16,-2-1 11 0,5 6-17 0,-7-6 6 0,7 6 8 16,-8-5-10-16,8 5 4 0,-10 0-12 15,10 0-3-15,0 0-2 0,-15 5-19 0,11-2-19 16,4-3-29-16,-9 9-23 0,6-5-95 15,3-4-110-15,-4 9-132 0,3-4-349 16,1-5 48-16,0 0 75 0,0 0 62 0,7 14 73 16,-7-14 60-16</inkml:trace>
  <inkml:trace contextRef="#ctx0" brushRef="#br0" timeOffset="185816.19">5542 10564 1018 0,'0'0'279'0,"0"0"-25"0,-14 9-21 16,14-9-8-16,-2 7-23 0,2-7-13 15,0 0-14-15,3 12-27 0,-3-12-15 0,0 0 0 16,8 13-7-16,-4-8-19 0,1-2 3 0,-5-3-25 15,13 8-1-15,-6-5 16 0,0-1-8 16,-7-2 11-16,18 3-22 0,-9-2-11 16,-9-1 17-16,14 0-8 0,-5-1-18 0,-9 1 1 15,13-3-1-15,-13 3 6 0,10-5 4 0,-5 3-14 16,-5 2 14-16,4-7-17 0,-4 7-10 0,2-9 7 16,-2 9-5-16,0 0-8 0,-5-12-7 15,0 7 0-15,5 5-8 0,-8-7-5 0,2 2 2 16,1 1 13-16,5 4-22 0,-10-5-4 0,5 2-14 15,5 3 9-15,-9-3-20 0,9 3-2 0,0 0 5 16,-10-1-52-16,10 1-20 0,0 0-28 16,0 0-57-16,0 0-89 0,0 0-51 0,0 0-443 15,0 0 36-15,0 0 97 0,0 0 25 0,0 0 77 16,0 0 65-16</inkml:trace>
  <inkml:trace contextRef="#ctx0" brushRef="#br0" timeOffset="186245.51">6322 10568 895 0,'0'0'302'0,"0"0"-46"0,0 0-7 0,0 0-34 15,-21-6-16-15,21 6-17 0,0 0-5 0,-13 1-16 16,13-1-5-16,0 0-18 0,-11-1 3 16,11 1-33-16,-7-3-16 0,7 3 0 0,0 0 8 15,0 0-36-15,0 0-8 0,0 0 3 0,0 0 2 16,0 0-20-16,0 0 11 0,10-16-19 0,-10 16 8 16,0 0 5-16,10-2 5 0,-10 2 23 15,0 0-7-15,11 0-13 0,-11 0 17 0,0 0-2 16,0 0-5-16,12 8-18 0,-12-8 16 15,5 8-11-15,-5-8 36 0,4 8-26 0,-4-8 29 16,1 9-16-16,-1-9-7 0,0 10-11 0,0-10 16 16,-2 10-21-16,-1-4-5 0,3-6 5 15,-7 11-12-15,1-6-1 0,2 2-12 0,-3-1-6 16,0-1-2-16,0 1-13 0,1-1-12 0,-2 0-57 16,1-1-29-16,0 1-78 0,1-2-147 0,1-1-360 15,5-2-123-15,-10 5 61 0,10-5 75 16,-8 0 91-16,8 0 55 0,0 0 40 0</inkml:trace>
  <inkml:trace contextRef="#ctx0" brushRef="#br0" timeOffset="186691.71">6557 10503 742 0,'-11'8'299'0,"7"-3"-17"0,4-5-39 16,-8 9-2-16,3-3-21 0,4 1-5 0,-3-1-26 15,4-6-4-15,-2 13-34 0,2-13 0 0,-1 11-18 16,1-11-18-16,3 12-10 0,-3-12 20 16,7 11-48-16,-4-8 2 0,2 2-10 0,-5-5 13 15,12 5-18-15,-7-3-2 0,-5-2-6 0,11 1 0 16,-11-1-7-16,12 1 2 0,-12-1 6 0,11-3-14 16,-11 3 8-16,8-4-12 0,-8 4-11 0,7-7 0 15,-7 7 10-15,5-5-9 0,-5 5-6 16,1-10-8-16,-1 10-2 0,-1-9 23 0,1 9-21 15,-4-11-2-15,4 11 2 0,-8-10-15 16,4 5-5-16,0 1-21 0,-2 0-17 0,6 4-34 16,-7-8-48-16,7 8-111 0,-8-4-92 15,8 4-89-15,0 0-320 0,-6-3 59 0,6 3 84 16,0 0 56-16,0 0 70 0</inkml:trace>
  <inkml:trace contextRef="#ctx0" brushRef="#br0" timeOffset="187059.74">6966 10330 1110 0,'0'0'361'0,"0"0"-38"0,0 0-21 15,-4-6 0-15,4 6-26 0,0 0-25 16,0 0-13-16,0 0-5 0,0 0-15 0,0 0-31 0,-5 21 5 16,5-21-18-16,2 15-16 0,-2-7 11 15,2 2-18-15,-1 0-2 0,0 4-14 0,0-1-9 16,0 1-16-16,0 0 5 0,0-1-10 16,1 1-20-16,-2 0 4 0,1-3-15 0,-1 1-7 15,1-1 5-15,-1 0-8 0,0-2 10 0,0 1-20 16,0 0-6-16,0 0-15 0,-1-3 8 0,1-7-12 15,0 16-17-15,-1-10-50 0,1-6-36 16,0 12-29-16,0-12-60 0,0 11-147 0,0-11-166 16,1 10-405-16,-1-10 62 0,0 0 95 0,1 8 76 15,-1-8 54-15,0 0 54 0,0 0 38 0</inkml:trace>
  <inkml:trace contextRef="#ctx0" brushRef="#br0" timeOffset="187716.83">7373 10570 406 0,'-6'-4'177'0,"6"4"-16"0,0 0 11 16,0 0-13-16,0 0 12 0,0 0 3 15,0 0-5-15,0 0-13 0,0 0 13 0,0 0-10 16,0 0 0-16,0 0-6 0,0 0-7 16,0 0-21-16,0 0 1 0,0 0-6 0,0 0 11 15,10-12-6-15,-10 12 1 0,0 0 12 16,0 0-38-16,0 0 7 0,0 0-7 0,0 0 2 15,0 0-7-15,0 0 5 0,0 0-11 0,0 0 4 16,0 0-11-16,0 0-18 0,13 16 5 16,-13-16-8-16,0 0 3 0,0 0-18 0,0 0 10 15,0 0-7-15,0 0-16 0,-6 16-4 0,6-16 4 16,0 0-5-16,0 0 3 0,0 0 5 16,-4 6-24-16,4-6 1 0,0 0 28 0,0 0-18 0,0 0-15 15,0 0 2-15,0 0 3 16,0 0-3-16,0 0 3 0,-3 7 2 0,3-7 11 15,0 0-21-15,0 0-10 0,0 0 12 0,0 0 11 16,0 0-23-16,0 0 5 0,0 0 3 0,0 0-3 16,0 0 8-16,0 0-11 0,0 0 26 15,0 0 10-15,0 0-38 0,0 0 3 0,0 0 12 16,0 0-8-16,8 7 9 0,-8-7-16 0,0 0 10 16,0 0-13-16,7 7 8 0,-7-7 28 0,0 0-13 15,0 0-12-15,3 7 7 0,-3-7 29 16,0 0-27-16,0 0 4 0,-2 11 25 0,2-11-8 15,-5 9 0-15,5-9-15 0,-8 8 3 16,5-3 15-16,-3 1-24 0,0-1 19 0,0-1 5 16,1 0-13-16,-2 2-21 0,2-1-22 0,-2 0-36 15,0-2-52-15,7-3-117 0,-7 6-236 16,7-6-412-16,-8 2 75 0,8-2 89 0,0 0 76 16,0 0 58-16,0 0 45 0,-15-4 64 0</inkml:trace>
  <inkml:trace contextRef="#ctx0" brushRef="#br0" timeOffset="188199.83">7746 10300 742 0,'3'-8'338'0,"-3"8"-26"0,0 0-15 0,0 0-26 16,0 0-10-16,0 0-7 0,0 0-21 0,0 0-13 15,3 24 10-15,-3-24-20 0,1 15-8 16,-1-6-25-16,1 0 12 0,0 2-22 0,0 1-16 16,0 2 5-16,1-1 0 0,-2 2-15 0,2-1-18 15,0 0-13-15,-1-1-3 0,0 1-25 0,0 1-8 16,0-2-2-16,1 0-5 0,0-1-6 15,-2 1 3-15,1-2-15 16,-1-1-11-16,1 0-2 0,0-1-26 0,-1 2-48 0,0-11-47 16,0 15-35-16,1-8-41 0,-1-7-126 0,-1 15-161 15,1-9-384-15,0-6 64 0,0 0 77 16,0 11 64-16,0-11 56 0,0 0 64 0,0 0 59 16</inkml:trace>
  <inkml:trace contextRef="#ctx0" brushRef="#br0" timeOffset="188560.96">7955 10546 975 0,'0'0'304'15,"0"0"-20"-15,0 0-22 0,0 0-14 0,0 0-33 16,9 11-21-16,-9-11 6 0,0 0-31 0,2 11-18 15,-2-11-5-15,4 5-13 0,-4-5-13 16,5 8-2-16,-5-8-13 0,8 6 0 0,-8-6-5 16,9 5-21-16,-9-5 3 0,12 2-15 15,-12-2 2-15,12 3-10 0,-12-3-11 0,14 0 21 16,-14 0-7-16,12-1-26 0,-12 1-8 0,11-3 5 16,-11 3 21-16,9-6-13 0,-9 6-18 0,5-5-3 0,-5 5 3 15,2-7-20-15,-2 7 5 16,0 0-6-16,0 0 11 0,-7-16-16 0,7 16 1 15,-8-5 2-15,8 5-8 0,-9-5-7 0,3 4-6 16,6 1-15-16,-14-1-30 0,14 1-47 0,-12 0-89 16,12 0-154-16,-15 2-427 0,7 0 51 15,8-2 82-15,-13 3 56 0,6-2 90 0,7-1 38 16</inkml:trace>
  <inkml:trace contextRef="#ctx0" brushRef="#br0" timeOffset="189121.57">8518 10532 721 0,'0'0'313'0,"0"0"-22"15,0 0-24-15,0 0-17 0,0 0-35 16,0 0-7-16,-16 3-34 0,16-3 5 0,0 0-33 15,0 0-3-15,-12 3-17 0,12-3 12 16,0 0-38-16,0 0-3 0,-10 0-7 0,10 0-8 16,0 0-8-16,0 0-3 0,0 0-14 0,0 0 2 15,0 0-29-15,0 0 4 0,0 0-4 16,0 0 1-16,0 0 5 0,23-10 2 0,-23 10-7 16,8-3 0-16,-8 3 5 0,10-1 7 0,-10 1 6 0,0 0 22 15,0 0-9-15,14 4 7 0,-14-4 5 0,8 7 3 16,-5-2-8-16,-3-5 13 15,5 13-3-15,-3-6 6 0,-2-7-8 0,0 18 17 16,0-10-12-16,-1 0-13 0,-2 1 3 0,0 1-3 16,-1 0 5-16,0 0-20 0,-3-1-10 0,0 0 22 15,1 1-25-15,-1-2 3 0,-1-1-19 0,2 1 26 16,-4-1-58-16,3-1-21 0,0-1-36 16,1-1-41-16,1 2-75 0,5-6-134 0,-9 3-178 15,5-2-345-15,4-1 56 0,0 0 67 0,0 0 69 16,0 0 62-16,0 0 76 0,-10-7 54 0</inkml:trace>
  <inkml:trace contextRef="#ctx0" brushRef="#br0" timeOffset="189475.24">8928 10391 1026 0,'0'0'317'16,"6"-3"-30"-16,-6 3-21 0,0 0-28 0,0 0 8 15,0 0-34-15,0 0-7 0,0 0-5 0,0 0-6 16,0 0-25-16,0 0 8 16,0 0-13-16,6 18-13 0,-6-18-3 0,-2 17-7 15,2-8-21-15,2 2 13 0,-4 1-15 0,2 1-15 16,2 0-9-16,-2 1 11 0,1 1-5 15,0-1-15-15,0 0-14 0,0 1 27 0,0-2-24 16,1 1-21-16,0-2-4 0,0 1 7 16,0 0-9-16,2-4-7 0,-2 1 7 0,0-2-27 15,0 1-33-15,0-2-30 0,2-1-19 0,-4-6-22 16,4 8-54-16,-1-5-70 0,-3-3-158 0,0 0-443 16,0 0 11-16,0 0 101 0,0 0 52 15,0 0 62-15,0 0 66 0,0 0 46 0</inkml:trace>
  <inkml:trace contextRef="#ctx0" brushRef="#br0" timeOffset="189775.81">9156 10423 1072 0,'7'0'407'0,"-7"0"-15"16,0 0-34-16,0 0-25 0,3 11-11 0,-3-11-20 15,1 10-5-15,1-1-23 0,-2 1-10 16,0-1-21-16,0 1-8 0,0 3-14 0,-2 0-17 16,1 0-9-16,1 1-6 0,-2-1-20 0,2 1-2 15,-3-1-21-15,1 1-6 0,-1 1-4 16,3 0-29-16,-2-1 16 0,0-1-25 0,-1 2-14 16,1-4-2-16,0 2-15 0,1-1-19 0,-1-2-50 15,1 1-11-15,-2-2-56 0,3 1-31 0,-2-3-46 16,1 2-54-16,-3 1-230 0,1-3-517 0,-1 0 54 15,-2-2 110-15,-2 1 66 0,-2-1 77 16,-1 0 46-16,-3-1 90 0,-5 1 35 0</inkml:trace>
  <inkml:trace contextRef="#ctx0" brushRef="#br0" timeOffset="191751.89">1760 11864 1080 0,'2'-10'335'0,"-2"10"-2"16,0 0-24-16,1-8-17 0,-1 8-20 0,0 0-24 15,0 0-13-15,1-8-17 0,-1 8-11 16,0 0-15-16,0 0-10 0,0 0 0 16,0 0-18-16,0 0-11 0,0 0 1 0,0 0-26 15,0 0-5-15,8 25 20 0,-8-25-46 0,-2 12 0 16,2-12-12-16,-3 16 20 0,3-10-46 15,-4 1 7-15,1 1-7 0,-2 0-15 16,0-2 4-16,-2 2-2 0,1-2-7 0,0 1-6 16,-1-1-2-16,1 0 5 0,-3-2 7 0,1 1-15 15,2-2-5-15,-2 0-6 0,1 0 1 16,7-3 4-16,-15 3-11 0,15-3 6 0,-12 0-2 0,12 0-28 16,-14-1 13-16,14 1-7 0,-12-4 9 0,6 1-12 15,-2 0 2-15,3 0 11 0,-4-3-8 16,3 2-11-16,-1-3 24 0,-1 3-16 15,3-1 11-15,-1-1-13 0,-1 1 10 0,2 1-5 16,0 0-8-16,5 4 18 0,-8-6-5 0,8 6-3 16,-6-3 15-16,6 3-24 0,0 0 6 15,0 0 6-15,0 0 17 0,0 0-17 0,0 0 7 16,-6 12 19-16,6-12 5 0,4 13-3 0,-4-13 10 16,5 15 11-16,-2-7-13 0,1 3 33 15,0 0-16-15,0 0 6 0,-1 1-15 0,0 0 2 16,2-1 8-16,0 2-21 0,-2-1 31 15,1 0-28-15,1-1 7 0,-1 0-2 0,1-1-10 16,-1 0 10-16,0 1-5 0,0-3-8 16,-1 0-8-16,0-1-2 0,0 0-7 0,-3-7 1 15,4 13-1-15,-1-7 12 0,-3-6 2 0,2 10-12 16,-2-10-16-16,0 9-45 0,0-9-11 0,1 8-43 16,-1-8-32-16,0 0-34 0,1 10-109 15,-1-10-196-15,0 0-487 0,0 0 79 0,0 0 100 16,0 0 88-16,0 0 35 0,0 0 100 0,0 0 31 15,0 0 61-15</inkml:trace>
  <inkml:trace contextRef="#ctx0" brushRef="#br0" timeOffset="192455.98">1914 11561 941 0,'0'0'305'0,"0"0"-36"16,0 0 2-16,0 0 0 0,5-5 1 0,-5 5-32 15,0 0-7-15,0 0-20 0,0 0-14 0,0 0-1 16,7 22-24-16,-4-14 30 0,-3 2-53 15,2-1-2-15,-1 1-11 0,1 1-15 0,-1 2-13 16,0-2-8-16,2 1-22 0,-3 1 12 16,0-2-26-16,2-2 11 0,-1 1-15 0,-1 1 2 15,0-11 7-15,0 16-22 0,1-7 15 16,-1-9-20-16,0 12-4 0,0-12-1 0,2 9 9 16,-2-9-9-16,1 8 4 0,-1-8-27 0,0 0 17 15,0 0-5-15,0 0-7 0,11 1-9 0,-11-1 9 16,0 0-16-16,10-12 3 0,-7 7 2 15,2-1-7-15,0-1-1 0,0-3-17 0,0 1 7 16,0-1-5-16,1-1 8 0,-1 1 20 0,2-1-22 16,-2 0 4-16,0 2 1 0,-1-1 9 0,1 4-12 15,-2-1-2-15,1 0-19 0,-4 7 34 16,5-9-11-16,-5 9 21 0,7-6-15 16,-7 6 14-16,0 0-29 0,6-2 24 0,-6 2-6 15,0 0 17-15,0 0-3 0,13 10 6 0,-9-4 4 16,-4-6 9-16,8 11 2 0,-5-4-9 0,2-1 31 15,-1 2-35-15,0 0 5 16,1-1-13-16,0 3 11 0,0-1-5 0,1 0-13 16,-1 0 10-16,-2 0-41 0,3 0-31 0,-2 1-69 15,1-2-97-15,-2 0-294 0,2 0-413 0,-3 0 111 16,1-2 56-16,-3-6 94 0,5 15 55 16,-2-9 71-16,1 0 46 0</inkml:trace>
  <inkml:trace contextRef="#ctx0" brushRef="#br0" timeOffset="192948.94">2242 11817 668 0,'0'0'299'0,"0"0"-22"16,-3-7-11-16,3 7-18 0,0 0-2 16,0 0-39-16,0 0 3 0,11-13-15 0,-11 13-14 15,7-7-17-15,-2 2 0 0,0 1-23 0,2-1 5 16,-1 0-16-16,0 0-10 0,1-1-2 0,-2 0-23 16,1-1 5-16,-1 1-29 0,1-3 6 15,-2 1 3-15,0 1-29 0,2-2 13 0,-3-1-13 16,-1 3-18-16,0-2 0 0,1 0-2 0,1 2 8 15,-3-2-9-15,1 2 4 0,-2 7 14 16,1-12-4-16,-1 12-11 0,2-12 26 0,-2 12-41 16,0-8 5-16,0 8 0 0,0 0 13 0,0 0-3 15,0 0 10-15,0 0 16 0,0 0-7 0,0 0-4 16,0 0 19-16,0 0 10 0,3 32-19 16,-1-19 9-16,1 0-8 0,-3 2 12 15,3 0-4-15,0 2 0 0,-1 1 12 0,1-2-13 16,-1 0 1-16,2 0-21 0,-2-2 8 15,0-1-23-15,2 0 12 0,-2-1-17 0,2 0-14 16,-1-1 1-16,0 0-36 0,-1-2-38 16,0-1-31-16,1 0-49 0,-3-8-125 0,0 12-213 15,0-12-419-15,0 10 89 0,0-10 56 0,-3 7 85 16,3-7 72-16,0 0 40 0,-7 9 75 16</inkml:trace>
  <inkml:trace contextRef="#ctx0" brushRef="#br0" timeOffset="193108.46">2339 11905 1077 0,'0'0'341'0,"0"0"-32"0,0 0-17 15,8-12-44-15,-8 12-12 0,10-4-19 16,-10 4-37-16,13-4-32 0,-6 3-61 0,-7 1-79 16,16-4-90-16,-8 2-110 0,2-1-466 0,-2 2 31 15,0-1 56-15,-8 2 64 0,14-5 44 16</inkml:trace>
  <inkml:trace contextRef="#ctx0" brushRef="#br0" timeOffset="193552.08">2472 11777 865 0,'0'0'274'0,"9"-8"-39"15,-9 8-22-15,9-6-14 0,-4 3-35 0,1 0-18 16,1-1-10-16,-7 4-11 0,11-9 0 16,-4 6-25-16,-2-2-13 0,-1 0-5 0,2-1-8 15,-6 6-4-15,8-9-1 0,-5 3-5 0,-3 6-8 16,3-9 5-16,-3 9 16 0,2-11-33 16,-2 11 12-16,2-10-5 0,-2 10 16 15,0-9-11-15,0 9 13 0,-2-8 18 0,2 8-7 16,0-8-9-16,0 8-7 0,0 0 0 0,0 0 5 15,-2-8 0-15,2 8-2 0,0 0 0 0,0 0 7 16,0 0 33-16,0 0-25 0,0 0 10 16,0 0-10-16,2 36 3 0,1-25 17 15,0 3-20-15,-1 0 5 0,0 0 3 0,1 3 2 16,0-2-5-16,1 1-3 0,0 0-2 0,0 0 0 16,-1-2 3-16,0 0-9 0,-1-1-14 0,1 0 27 15,1-2-32-15,-3 1-16 0,2-3 7 0,-2 1 3 16,2-2-20-16,-3-8-31 0,2 14-28 15,-1-8-41-15,-1-6-39 0,1 9-25 16,-1-9-46-16,0 0-82 0,1 8-197 0,-1-8-412 16,0 0 86-16,0 0 60 0,0 0 79 0,0 0 69 15,-10 3 54-15,10-3 38 0</inkml:trace>
  <inkml:trace contextRef="#ctx0" brushRef="#br0" timeOffset="193704.08">2578 11899 1075 0,'0'0'312'0,"3"-8"-18"16,-3 8-30-16,0 0-21 0,5-6-31 16,-5 6-9-16,8-3-22 0,-8 3-30 0,11-1-53 15,-3-2-34-15,-8 3-154 0,18-4-120 0,-8 3-414 16,0 0-1-16,-1-1 44 0,-9 2 67 16,15-1 71-16</inkml:trace>
  <inkml:trace contextRef="#ctx0" brushRef="#br0" timeOffset="194784.17">3110 12228 1028 0,'0'0'361'0,"0"0"-12"15,0 0-37-15,0 0-26 0,3-6-6 0,-3 6-7 16,0 0-29-16,0 0-35 0,0 0-4 0,0 0-8 16,0 0-25-16,0 0-34 0,0 0-10 15,0 0-5-15,0 0-18 0,8-3-26 0,-8 3-12 16,0 0-47-16,0 0-43 0,0 0-38 0,0 0-77 15,0 0-62-15,0 0-56 0,0 0-115 16,2 19-372-16,-2-19 42 0,0 0 92 0,-4 11 53 16,4-11 50-16</inkml:trace>
  <inkml:trace contextRef="#ctx0" brushRef="#br0" timeOffset="194952.7">3115 12330 883 0,'0'0'294'16,"0"0"-18"-16,1 9-4 0,-1-9-27 15,0 0 22-15,3 7-47 0,-3-7-23 0,0 0-8 16,3 7-20-16,-3-7-18 0,0 0-7 16,1 9-29-16,-1-9 3 0,0 0-8 0,0 11-18 15,0-11-74-15,0 0-87 0,0 9-182 16,0-9-492-16,0 0 57 0,0 0 98 0,0 0 42 0,0 0 52 16</inkml:trace>
  <inkml:trace contextRef="#ctx0" brushRef="#br0" timeOffset="195533.02">3693 12032 598 0,'0'0'277'0,"0"0"-16"15,-21-4 0-15,21 4-8 0,-13 0-12 0,13 0-5 16,-17 3-14-16,6-2-17 0,1 0-8 0,-3 2-23 16,0-1-5-16,2 0-13 0,-1 1-10 0,0-2-2 15,-1 4-16-15,3-4-6 0,0 2 4 16,2 0-29-16,1 0-12 0,7-3-6 0,-11 6-5 15,11-6-5-15,-3 4-5 0,3-4 3 0,0 0-13 16,20 9-16-16,-9-6 16 0,3 0-11 16,0 0 1-16,4 2-16 0,1-2 26 0,-1 2-26 15,-1-2-3-15,3 4 6 0,-4-3-18 16,2 1 13-16,0 1-1 0,-3 1 1 0,1-2 4 16,-3 1-9-16,2 1 33 0,-3-3-16 15,0 2 11-15,-1 0 15 0,-1 1-5 0,0-2-6 16,-1 2 9-16,-1-1-6 0,-3-1 16 0,2 1-16 15,-2 0 0-15,-2 1 13 0,-3-7-12 0,4 11-2 16,-4-11-3-16,1 12 5 0,-1-12-22 16,-3 10 22-16,3-10-14 0,-7 11-20 15,3-6 22-15,-2 0-10 0,-2 0-12 0,2-1 0 16,-3 0 2-16,1-1-4 0,-2 0-3 0,1-1-13 16,-1 1 15-16,0-3-7 0,-1 1-5 0,1-1-49 15,10 0 15-15,-20-1-40 0,10-1-16 0,0-1-46 16,2 0-49-16,0 0-102 0,0-3-120 15,3 1-415-15,0 0 8 0,2-2 45 16,-1-2 83-16,2 1 53 0,2 0 80 0,0 0 44 16</inkml:trace>
  <inkml:trace contextRef="#ctx0" brushRef="#br0" timeOffset="195864.95">3931 11978 877 0,'5'-7'320'0,"-5"7"-25"0,6-4-11 15,-6 4-23-15,0 0-25 0,7-6-9 0,-7 6-4 16,0 0-26-16,7-4-5 0,-7 4 3 0,0 0-1 16,0 0-22-16,0 0-14 0,17 9 1 15,-13-6 7-15,1 3-22 0,-5-6-1 0,9 16-17 16,-5-7 7-16,2 2-21 0,-1 0-17 0,1 3 20 15,0 0-12-15,-2 1-19 0,1 0 13 16,2-1-28-16,-2 2-5 0,1-2 3 0,-2 2-6 16,3-2 8-16,-1 2-30 0,-1-2 12 0,2-2-5 15,-1 0-8-15,0 0-9 0,0-2-19 0,0 1-31 16,0-3-32-16,0-1-34 0,-2 0-54 16,0-1-69-16,-4-6-248 0,3 7-418 15,-3-7 62-15,0 0 77 0,0 0 115 0,0 0 39 16,-13 5 53-16,13-5 51 0</inkml:trace>
  <inkml:trace contextRef="#ctx0" brushRef="#br0" timeOffset="196035.94">3937 12147 982 0,'8'-7'369'0,"-8"7"-36"0,12-7-16 15,-2 4-40-15,1 0-34 0,3 0-28 0,2 0-10 16,0 1-44-16,5-1-20 0,-1 1-57 15,1 1-76-15,-1-2-75 0,-2 3-99 0,0-1-131 16,-1 1-343-16,-1 1 26 0,-3-1 66 16,1 0 39-16,-2 0 50 0</inkml:trace>
  <inkml:trace contextRef="#ctx0" brushRef="#br0" timeOffset="197241.87">4367 12049 875 0,'-8'-3'307'0,"-2"1"-23"15,3 0-18-15,7 2-22 0,-13-2-1 0,6 1-15 16,7 1-16-16,-16 2-5 0,16-2-33 16,-15 3-28-16,7 0 8 0,0 2-21 0,2 1 10 15,0 1-27-15,0 1-4 0,2 1-4 0,0 0-6 16,2-1-20-16,1 2 5 15,1-1-15-15,0 0-1 32,3 1 1-32,0 0-18 0,1 0-8 31,1 0 0-15,1-2-8-1,1-1 13-15,1 0-15 16,-2-2 5-1,4-1-7-15,-2 0 4 16,1-2-23-16,-9-2 8 16,17 3 3-16,-10-4-11 0,-7 1 11 31,16-2-11-31,-9-1-5 0,-7 3 8 16,12-5-18-16,-6 0-20 0,-2-1 12 15,-1 1 1 1,1-3-11-16,-1 1 2 15,-1-1 4-15,-2 8-6 16,4-17-3-16,-3 9 19 16,-1 0-6-16,1 0 0 15,-1 8 1-15,0-13 7 0,0 13-18 16,0-11 15-16,0 11-2 0,0-9 2 16,0 9-2-1,0 0 23-15,0 0 5 16,0 0 13-16,0 0-31 0,0 0 18 15,0 0-2-15,0 0-6 16,19 17-2-16,-14-10 10 16,3 2-3-16,-1-1-2 15,1-1 13 1,0 0-26-16,2 0 8 16,0-1 2-1,-1 0-5-15,3-1 11 16,-2-1-8-16,0-1 2 0,1-2-2 15,-3 1-3-15,-8-2-15 16,20-2 10-16,-12-1-7 0,0 2 4 16,-1-3-2-16,0-1-13 15,-1 1 1-15,-1-2-1 0,1-1-5 16,-2 0 18-16,-1-1 0 16,0-1 10-16,-2-1-25 15,0 1 4 1,1-2 14-16,-4-2 0 15,2 0-19-15,-2-1 6 0,2-1 10 16,-1 0-10-16,-1-1 0 16,2 2 7-16,-3-1 16 15,1 0 2 1,1 3-7 0,0-1 33-16,-1 3 0 0,1 1-5 15,0 1-11-15,1 8-2 16,-2-10 13-16,2 10 8 15,0 0 30 1,0 0-15-16,0 0 40 0,0 0-19 0,0 0 20 0,10 29 5 0,-7-16 0 16,2 1 12-1,0 3-12-15,-1 0-10 0,0 0-23 16,3 2 2 0,-4-1-8-16,2-1-4 15,0 0 7-15,0-1-15 0,0 0-11 16,-1-1-20-1,0-1 16-15,-1-2-37 16,1-1-35-16,-1-2-23 16,-2 0-39-16,1-2-33 15,-2-7-33-15,2 10-42 16,-2-10-58-16,0 0-115 0,0 0-108 0,0 0-386 16,-5 7 46-16,5-7 99 0,0 0 70 0,0 0 69 15,-13-13 28-15,10 6 77 0</inkml:trace>
  <inkml:trace contextRef="#ctx0" brushRef="#br0" timeOffset="197321.39">4572 12065 929 0,'-2'-5'340'0,"2"5"-15"0,0 0-15 16,-3-6-21-16,3 6-12 0,0 0-19 0,0 0-20 0,0 0-41 0,0 0-5 0,0 0-25 0,10-7-14 0,-10 7-9 0,0 0-4 0,15 0-32 0,-15 0-19 0,16 0-53 0,-6 0-10 0,1 0-31 0,-1 0-39 16,3 0-58-16,-1-1-41 0,1 1-103 0,-3-2-77 0,1 2-381 0,-1-2 26 0,0 0 64 0,0 0 71 0,-2 0 18 0</inkml:trace>
  <inkml:trace contextRef="#ctx0" brushRef="#br0" timeOffset="198136.15">4884 12051 834 0,'0'0'271'0,"0"0"-43"0,0 0-3 0,0 0-30 16,0 0-1-16,0 0-22 0,0 0-16 0,0 0-15 15,0 0-13-15,0 0-10 0,0 0-16 16,22-7-7-16,-13 6-11 0,-9 1-10 0,18-4 3 16,-9 3-10-16,1-2 10 0,0 0-34 15,-2 2 29-15,2-3-36 0,-2-1 2 0,0 3 3 16,0-3 10-16,-2 0-28 0,-2-1 16 15,-4 6-19-15,5-10 18 0,-3 6-17 16,-2 4-3-16,0-10 2 0,0 10 1 0,-5-9-6 16,0 5-10-16,5 4 0 0,-11-7 11 0,4 4 7 0,-2 1 15 15,2 0-12-15,-3 2 17 16,10 0 3-16,-18 2-12 0,6-1 22 0,4 3 8 16,-3 0-10-16,1 1 7 0,2 1 18 0,-1 2 1 0,2 0-1 15,0 1 3-15,2 2-3 0,0 0 16 16,2 1-31-16,1 0 28 0,1 2-18 15,1-2 1-15,1 0 12 0,1 1-16 0,1 0-14 16,0-2 7-16,1 2 2 0,2-1-17 0,-1-1-6 16,3-1 14-16,3 1-6 0,-1-3 0 0,1 0-7 15,0-2-1-15,2 0-7 0,2-2-5 16,1-1 20-16,-1 0-26 0,1-1-14 0,1-2-16 16,-1 1-3-16,2-2-46 0,0 1-51 0,-2-3-7 15,-1 1-62-15,2 1-103 0,-2-1-194 16,-1-2-381-16,-1 0 63 0,-1-1 78 0,-1 0 89 15,1 0 46-15,-2-2 66 0,0-1 42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8:28:08.7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6621 2729 575 0,'0'0'262'0,"1"-3"-9"0,-1 3-20 16,0 0-21-16,0 0 11 0,0 0-16 0,0 0 16 16,0-6-36-16,0 6 15 0,0 0-28 15,0 0-15-15,0 0-16 0,0 0-2 0,0 0-5 16,-9-8-6-16,9 8-15 0,0 0-7 0,-7-4-19 15,7 4 22-15,0 0-27 0,-10-3 21 0,10 3-5 16,-6-3-23-16,6 3-1 0,-10-1 6 0,10 1-31 16,-10-1 19-16,10 1-4 0,-15-2-4 15,15 2-6-15,-14 0-2 0,5 1 20 0,9-1-31 16,-19 2 16-16,9-1-10 0,0 2 10 0,-1 0-16 16,-1 2 11-16,1-2-3 0,1 2-10 0,-2 1 10 15,0 1 3-15,1-1 0 0,-2 2-23 0,-1 1 45 16,0 0-19-16,0 1-11 0,1-1 8 15,0 1 4-15,0-1 6 0,-2 3-10 16,0 1 13-16,0-2-16 0,-1 4 8 0,1-1 12 16,0 1-27-16,1 1-1 0,2-1 6 0,-1 2-3 15,0-1-5-15,3-2-15 0,2 2-1 0,-4 2 34 16,2-1-36-16,2 1 18 0,2-2 0 16,-1 0-2-16,1 1 7 0,0 1 0 0,0 0-10 15,1 1-6-15,0 0 16 0,2-2-18 0,-2 2-4 16,4-1 16-16,-3 1-11 0,1 2 1 0,1-3 1 15,-1 2-5-15,2-1-16 0,0 0 8 16,0 0 0-16,0-1-3 0,1 3 11 0,0-5-11 16,0 3 11-16,1-3-6 0,0 2-7 15,1 0 13-15,1-2-9 0,-1-1-14 0,1 2 17 0,2-1-4 16,-1-1-3-16,2 0-1 0,-2 0 6 16,3-1-7-16,0 1-14 0,0-2 11 15,0 1 7-15,0-2 0 0,3 0 6 0,-2 1-3 16,2 0-8-16,2-1 13 0,-2-1-13 0,1 2-10 15,0-1 21-15,1 0 4 0,-1-1-14 16,2 2-19-16,-1-3 13 0,1 1 5 0,-2 0 8 16,3 0-10-16,-3 0-16 0,2 0 8 15,-2-1 13-15,2 1 2 0,-1-2-20 0,0 2 21 16,1-3-11-16,-1 1-3 0,1 0 3 0,0-2 6 16,-1-1-14-16,1 2 16 0,1 0-8 0,2 0 0 15,-1-1 8-15,0-1-16 0,1 1 14 0,1-1 4 16,-2-1-23-16,1 1 3 0,0 0 8 15,1-1 12-15,-1 1-2 0,-1-2-11 0,1 0 14 16,-1 0-3-16,3 0-13 0,-3-2 2 0,2 1 14 16,-1-1-1-16,0 1-2 0,1-1 5 0,1 0 0 15,-2-1-6-15,2 1 9 0,-2-1-16 0,4-1-10 16,-2 0 7-16,0 0 16 0,0 0-5 16,2-3-15-16,1 3 14 0,-2-2-17 0,1 0 18 15,2-1-8-15,-1 2 5 0,0-1 1 0,-1-1-6 16,0 0 10-16,-1 0-2 0,1 1-16 15,1-3 11-15,-1 0-16 0,-2 1 24 0,2-1-14 16,-1 0-7-16,0 1 20 0,0-3-12 16,0 0 5-16,0 1 4 0,-1-1 4 0,0-1-1 15,0 1 6-15,3-4-14 0,-1 1 22 0,-2-1-1 16,1 0-10-16,-1-2 20 0,-1 1 8 16,-3 1-18-16,0 0-2 0,1 0-18 0,-2 0-8 0,0-1 0 15,1 2 0-15,-2-2 0 0,0 0 0 16,-1 1 0-16,0 0 0 0,1-1 0 0,-2-1 0 15,0 1 0-15,-2-1 0 0,3-1 0 0,-1 0 0 16,-2-1 0-16,2 0 0 0,-2 0 0 0,4-4 0 16,-2 1 0-16,-1-1 0 0,3 2 0 15,-4-2 0-15,2-1 0 0,0 1 0 0,-1 1 0 16,-1-1 0-16,1-1 0 0,-2 4 0 16,-1-2 0-16,1 3 0 0,-2-2 0 0,-1 0 0 15,0 1 0-15,-1 2 0 0,-1-1 0 0,0 1 0 16,0-1 0-16,0 2 0 0,0-1 0 15,-2-1 0-15,0 1 0 0,0 1 0 16,-2-1 0-16,1-1 0 0,-1 0 0 0,0 2 0 16,-1-1 0-16,1 0 0 0,-1 1 0 0,-3-2 0 15,1 0 0-15,0 0 0 0,0 0 0 0,-2 0 0 16,1 1 0-16,-2 0 0 0,0 0 0 0,1 0 0 16,-1 1 0-16,0 0 0 0,-1-1 0 15,0 2 0-15,1 0 0 0,-2-1 0 0,1 2 0 0,1-1 0 16,-2 1 0-16,2 2 0 0,-2-2 0 15,0 1 0-15,1-1 0 0,-1 3 0 0,-2-2 0 16,1 1 0-16,-2-2 0 0,0 3 0 16,-1 0 0-16,0-1 0 0,-1 2 0 0,0-2 0 15,-1 1 0-15,1 0 0 0,-2 1 0 0,1-1 0 16,-1 1 0-16,-1 0 0 0,1 0 0 0,-1 0 0 16,0 1 0-16,0 0 0 0,-1 1 0 15,-1 0 0-15,0 1 0 0,-1 0 0 0,-1 1 0 16,-1 0 0-16,-1 0 0 0,0 0 0 15,-2 1 0-15,2-1 0 0,-1 1 0 0,1 1 0 16,-1 1 0-16,0-1 0 0,0 1 0 0,1 0 0 16,-2 0 0-16,1 1 0 0,-1-1 0 0,-4 3 0 15,1 0 0-15,-1 2 0 0,1-1 0 16,-12 7 0-16,2 0 0 0,1 2-13 0,2 2-294 16,3 4-100-16,2 2-233 0,5 3-438 0,1 0 93 15,4 3 104-15,-1-1 103 0,1 1 71 0,2 2 60 16,-1 0 61-16,0 0 71 0,0 2 19 0</inkml:trace>
  <inkml:trace contextRef="#ctx0" brushRef="#br0" timeOffset="653.19">6690 3309 711 0,'-10'0'292'16,"10"0"-34"-16,0 0 9 0,-17 4-29 0,11-1 2 16,0 1-20-16,-1 2-17 0,2-1-16 15,-2 1-11-15,3 2-2 0,-2 0-13 0,2 0-15 16,2-1-15-16,0 2-18 0,2 0 9 0,0 0-22 16,0-9-10-16,4 17 2 0,0-8-10 0,2 1 10 15,1-2-31-15,2 1 16 0,1-2-10 16,1-1-8-16,3-1 7 0,-3 0-4 0,3 0-3 15,0-3 4-15,-3 0 7 0,2-2 6 0,-2-1-6 16,0-1 1-16,-1-1-12 0,-1-1 0 0,0 0-3 16,-3-2 1-16,-1 0-14 0,0-2 16 15,-2 1-18-15,-2-3-3 0,-1 1-12 0,-2-1 10 16,0 1-13-16,-2 2 2 0,0-2-2 0,-2 1-2 16,0 0-6-16,1 3-7 0,-3-1-18 15,0 4-16-15,8 2-17 0,-12-3-42 0,12 3-25 16,-11 3-36-16,11-3-115 0,-5 5-161 15,5-5-392-15,-2 8 48 0,2-8 78 16,0 0 73-16,7 16 50 0,-2-10 94 0,0 1 20 16</inkml:trace>
  <inkml:trace contextRef="#ctx0" brushRef="#br0" timeOffset="1025.17">7215 3358 908 0,'0'0'325'0,"0"0"-12"0,-5-7-40 15,5 7 6-15,0 0-48 0,0 0-16 0,0 0-26 16,0 0-10-16,-12 18-20 0,12-18 2 0,-2 10-20 16,2-10-10-16,0 11-19 0,0-11 9 0,4 13-16 15,-1-7 0-15,-3-6-1 0,9 11-6 16,-5-6 2-16,3-1-16 15,-1-1 16-15,4 1 2 0,-10-4-2 0,14 3-8 0,-14-3 3 16,16-3 0-16,-16 3-1 0,15-3-7 0,-9 1-7 16,1-4 7-16,-2 2-28 0,-1-2 0 0,1 0-1 15,-5 6-12-15,2-14 13 0,-3 7-20 16,1 7 7-16,-4-17-13 0,1 10 13 0,-1-1-25 16,-1 2 7-16,-3-2-15 0,2 3-16 0,-3 0-15 15,-2 3-20-15,-2 0-39 0,2 2-33 0,-2 1-3 16,-1 1-117-16,1 4-198 0,2-2-457 0,3 0 89 15,0 1 110-15,2-2 53 0,6-3 60 16,-9 5 48-16,9-5 65 0</inkml:trace>
  <inkml:trace contextRef="#ctx0" brushRef="#br0" timeOffset="3017.54">14736 2739 831 0,'-5'-1'256'0,"5"1"-20"16,-14-1-1-16,7-1-12 0,-3 1-16 16,2-1 14-16,-2 1-22 0,0 1 24 15,-2-2-34-15,0 4-12 0,-1-4-6 0,-3 4 1 16,0-1-19-16,0 1 11 0,-2 2-36 15,-3 0 8-15,-2 2-18 0,1 0-3 0,-1 1 8 16,0 1-21-16,1 0 13 0,0 2-20 0,1-1 2 16,-1 1-5-16,3 2 13 0,-3 0 3 15,3 0-21-15,-2 1 0 0,1 1-3 0,-5 6-2 16,0-1-15-16,1 3-6 0,4-4 16 0,-3 3-13 16,5-2 8-16,1-2-13 0,3 1-3 0,-1-1 5 15,1 1-7-15,2 3-8 0,1-2-7 0,-1 2 9 16,4 0 16-16,-2 1-25 0,4 1 20 15,-1 0-8-15,2 1 5 0,0 0 3 0,2 2-10 16,1-1-32-16,-1 2 22 0,2-1 4 0,1 0-4 16,0 1-16-16,1-1 20 0,2-2-20 0,-1 1 13 15,1-2-18-15,2 2 20 0,-2-2-14 16,2-1 11-16,1-1-4 0,0 1 5 0,0 0-11 16,2-2 9-16,0 2-24 0,1 0 18 0,1-1 3 15,0 0-3-15,2-1-2 0,2 0 7 0,-1-1-18 16,1 0 6-16,2-2-6 0,0 0 11 15,7 5-3-15,-5-3-10 0,1-4 2 16,0-3 8-16,7 7-26 0,-2-4 29 0,-4-3-3 16,3 1-10-16,0-2 2 0,0 0-7 0,0 1 2 15,0-3 11-15,0 1-11 0,0 1 3 0,0-3 7 16,0-1-7-16,0 1-5 0,1-1-11 16,-4 0 18-16,5-2 1 0,-1 2-1 0,1-2 0 15,-4 0 11-15,5-2 5 0,-2 0-1 0,0 0-12 16,-1 0 13-16,1-2 5 0,1 2-8 0,-2-1-18 15,1-2 11-15,1 1 7 0,-1-1-8 0,2-1 11 16,-1 1-18-16,0-2 33 0,0 0-15 16,6 0-8-16,-3-1 5 0,3 1 0 0,-2-2 0 15,1 1 0-15,1-2 1 0,0 2-1 0,0-2 2 16,2 1 19-16,11 0-18 0,-1-1-3 16,2-1-25-16,-3 0-3 0,0-1 0 0,-1 1 0 15,0-2 0-15,-8 2 0 0,6-4 0 16,-2 2 0-16,-8-2 0 0,-1 1 0 15,7-2 0-15,-3-4 0 0,-2 0 0 0,0-2 0 0,-3 0 0 16,-2-4 0-16,-1 0 0 0,-2-2 0 16,0 0 0-16,-2-2 0 0,-2 1 0 15,-3 1 0-15,-2 1 0 0,1-5 0 0,-3 1 0 16,-2 3 0-16,-2-2 0 0,0 0 0 0,-1 0 0 16,-1-1 0-16,-1 0 0 0,-1 0 0 0,-3 0 0 15,0-1 0-15,-1 0 0 0,-1 0 0 0,-2 1 0 0,-1-1 0 16,-1 2 0-16,-1 0 0 15,-3-8 0-15,1 7 0 0,0 3 0 0,-4-8 0 16,0 2 0-16,-2 1 0 0,2 4 0 0,1 4 0 16,-4-6 0-16,1 3 0 0,2 4 0 0,0 1 0 15,-1-1 0-15,1 1 0 16,-3 1 0-16,2 0 0 0,-3-1 0 0,1 4 0 0,-2-2 0 16,0 0 0-16,-1 4 0 0,-1-2 0 0,-1-1 0 15,1 3 0-15,-2 0 0 0,-1 0 0 0,-1 2 0 16,2-2 0-16,-2 2 0 0,-1 1 0 0,1-1 0 15,-2 1 0-15,1 0 0 16,-3 1 0-16,2 1 0 0,0 0 0 0,-4 1 0 16,2 0 0-16,-1 2 0 0,-2 1 0 0,-1 0 0 15,0 2 0-15,1 1 0 0,-2 0 0 0,0 4 0 16,-11 1 0-16,2 3 0 0,1 1 0 0,-1 2 0 16,1 1 0-16,2 3-277 0,-1 2-38 15,3 0-138-15,1 5-230 0,2 1-372 0,-1-1 111 16,2 0 94-16,-1 1 82 0,-1 0 97 0,-7 3 39 15,-3 1 77-15,8-5 32 0,-9 4 81 0</inkml:trace>
  <inkml:trace contextRef="#ctx0" brushRef="#br0" timeOffset="4104.56">14962 3466 732 0,'0'0'273'0,"-4"-5"-4"16,4 5-15-16,-6-4-14 0,6 4-22 0,-6-5-13 16,6 5-8-16,-10-3-5 0,3 1-26 0,7 2 23 15,-13-1-40-15,5 1 2 0,8 0-26 0,-16 2 8 16,6 0-28-16,2 0-5 0,-1 1-13 16,1 1 21-16,0 0-24 0,2 2 3 0,-1-1-5 15,2 1 0-15,-1 1-36 0,1 1 8 0,2 0-8 16,1-1 5-16,0 0-7 0,0 2-11 15,2-9 5-15,2 14 16 0,-2-6-36 16,3 0 10-16,-3-8-10 0,5 14 15 0,0-8-25 16,0 1 7-16,0-1 1 0,0-1-1 0,2 1 3 15,0-1 10-15,0-2-7 0,-7-3 15 0,13 7-13 16,-6-4-5-16,0-1-1 0,-7-2 22 16,14 0-26-16,-14 0 2 0,14-1 11 0,-6-2 2 15,0 0-5-15,-2 0-8 0,2-2 11 0,-3-1 7 16,1 0-10-16,1-2 0 0,-3-1-2 0,-1 1-4 15,0-1-6-15,0 1-4 0,-2-2-9 0,-1 2 20 16,-1-1 2-16,0 0-12 0,0 1 10 16,-3 1 0-16,1-1-16 0,0 1-7 0,-1 1-15 15,-3 0-19-15,0-1-37 0,0 3-12 0,1 0-45 16,-2 0-71-16,-1 1-155 0,1 1-350 16,8 2-84-16,-13-3 79 0,13 3 99 15,-12-1 50-15,12 1 42 0,-11-1 73 0</inkml:trace>
  <inkml:trace contextRef="#ctx0" brushRef="#br0" timeOffset="7868.34">15398 3307 294 0,'2'-10'115'15,"-2"10"-5"-15,3-8 10 0,-3 8 16 0,0-8-8 16,0 8 31-16,0-10 5 0,0 10 5 16,0 0-11-16,0-14 19 0,0 14-3 0,-3-6 5 15,3 6 5-15,0-7-12 0,0 7-8 0,0 0-13 16,-3-10 0-16,3 10-5 0,0 0-13 0,-3-5 5 16,3 5-13-16,0 0 9 15,0 0-24-15,0 0 12 0,0 0-14 0,-8-2-6 16,8 2 1-16,0 0-1 0,0 0-7 0,0 0 12 15,0 0 9-15,-4 18-1 0,4-18 5 16,0 11-28-16,0-2 23 0,0-9-5 0,0 17-2 16,0-9-19-16,0 3 11 0,0-2 3 15,-2 1-6-15,1 4-7 0,1-1 7 0,-2 0-5 16,0 1 10-16,-1 0-2 0,0 3-10 0,-1 0-19 16,1 0 4-16,-2-1 9 0,-1 2-10 0,2-3-4 15,0 1 4-15,-2 0-28 0,3-3 10 0,-2 2-2 16,2-4 0-16,0 2-1 0,0 0-9 15,0-2 7-15,1 0 8 0,0-2-26 0,0 1-2 16,1-2 2-16,-1 1-2 0,2-1-23 0,0-8 15 16,-1 14-16-16,0-8 27 0,1-6-42 15,-1 12-23-15,1-12-61 0,1 11-26 0,-1-11-51 16,0 10-41-16,0-10-40 0,1 11-96 0,-1-11-174 16,1 13-434-16,-1-13 96 0,-1 13 90 0,-1-4 70 15,-1-1 68-15,-3 4 69 0,-1-2 44 16,0 5 62-16</inkml:trace>
  <inkml:trace contextRef="#ctx0" brushRef="#br0" timeOffset="9386.48">15449 6849 872 0,'-2'-7'267'0,"-1"3"-17"0,0-2-9 16,3 6-11-16,-8-11-27 0,2 7-6 0,2-1-8 16,-3 0-25-16,-1 0-3 0,0 1-2 0,-5-1-21 15,1 2 0-15,-2-1 1 0,-3 0 1 0,-2 1-9 16,-3 1-6-16,-1 1 1 16,0 0-9-16,-3 2 6 0,-3 0-13 0,-1 1 8 15,-1 2-3-15,1 1-12 0,-9 3-6 0,8 2-15 16,5-3 0-16,-7 6 10 0,5-1-20 15,3-2-3-15,3 1-5 0,-8 6 18 0,2-1-16 16,5-1-4-16,4-3-9 0,-1 4 40 16,2-1-42-16,0-1-13 0,0 3 31 0,0 0-7 15,3-2 4-15,-3 3-25 0,5-1-8 0,-4 2 1 0,6-1 8 16,-2 1-2-16,2 0-12 0,1-2-1 16,3 0 17-16,0 1-15 0,2-1 9 15,1 2-10-15,0-1 13 0,3 0-15 0,-1 1 15 0,2 1-8 16,0-2-2-16,1 1-16 0,0 0 11 15,2 0 4-15,-1-1 1 0,1 1-5 0,0-1-1 16,0-1-4-16,2 1 9 0,0 0 4 16,2 0 12-16,0-2-10 0,0 0-1 0,3 3-9 15,1-1 12-15,0-1-7 0,2-1 0 0,-2 2-11 16,2-2 3-16,0 0-2 0,1 0-11 0,2-2 3 16,-1 1 0-16,3-1 7 0,-1 0-22 15,2-2 25-15,-1 2-3 0,0-3-12 0,1 1 0 16,0-1-6-16,2-1 19 0,0 0 2 15,2 0-3-15,-2-1-28 0,1 1 19 0,1-2-4 16,0 1 1-16,-1 0 10 0,-1 0 2 16,1-2-17-16,-3 0-6 0,0 0 1 0,1-1 4 15,2 1-14-15,2 0 19 0,-6 0 4 0,3-1-9 16,0-1 8-16,3 2-10 0,-4-2 3 0,2 0 5 16,-1 0-14-16,2-1 17 0,-1 0 1 15,0-1 4-15,0-1-32 0,1 1 22 0,-2-2-14 16,2 0 5-16,0-2 29 0,0 0-23 0,1 0-3 15,-1-1 10-15,0 0-15 0,-1 0 5 0,1 0 0 16,-2-3 15-16,2 3-20 0,-2-3 20 16,2 1-17-16,-3-1 17 0,1 0-2 0,2-2 5 15,0 0 5-15,-2-3 5 0,2 2-31 0,-1-1 26 16,2-1 3-16,-3-2-21 0,9-5-13 16,-6 1 21-16,4-2-8 0,-1-2-7 0,-3-2 12 15,-1 1-7-15,-3 3-11 0,1-5 3 16,-3 5 18-16,-3 1 10 0,-2 1-26 15,-1-1 11-15,1 2 2 0,-4-1-10 0,1 3-8 16,-2-2 34-16,0-1-3 0,1 2-5 0,-3-3-5 16,0 1 5-16,0-2-13 0,0 2 23 15,-1-2-8-15,-1 0-9 0,1 1 9 0,-2-3 3 16,-1-1-10-16,-1 0-11 0,1 1 14 0,-2-1-14 16,0 0 3-16,-2-1-5 0,0 1 16 0,-2-3-16 15,-2 0-3-15,-1 2 6 0,0-1 12 0,-3 1-10 16,-1 1-12-16,-6-5-6 0,-1 0 21 15,-1 2-3-15,-3 0-18 0,-1 1 23 0,-4-1-38 16,0 3 48-16,-2-1-38 0,-1 3 42 0,-1-1-12 16,1 1 14-16,-1 1-47 0,-1 3 14 15,1 0-1-15,4 3-28 0,-6-1-12 0,5 4-16 16,2 2-36-16,0 0-23 0,-2 0-38 0,-1 3-19 16,1 2-19-16,2-1-29 0,1 3-13 0,0 0-104 15,1 0-121-15,-1 3-343 0,1-2-48 16,0 1 53-16,0 0 103 0,0 1 50 15,0-1 83-15,-3 2 49 0,-1 2 68 0</inkml:trace>
  <inkml:trace contextRef="#ctx0" brushRef="#br0" timeOffset="9885.16">15051 7138 913 0,'1'-8'371'0,"-1"8"-38"16,0 0-13-16,2-9-10 0,-2 9-41 15,0 0-6-15,0 0-25 0,0 0-10 0,0 0-15 0,0 0-11 16,0 0 8-16,0 0-18 0,0 0-3 16,0 0-25-16,8 23 25 0,-8-13-20 15,3 1-13-15,-1 2-7 0,0-2-6 0,1 5-5 0,-1-2-7 16,0 1-13-16,0 0 23 0,0 3-19 15,0-2-6-15,-2 0-37 0,3-2 13 0,-2 2-13 16,0-3 1-16,0 3 12 0,0-2-5 0,0-1-36 16,-1 1 3-16,0-1 0 0,0-2-8 15,0 1 2-15,0-1 1 0,-1 0-11 0,0-1-2 16,1-1-28-16,0 1-13 0,0-1-46 0,0-1-54 16,0 0-59-16,0-1-28 0,1 0-80 0,-1-7-157 15,4 11-526-15,-1-7 59 0,-3-4 102 0,7 5 80 16,-7-5 77-16,0 0 58 0,13 1 57 15,-13-1 51-15</inkml:trace>
  <inkml:trace contextRef="#ctx0" brushRef="#br0" timeOffset="10238.24">15411 7460 783 0,'0'0'335'0,"0"0"-15"0,0 0-28 0,0 0-23 16,0 0-31-16,0 20-16 0,0-20-2 16,2 9-35-16,-2-9-29 0,6 10-2 0,-1-4-6 15,-1 0-28-15,2-2 16 0,-1 0-18 0,-5-4-18 16,15 8-1-16,-7-5 9 0,0-1 2 0,-8-2-5 16,19 2 10-16,-10-4-15 0,0 0 7 15,0-1-25-15,0 0 5 0,-1-2-10 16,0-1 0-16,-2-2-8 0,-1-2-5 15,1 2-23-15,-2-4 18 0,-2 0-23 0,0-1 5 0,-2 2 0 16,-1-1-11-16,-2 1 11 0,-1-1-2 16,-2 1-14-16,0 0 3 0,-4 3 3 15,-2-3-5-15,-2 4-8 0,-3 1-23 0,-1 2-1 16,1 2-35-16,0 0-38 0,-3 4-36 0,2-1-57 16,0 2-119-16,2 0-180 0,-2 3-369 0,2-2 98 15,2 1 58-15,0 1 80 0,2-2 49 16,-1 2 76-16</inkml:trace>
  <inkml:trace contextRef="#ctx0" brushRef="#br0" timeOffset="11836.99">7039 6796 647 0,'4'-3'228'16,"-4"3"-21"-16,0 0-17 0,0 0-9 15,0 0 1-15,0 0-10 0,0 0-21 0,-8-17 2 16,8 17-2-16,-10-5-2 0,6 2-8 0,4 3-1 16,-15-4 4-16,7 1-6 0,-2 3-15 0,-1-3 5 15,-2 3-18-15,-4 0 10 0,1 2-20 16,-3-1 10-16,-3 1-10 0,-2 4-8 16,0 1 0-16,-2 3-5 0,-5 4-8 0,1 0 9 15,6 0-27-15,3 0 18 0,-4 5-4 0,-1 0-14 16,6-4-10-16,3 1 11 0,0 2-4 15,0-2-4-15,2 1 8 0,-7 7 20 16,0 2-13-16,1-2-16 0,1 1 4 0,1-1 2 16,2-3-13-16,-2 4 15 0,4-4-20 0,2-1 18 15,2 0-5-15,0 1-3 0,3 0-10 0,0 1 18 16,4-3-11-16,3 2-20 0,0-2 1 16,2 2 12-16,2-2-11 0,2 2 16 0,0-2-2 15,2 5-6-15,1-3 8 0,2 1-2 0,-2 0 10 16,2 0 10-16,-2-1-14 0,2 1 5 0,0-1 3 15,-1 1-6-15,2-1-17 0,0 2 24 16,4 5-36-16,-3-5 13 0,2-3 5 0,3 6-13 16,0-5 31-16,4 3-15 0,1-2-6 0,-3-4-2 15,6 2-5-15,2-2 2 0,-5-3 10 0,0-3-22 16,-1-1 17-16,1-1-2 0,0-1-8 16,-1 0 16-16,1 0-6 0,2-3-2 0,-1 2-13 15,-3-3 16-15,3 0-9 0,1 1-7 0,-2-3 5 16,4 2-2-16,-3-2-16 0,0 1 16 15,0 0-11-15,2-1-2 0,-1 0 0 0,2-1-13 16,-1 0 13-16,0-2-3 0,1 0 3 16,-2 0-3-16,1 0 8 0,-1 0 0 0,0-2 10 15,0-1-23-15,-1 0 3 0,3-2-1 0,-1-1 6 16,1-1-18-16,-3-3 5 0,2 0 13 0,8-4-8 16,-7 0 13-16,-5 3 2 0,9-5-25 15,-7 1 26-15,-4 1 7 0,2 1-3 0,-2 0 24 16,-3-2-5-16,1 2-3 0,-1-1 0 0,-1-1-6 15,-1 0-4-15,-1-1-13 0,-3 3 18 0,1-1-18 16,-2-1 10-16,1-1 0 0,-2 1 10 16,0-3-7-16,2-3-28 0,0 0 4 0,0-1 9 15,4-7-14-15,0-1 14 0,-1-1-21 16,-4 4 35-16,0 3-32 0,-2 1 22 0,0-1 6 16,-4 0-11-16,1 1-10 0,-4 1 23 0,0 1-25 15,0 0 38-15,-4 2-13 0,1-1 3 16,-3-1-34-16,1 2 14 0,-3-2-11 15,-1 2 0-15,0 0 0 0,-1 1 0 0,2 1 0 16,-2-2 0-16,0 1 0 0,2 2 0 0,-4-2 0 16,1 1 0-16,1-2 0 0,-2 1 0 15,1 1 0-15,-2 2 0 0,0-3 0 0,0 3 0 16,-2 0 0-16,-1 1 0 0,-1 1 0 0,-1 1 0 16,0-1 0-16,-1 2 0 0,-1 1 0 0,-2 1 0 15,3 0 0-15,-3-1 0 0,0 2 0 16,1-1 0-16,-3 1 0 0,1 2 0 0,-1-2 0 15,-1 0 0-15,0 3-24 0,-1-1-42 0,0 1-49 16,-3 1-26-16,0 3-18 0,3 0-48 0,0 1-39 16,1 1-17-16,1 2-34 0,-2 2-100 0,0 2-146 15,2 2-424-15,2 1 89 0,1-2 89 16,0 4 83-16,2 1 66 0,-1 0 51 0,-7 6 59 16,7-2 57-16</inkml:trace>
  <inkml:trace contextRef="#ctx0" brushRef="#br0" timeOffset="12399.76">6818 7277 714 0,'0'0'345'0,"0"-10"-22"16,0 10 2-16,0-8-8 0,0 8-30 15,2-9 0-15,-2 9-6 0,0 0-20 0,0-10-10 16,0 10-26-16,0 0-25 0,-2-8-5 16,2 8-9-16,0 0-4 0,0 0 5 0,0 0-31 15,0 0 3-15,0 0-6 0,0 0-14 16,0 0-6-16,0 0 5 0,8 24 5 0,-6-16-7 16,1 1-5-16,-1 3-11 0,1 0-5 0,2 1-2 15,-2 1-3-15,2 1-18 0,-2 1 5 0,0-2-23 16,1 3 26-16,0-1-31 0,-1-1 18 15,1 1-12-15,-2-2-14 0,0 0 11 0,1 0-11 16,-1-1 1-16,1 0-19 0,-1 0-7 0,1-1 5 16,-2 0-10-16,1-2 17 0,0 1-17 0,-1-1 7 15,0-1-7-15,1-1-8 0,-1 2-23 16,-1-10 21-16,1 16-1 0,1-10-43 0,-2-6-10 16,1 12-24-16,-1-12-17 0,0 9-62 0,0-9-15 15,2 9-23-15,-2-9-61 0,3 7-95 0,-3-7-173 16,0 0-464-16,0 0 69 0,10 1 84 0,-10-1 118 15,0 0 48-15,0 0 49 0,0 0 69 16,15-14 64-16</inkml:trace>
  <inkml:trace contextRef="#ctx0" brushRef="#br0" timeOffset="12961.4">7229 7251 837 0,'0'0'317'0,"5"-7"-20"0,-5 7 7 15,0 0-14-15,0 0-32 0,2-7-7 0,-2 7 5 16,0 0-31-16,0 0-22 15,0 0-6-15,0 0-5 0,5-5-6 0,-5 5-4 16,0 0-8-16,0 0-18 0,0 0 1 0,0 0-4 16,0 0-7-16,5 18 10 0,-5-18-2 0,3 13-16 15,-1-6-36-15,-1 3 19 0,0-1-14 16,0 3 19-16,1 0-21 0,-1 2 7 0,1 0-17 16,-2 0 7-16,0 0-10 0,0 2 3 0,2-1-13 15,-1-1-5-15,0 2 2 0,1-2 0 0,-1 1-12 0,0 1 5 16,1-2-1-16,-1 2 6 0,-1-2 5 15,1 1-15-15,0-1 7 0,-1 0 5 16,1 0-25-16,-1 1 20 0,0-1-12 0,0-1-3 16,0 1 2-16,0-2-15 0,0 1-5 0,-1-2-3 15,1 0-7-15,0-2 15 0,0 2-7 0,0-1-1 16,0 0-35-16,0-10 20 0,0 16-16 16,0-8 16-16,0-8-12 0,0 14 17 0,0-8-10 15,0-6 10-15,0 10-28 0,0-10 20 0,0 8-12 16,0-8 23-16,0 0-16 0,1 11-25 0,-1-11 15 15,0 0 10-15,0 9-22 0,0-9-17 16,0 0-47-16,0 0-14 0,0 0-43 16,0 0-25-16,0 0-57 0,0 0-18 15,0 0-23-15,0 0-71 0,0 0-195 0,2 3-471 0,-2-3 79 16,0 0 80-16,0 0 68 0,0 0 121 0,0 0 57 16,-22-5 45-16,13 4 49 0</inkml:trace>
  <inkml:trace contextRef="#ctx0" brushRef="#br1" timeOffset="76844.97">7918 2978 716 0,'0'0'228'0,"0"0"-33"15,0 0-11-15,0 0-8 0,0 0-4 16,0 0-3-16,0 0-13 0,0 0-7 0,0 0 9 16,0 0-20-16,0 0 11 0,0 0 2 0,0 0 0 15,16-22-10-15,-9 17 2 0,1-1-12 0,0-1 12 16,4 1-23-16,-1-3-5 0,1 1 3 15,4-1-10-15,-1 0-24 0,3 0 1 0,2-1-11 16,-1 0 0-16,3-1-7 0,-1 0 2 0,2 1-10 16,0-1-6-16,0 1 6 0,0-1-2 15,3 2-11-15,6-4-16 0,-4 1 4 0,-4 2-6 16,10-3-3-16,-1 0 9 0,-4 5 4 0,-3 0-12 16,1-1 15-16,11-2-6 0,-1 1 9 0,6 0-11 15,0-1 3-15,2 0-15 0,3 1 20 16,-1-1 7-16,3 2 1 0,0-1-34 0,13-1 21 15,-11 3-16-15,10-2 11 0,-9 1-13 16,-2 1 0-16,0 1 8 0,1-1-8 0,-2 2-11 16,-1-1 11-16,-2 1 0 0,-1-1-10 0,0 0 5 15,-1 2-6-15,0-2 16 0,-1 1-20 16,1 0 12-16,1 1-12 0,-1-3-8 0,2 3-3 16,1 0 18-16,1-2-2 0,-2 3 2 0,0-3-10 15,0 2 8-15,-2 0-1 0,0 0 11 0,-9 1-10 16,-3 1-8-16,0 2 5 0,-1-2-2 15,0 1-1-15,2 1 32 0,-4 0-32 0,2 0 6 16,0 1-8-16,0 0 30 0,-1-2-22 0,2 2 2 16,1 0 6-16,-2-1 7 0,3 1-18 0,1 0 0 15,0 0 8-15,0 0 18 0,-2 0-21 16,2 1-5-16,-2-2-23 0,1 2 23 16,-1-1-5-16,1 2 5 0,-2-2 5 0,1 1 1 15,-1 0 14-15,1 0-15 0,1 1 3 0,-1-2-5 16,11 4 0-16,-6-2 15 0,-5-1-28 15,1 1 52-15,-2 0-48 0,0 1 2 16,1-1-5-16,-2 1 12 0,0-1-6 0,2 0 14 16,-2 0-20-16,0 0 18 0,1 3-17 0,11-2-2 15,-8 0 8-15,-3 1 12 0,10 0 1 0,-8 1-9 16,-3-2-4-16,-3 2 24 0,2 0-12 16,0 1-11-16,0-3-2 0,7 5 21 0,-5-2-23 15,-4-1 11-15,0 2-9 0,0-1 11 0,-1 0 5 0,11 4 2 16,-8-3-14-16,-1 0 6 0,-2 0-12 15,9 1-2-15,-4 0 2 0,-5-1 0 16,0-2 18-16,0 2-16 0,0 0 19 0,-1 0-21 16,1 0 5-16,-3-2 10 0,1 2 11 0,-1 0-11 15,-1-1 1-15,-3-1-6 0,-1 1 0 0,2 0-10 16,1 1 8-16,1 0-3 0,-2-1 5 16,2 2-7-16,-4-2-8 0,4 1 15 15,-4-1 10-15,0-1 1 0,-1 1-11 0,0-1-7 0,0 1 4 16,-1 0 6-16,2-1-13 15,-2 1 0-15,0 1-5 0,1-2 20 0,-2 1-15 0,3-1 10 16,-2 0 14-16,0 3-7 0,-1-2-11 16,2-1 22-16,1 3-10 0,-1-2-18 0,3 1 2 15,1 1 3-15,1 0-5 0,-4-2 18 0,2 2-13 16,-2-1 0-16,-2 0 3 0,0 0-10 0,0-2-1 16,-1 3 13-16,1-1-2 0,-4 0 15 15,2 0-20-15,0-1 4 0,-2 2-9 0,0-2-11 16,0 2 21-16,-1-1-3 0,-1-1 15 0,0-1-20 15,2 2 8-15,-2-1-11 0,0 0 13 0,0-1 6 16,0 1-3-16,1-2-13 0,-2 2 0 16,0-1 2-16,-1-1 14 0,0 0 1 0,-3-1-14 15,1 1 5-15,-8-4 12 0,14 5-4 16,-8-3-9-16,-6-2-20 0,8 6 26 0,-8-6-5 16,10 3-11-16,-10-3 1 0,9 5 4 15,-9-5-2-15,11 4 13 0,-11-4-28 0,13 4 10 16,-7-2 5-16,2 0 7 0,1 0-4 0,-9-2-6 15,14 5-2-15,-6-3 5 0,-1 1 0 16,-7-3 3-16,15 4 2 0,-8-1-10 0,1-1-3 16,-8-2-7-16,14 6 28 0,-6-3-16 15,-1 0 6-15,-7-3-11 0,14 4-2 0,-6-2 10 16,-2 1-3-16,2 0 13 0,0-1-15 0,0 1 13 16,-1 0-13-16,1 0 10 0,0-1 3 0,1 0-24 15,-1 2 29-15,-8-4-21 0,15 6 24 16,-9-3-9-16,1 0-12 0,-7-3 10 0,11 4 0 15,-11-4-10-15,9 6 16 0,-9-6-11 0,8 4 2 16,-8-4-4-16,7 3 14 0,-7-3-12 0,9 4-2 16,-9-4-16-16,7 5 18 0,-7-5-3 15,8 4 6-15,-8-4 2 0,7 3 0 0,-7-3-7 16,10 3 9-16,-10-3 1 0,8 4-18 0,-8-4 10 16,9 3-8-16,-9-3 23 0,8 2-33 0,-8-2 26 15,9 3-21-15,-9-3 8 0,8 3 13 16,-8-3-3-16,8 3 0 0,-8-3 8 0,8 2-8 15,-8-2-5-15,8 3-2 0,-8-3 2 0,0 0 2 16,9 3-7-16,-9-3 2 0,0 0 16 16,0 0 3-16,10 2-14 0,-10-2 3 0,0 0 5 15,0 0-4-15,0 0-12 0,0 0 9 16,0 0 12-16,10-7-2 0,-10 7-5 0,0 0 7 16,0-8-10-16,0 8 13 0,0 0-31 0,0 0 29 15,-5-17-9-15,5 17-14 0,-3-10 2 0,2 4 5 16,-2-2-3-16,1 3 1 0,0-3 2 15,-1 0 15-15,0 0-10 0,0 0 3 0,1 0-6 16,-1 0 9-16,0 0-17 0,-1 0 14 0,2 1-3 16,-2 0-2-16,4 7-6 0,-3-13 1 0,1 8 4 15,2 5-4-15,-2-9-9 0,2 9 11 16,-3-10-10-16,3 10 10 0,-2-6 3 0,2 6-1 16,0 0-17-16,-2-9 7 0,2 9-2 15,0 0 2-15,0 0 8 0,0 0 0 0,0 0-2 16,0 0-14-16,0 0 16 0,0 0 0 15,0 0 6-15,0 0-14 0,0 0 18 16,18 18-10-16,-18-18-13 0,7 10 1 0,-3-5 19 16,0 1 9-16,-4-6-14 0,8 10-25 0,-4-4 31 15,0-1-13-15,0 2 17 0,-4-7-29 16,7 12 17-16,-4-7 0 0,-3-5 10 0,6 13 3 16,-5-7 7-16,-1-6-7 0,1 11 7 0,-1-11-2 15,-3 13 13-15,0-6-11 0,-2 0 9 0,1 0-4 0,-2-1 11 16,-2 1-21-16,1 0 3 0,-1 1-5 15,-2-1 0-15,0-1-3 0,1 0-2 16,-2 1-6-16,-2-1-9 0,2-1-50 0,-2 1-35 16,-4 1-10-16,0-1-42 0,-2 0-32 0,-5-1-75 15,-6 2-194-15,1-3-528 0,-2-2 72 0,-1-2 87 16,-13-1 113-16,-3-3 50 16,-1-2 45-16,-1-2 86 0,-2 0 47 15</inkml:trace>
  <inkml:trace contextRef="#ctx0" brushRef="#br1" timeOffset="78101.5">10690 2000 578 0,'-3'-4'212'0,"3"4"3"0,0 0-2 16,0 0 7-16,0 0-18 0,-5-5-5 15,5 5-28-15,0 0 13 0,0 0-31 0,0 0 3 16,-6-4-16-16,6 4 3 0,0 0-18 0,0 0 4 16,0 0-24-16,0 0 15 0,-14 2-31 0,14-2 18 15,0 0-18-15,-10 6 12 0,10-6-19 16,-7 5 9-16,7-5-27 0,-7 7 12 0,7-7-5 15,-7 7-5-15,7-7-15 0,-5 8 10 0,5-8-21 16,-5 7 11-16,5-7-6 0,-4 9 6 0,4-9-6 16,-2 8-9-16,2-8-11 0,-2 8 7 15,2-8-12-15,0 10 5 0,0-10-12 0,0 9 24 16,0-9-14-16,4 9-6 0,-4-9 1 0,6 9 19 16,-3-3-6-16,1-1 4 0,-4-5-15 0,10 10 13 15,-3-5-6-15,-1 1-4 0,1-2-9 0,0 0 9 16,1 0-13-16,-1 0-1 15,1 0 3-15,1-1 21 0,-1-1-18 0,1 0 5 16,-9-2-8-16,19 4 18 0,-10-3 0 0,1-1-12 16,-10 0 4-16,18 0 14 0,-10-1-4 0,-8 1-7 15,17-1 0-15,-9 0 16 0,1-1-16 16,-2-1 5-16,-7 3-5 0,16-5 15 0,-9 2-22 16,-2-2 20-16,1 0-16 0,1 2 21 0,-5-3-26 15,3 0-2-15,-5 6-3 0,5-14 21 0,-5 6-21 16,0 1 1-16,0 7-11 0,-1-17 18 15,-2 8-8-15,0 1-3 0,0-1-1 0,-2 1 9 16,0 0-13-16,0 0-7 0,-3 1 16 0,-1 0-1 16,1 1-20-16,-1 0-11 0,-1 2-17 0,0 1-3 15,-2 1-39-15,2 0-42 0,-1 2-78 0,-5 3-182 16,6-3-485-16,-2 2 71 16,-5 0 79-16,2 1 98 0,-2 0 45 0,-3 0 60 15,0 3 43-15</inkml:trace>
  <inkml:trace contextRef="#ctx0" brushRef="#br1" timeOffset="80525.1">6649 4213 284 0,'0'0'94'0,"4"-4"-4"15,-4 4 28-15,0 0-21 0,8-6 26 16,-8 6-28-16,4-4 7 0,-4 4-10 0,5-5 18 16,-5 5 0-16,7-5-13 0,-7 5 6 0,5-5-6 15,-5 5-2-15,0 0 15 0,8-6-5 0,-8 6-8 16,5-3 11-16,-5 3 2 0,0 0 0 15,7-3 7-15,-7 3-22 0,0 0-3 0,0 0 18 16,0 0 0-16,0 0-30 0,0 0 9 0,0 0-4 16,0 0-1-16,0 0 6 0,0 0-13 0,0 0 0 15,0 0-1-15,0 0-9 0,-12 21 2 16,12-21 0-16,-6 8-2 0,2-4-16 16,1 2-5-16,-4 1 5 0,3 1-2 0,-1 0-6 15,-2 2 21-15,0 0-20 0,-1 4 12 0,-2 1-15 16,2 0 3-16,-2 4-16 0,1 0 15 0,-1 2-10 15,2-2 14-15,-1 2-17 0,-1 0 4 16,2-1-4-16,0 1 11 0,0-1-20 16,0 1 20-16,0-1-16 0,1 0-4 0,2-2-6 15,0 1 36-15,-2 2-30 0,0 0-6 0,1-2 8 16,1 1-2-16,2-2-14 0,-3 2 14 0,2-1-21 16,-1 4 36-16,2-2-11 0,0-2 1 15,-1 2-3-15,2-1-3 0,-2 0 3 0,2 0-7 0,1-1-3 16,-3 2 7-16,1-1-2 0,1 0 0 0,0 0 0 15,1 2-5-15,0-2 2 0,-1 1-7 16,-1 1 4-16,1 3 32 0,1 0 2 16,-1 1-13-16,0 0-10 0,-1-1 11 0,3 2 4 15,-2-2-5-15,1 1-12 0,0-1 7 0,1-2 3 16,-1 0-6-16,2-2-9 0,-1 1 4 0,0 1-2 16,1-1 2-16,2 2-4 0,-3-2 2 15,3-1 2-15,-2 0-7 0,2 0 2 0,0-2 3 16,0 3-5-16,-1-2 5 0,2 0-15 15,0 0 14-15,-1 0-9 0,2 3 0 0,-2-3 5 16,1-2-6-16,-1 2 14 0,2-2-16 0,0 3-10 16,-1-3 5-16,3 3 15 15,-2 0-10-15,0-3 0 0,1 1 3 0,0-1-8 0,0-1 5 16,0 1-2-16,1 2 4 0,0-3 0 0,-2 0-11 16,1-1 19-16,1 1-12 0,0-1 7 0,-1 0-12 15,0 0 7-15,2-1 7 0,-1-1-6 16,0 0-1-16,0 1 7 0,0-1 9 0,0-1-16 15,-1 0-5-15,0-1 0 0,0-1 10 0,0 1-12 16,1-1 8-16,0 1-6 0,-2 0 9 0,1-2-11 16,1 0 9-16,-1 2-21 0,1-1 28 15,-2 0-9-15,1-2 0 0,0 1 1 0,0-2 1 16,-1 2-4-16,1-1 1 0,-2-2-4 16,1 1 21-16,-1-1-27 0,0 0-3 0,0 0 3 15,-1-1 4-15,-3-6 0 0,7 13 2 0,-5-9-3 16,-2-4 6-16,5 10 16 0,-5-10-20 15,4 9-4-15,-4-9 7 0,4 6 1 16,-4-6 10-16,4 7-19 0,-4-7 9 0,3 7-12 16,-3-7 3-16,0 0 8 0,5 8 6 0,-5-8-3 15,0 0-5-15,4 8-5 0,-4-8 13 16,0 0 7-16,4 7-10 0,-4-7-15 0,0 0 10 16,6 7-9-16,-6-7 2 0,4 5 0 0,-4-5 14 15,0 0-4-15,6 7 1 0,-6-7-8 0,4 6 7 0,-4-6 4 16,5 6 3-16,-5-6-4 0,0 0-1 15,6 9-3-15,-6-9-12 0,5 6 15 16,-5-6-2-16,3 8-1 0,-3-8-2 0,5 7-10 16,-5-7 5-16,7 9 10 0,-7-9-10 0,5 8 5 15,-5-8-8-15,6 10 8 0,-3-6-7 0,-3-4-11 16,7 9 15-16,-4-4 8 0,-3-5-7 16,7 9 2-16,-7-9-3 0,4 10-3 0,-4-10 4 15,6 6 4-15,-4 0 9 0,-2-6-7 0,4 7-5 16,-4-7-7-16,4 8-5 0,-4-8 20 15,4 7-1-15,-4-7-12 0,0 0 4 16,4 9 10-16,-4-9 7 0,0 0-21 0,3 8 18 16,-3-8-12-16,3 5 1 0,-3-5 5 0,0 0-12 15,3 9 12-15,-3-9-13 0,0 0-6 0,4 7 8 16,-4-7 0-16,0 0-6 0,0 0 6 0,3 7 8 16,-3-7-3-16,0 0 5 0,0 0 10 15,0 0-20-15,0 0 20 0,0 0-15 0,0 0 11 16,0 0-9-16,0 0 8 0,0 0 1 0,0 0-1 15,0 0-7-15,0 0 2 0,0 0-16 0,0 0 8 16,-16-19-6-16,12 15 3 0,4 4-4 16,-10-5 20-16,4 3-10 0,6 2-7 0,-16-4-2 15,7 3 2-15,-2 0-21 0,1 1 28 0,-1-1 3 16,-2 1 1-16,3-1 2 0,-2 2-16 16,2-1-6-16,-2 0 29 0,2 0-15 15,-1 0 4-15,0-1 1 0,0 1-11 0,-1-2 13 16,1 1 11-16,1-2-27 0,0 2 19 0,0-1-10 15,0 0-9-15,2-1 9 0,0 0 4 0,-1 1 9 16,1-1-11-16,2 0-4 0,6 3 8 16,-13-5-12-16,8 4 0 0,5 1-2 15,-10-5 5-15,10 5 10 0,-8-3 3 0,8 3-16 16,-6-4 13-16,6 4-10 0,0 0 13 0,-9-3-8 16,9 3-3-16,0 0 0 0,0 0 9 0,0 0-4 15,0 0 6-15,0 0 11 0,0 0-20 0,-8 9-2 16,8-9 11-16,0 0-8 0,7 15-5 15,-7-15 0-15,8 12 11 0,-3-5-10 0,1 1 2 16,2 0 8-16,1 0 6 0,0 2-20 0,1-2 3 16,-1 0-16-16,2 2 28 0,-1-2-3 15,1 2 13-15,0-1-17 0,1 0 16 0,0-1-6 16,-3 0 2-16,5 0-3 0,-3-1 1 0,0-1 5 16,0 0-6-16,0-1-10 0,0 1 6 0,1-2 5 15,-1 0 23-15,1-2-40 0,-2 1 20 16,1-3-19-16,-1 0 17 0,1 2-1 0,-11-2-2 15,22-3-19-15,-9 1 27 0,-2-2-16 16,2-1 2-16,-1 1-9 0,-1-1 12 0,0-1 5 16,0-2 8-16,2-3-23 0,-3 1 12 15,1-2-12-15,-3-1 13 0,2-1-3 0,0-1-7 16,-3-1 2-16,2 0 7 0,-2 0-9 0,0 0 12 16,-2 0-23-16,-2 2-7 0,0 2-3 0,-1 0-23 15,0-1-16-15,-2 3-10 0,1 0-40 0,-1 0-47 16,0 0-35-16,-1 0-157 0,1-1-425 15,0-1-63-15,0-2 73 0,0 1 78 0,-1-3 71 16,0 1 38-16,-1-2 85 0</inkml:trace>
  <inkml:trace contextRef="#ctx0" brushRef="#br1" timeOffset="81160.63">5587 5057 954 0,'0'0'302'15,"0"0"-25"-15,0 0-16 0,0 0-21 0,0 0-12 16,0 0-18-16,0 0 3 0,0 0-14 0,0 0-4 16,0 0-31-16,0 0-21 0,0 0 44 15,0 0-44-15,6 24-23 0,-5-15 1 0,1 1-1 16,0 1-12-16,1 1-14 0,-1-1 4 0,0 3-1 15,1-1-8-15,0 0 4 0,-1 0-19 0,0 1-3 16,1 0-7-16,1-1 13 0,-2-1-13 0,0 3 8 16,1-4-16-16,0 2-2 0,0-1-13 15,1 0 13-15,-2-1-26 0,1 1 8 0,0-2-6 16,2 0 6-16,-2-1-2 0,-1-1-4 16,3 0-7-16,-3 0 18 0,-2-8-20 0,6 13-6 15,-3-6 6-15,-3-7 7 0,4 9-18 16,-4-9-33-16,5 9-16 0,-5-9-35 0,3 9-33 15,-3-9-75-15,2 6-97 0,-2-6-195 16,6 5-388-16,-6-5 89 0,0 0 64 0,0 0 100 16,0 0 48-16,0 0 70 0</inkml:trace>
  <inkml:trace contextRef="#ctx0" brushRef="#br1" timeOffset="95441.36">18179 916 967 0,'-10'0'374'0,"10"0"-34"0,-21 0-17 0,9 0-26 16,-1 1-26-16,3-1-2 0,-3 2-36 16,0-1-21-16,2-1-10 0,-1 0-20 0,1 1 13 15,-1 1-37-15,2-1-12 0,-1 1-18 0,1-1 10 16,0 0-10-16,2-1-5 0,-2 3-8 15,0-3 6-15,10 0-3 0,-16 4-16 16,7-2 5-16,1 0-20 0,-1-1 13 0,9-1-15 16,-14 4-1-16,14-4-15 0,-10 3 3 0,10-3-3 15,-7 5-10-15,7-5-10 0,0 0 15 16,0 0-26-16,16 12 16 0,-5-9-14 0,2 2 9 16,4 0-8-16,2 1 3 0,0 1-3 0,4 1-18 15,1 0 5-15,-3 3-5 0,4-1-10 0,-4 1 0 0,1-2 7 16,-1 4-7-16,0 0-5 0,1-2-1 15,-3 1 11-15,-2 0-5 0,-1-2-5 16,-1 1-13-16,-4-1 15 0,2-1 8 0,-1 2 0 16,-4-3-8-16,0 0 10 0,0 0 11 0,-2 1-3 15,-2-2 31-15,1 1 5 0,-3-2 13 0,-2-6-6 16,-1 13 9-16,1-13-19 0,-7 10 1 0,0-4-3 16,0-1 10-16,-2 0-8 0,0-1-20 15,-3 0 3-15,-2 0 2 0,1-1-21 0,-1-1 14 16,-2 0-3-16,0-1-3 0,-1-1-26 0,0-1-37 15,-1-1-32-15,0-2-25 0,-2 0-38 16,3-1-65-16,1-1-25 0,1-1-115 16,7-1-238-16,-2 1-425 0,2-1 102 0,0 0 72 15,1 0 79-15,0-2 98 0,3 1 94 0,1 1 26 16,1-2 25-16</inkml:trace>
  <inkml:trace contextRef="#ctx0" brushRef="#br1" timeOffset="95818.71">18508 929 1438 0,'0'0'422'0,"0"0"-7"16,0 0-23-16,0 0-16 0,0 0-20 0,0 0-31 15,0 0-13-15,0 0 6 0,0 0-29 16,0 0-20-16,5 23-6 0,-2-14-32 0,-1 1-19 16,0 2-18-16,1 1-25 0,0 0 11 15,-1 1-24-15,0-1-28 0,2 2-10 0,-4-1 2 16,2-1-13-16,-1 2 1 0,1-1-19 0,-2 0-7 16,2-1-15-16,-2 1 10 0,0-2-29 0,0 0 6 15,0-1 0-15,3-1-6 0,-3-1 14 0,0 1-8 16,0-10-19-16,1 16-22 0,0-8-20 15,0 0-32-15,-1-8-48 0,4 10-13 0,-1-6-53 16,-3-4-39-16,3 5-56 0,-3-5-111 0,0 0-204 16,0 0-433-16,0 0 106 0,0 0 86 0,0 0 69 15,0 0 88-15,-13-22 63 0,7 16 44 0,2-1 71 16</inkml:trace>
  <inkml:trace contextRef="#ctx0" brushRef="#br1" timeOffset="95957.23">18390 1074 875 0,'0'0'307'0,"0"0"5"16,0 0-56-16,14-7-7 0,-14 7-27 0,16 0-25 16,-5 3-17-16,4-2-22 0,0 1-32 0,3 1-29 15,0 0-51-15,-2-1-51 0,5 2-131 0,-1 0-161 16,-5-1-353-16,2-1 61 0,0 1 39 0,-2 0 46 16</inkml:trace>
  <inkml:trace contextRef="#ctx0" brushRef="#br1" timeOffset="96677.35">18879 1070 1005 0,'-4'-7'369'0,"4"7"-29"15,-6-4-22-15,6 4-8 0,-8-2-29 0,8 2-12 16,-10 0-31-16,10 0-20 0,-14 3-14 15,7 0-14-15,-2 1-32 0,1-1-9 16,1 5-11-16,-1-1-12 0,0 2-21 0,2-1 2 0,0 1-5 16,0 1-17-16,2 1-16 0,-1-2-5 15,3 1 8-15,0-2-21 0,2 2-5 0,0-2 5 16,0 1-20-16,4 1 10 0,-2-4-16 16,1 2-12-16,1-1 0 0,3 0 5 0,-2-2-18 15,1 1 18-15,2-2-5 0,-1 0-3 0,0-1-2 0,1-2-14 16,-8-1 4-16,14 0 15 0,-14 0-18 15,13-2 2-15,-6-1-7 0,-2-3 12 0,3 1-9 16,-3 0 12-16,-1-4-8 0,2 1 1 16,-1-1 17-16,0-1-10 0,-1 2 5 0,-1 1-5 15,1-1 6-15,-1 0-4 0,-2 2 19 0,-1 6-16 16,6-11-5-16,-6 11 13 0,1-7 3 0,-1 7-11 16,0 0 3-16,0 0 5 0,0 0 7 0,0 0 9 15,0 0-19-15,0 0 3 0,13 18-5 16,-9-12 5-16,1 1-1 0,0 0-11 15,5 1 19-15,-2 0-2 0,3-1-5 0,-1-1-15 16,0-1-3-16,2 1 5 0,-1-2 5 0,-1-1-7 16,0 0-9-16,1-2 9 0,-1-1-11 0,1-1 8 15,-1 1 3-15,-1-3-6 0,-1-2-9 16,2-1 4-16,-2 1-2 0,0-3 15 0,1-2-15 16,-3 1 7-16,1-3 3 0,0-1-3 0,0-2 6 15,0 0 10-15,0 0 7 0,2-1 3 0,-2-1 3 16,1 2 35-16,-3 0 13 0,4 2 3 15,-5 1 5-15,2 2 3 0,-2 0-8 0,-1 2-1 16,0 0 1-16,-1 4 8 0,-2 4-1 0,5-7 1 16,-5 7 4-16,0 0-12 0,0 0 2 0,0 0 16 15,0 0 12-15,5 24 1 0,-5-14-13 0,1 2 10 16,-2 1-36-16,0 0 8 16,1 2-13-16,-1-1 5 0,1 0-13 0,0 1-7 15,0-2-3-15,0 1-5 0,0-1-39 0,0-2-12 16,0 1-39-16,0-2-76 0,1-2-49 0,0 0-34 15,0 0-35-15,-1-8-41 0,4 8-105 16,-4-8-189-16,3 5-362 0,-3-5 57 0,0 0 79 16,0 0 88-16,0 0 81 0,0 0 77 15,0 0 33-15,-12-20 62 0</inkml:trace>
  <inkml:trace contextRef="#ctx0" brushRef="#br1" timeOffset="96822.34">19174 1121 1151 0,'0'0'402'16,"0"0"-8"-16,-2-6-22 0,2 6-17 0,0 0-4 15,0 0-44-15,0 0-20 0,0 0-26 0,0 0-36 16,27 1-30-16,-27-1-42 0,18 2-48 0,-9 1-51 16,2-3-80-16,-1 0-158 0,2 2-325 15,1-1-264-15,-2-1 56 0,1-1 82 0,-2 0 54 16,0 0 62-16,-10 1 58 0</inkml:trace>
  <inkml:trace contextRef="#ctx0" brushRef="#br1" timeOffset="97205.35">19523 1185 1087 0,'7'1'315'16,"-7"-1"-46"-16,16 0-18 0,-16 0-13 15,17 0-28-15,-9-1-18 0,3-1-13 0,-11 2-18 16,17-2-20-16,-6-1-3 0,-4 0-20 0,1-1-3 15,1-1-5-15,-5 0-18 0,2 0-12 0,-1-3-9 16,0 2-9-16,-4-1-6 0,-1 7 0 0,2-11-7 16,-2 11 10-16,-3-11 15 0,3 11-20 15,-5-11 5-15,1 7 0 0,-3 1 12 0,7 3 16 16,-15-4 0-16,5 4 11 0,0 2-9 16,-3 2 24-16,1 1 5 0,0 1-13 0,-1 1 20 15,-1 3-23-15,2 0-7 0,1 1-5 0,1 1-3 16,1 0-5-16,2-1 12 0,2 1-23 15,0 0-3-15,3 0-2 0,1 0-4 16,2 2-16-16,3-1-21 0,-1-1-30 0,4 0-33 16,3 2-16-16,-2-4-38 0,5 1-44 0,0-1-48 15,-2-4-157-15,1-1-516 0,0 1 7 0,2-2 85 16,-1-1 61-16,-1-2 97 0,1 0 49 16,1-2 59-16</inkml:trace>
  <inkml:trace contextRef="#ctx0" brushRef="#br1" timeOffset="97869.28">20405 1202 860 0,'0'0'376'15,"0"0"-18"-15,0 0-28 0,0 0-30 0,-27-9-3 16,20 8-36-16,7 1-5 0,-15-1-21 16,15 1-22-16,-15 1-37 0,15-1 9 15,-13 1-32-15,13-1-2 0,-12 3-38 0,12-3 7 0,-6 4-12 16,6-4-8-16,0 0-21 0,0 8-7 16,0-8 7-16,0 0-12 0,11 12-9 0,-3-6-4 15,1-1-10-15,-1 1-14 0,2 1 1 0,-2 1-3 16,3-2 3-16,-1 0-3 0,0 1-15 15,-2-1-5-15,-1 1 20 0,-1-1-5 0,1 0 10 16,-3 0-2-16,1-2 2 0,-5-4 18 0,4 10-5 16,-4-10 6-16,0 0-6 0,0 0 7 0,-9 12-4 15,9-12 0-15,-11 4-16 0,5-3 0 16,6-1 0-16,-15 2-12 0,15-2-34 0,-17 0-23 16,9-2-66-16,8 2-111 0,-14-3-319 0,14 3-354 15,-8-3 90-15,4-2 57 0,4 5 78 0,0 0 75 16,2-10 61-16,-2 10 29 0</inkml:trace>
  <inkml:trace contextRef="#ctx0" brushRef="#br1" timeOffset="98554.28">20841 1046 1218 0,'7'-8'366'0,"-1"2"-18"16,1-1-46-16,-1 4-8 0,0-2-43 15,3 2-15-15,-2-1-8 0,1 0-18 0,1 1-13 16,-1 1 5-16,1 0-41 0,-3 1 13 0,1 1-31 16,-7 0 6-16,13 0-16 0,-13 0-13 15,11 4 1-15,-7 2-4 0,-4-6 1 0,8 13-21 16,-5-6 1-16,0 1-22 0,1 2 1 0,-3 1-5 15,1-2-11-15,2 2 24 16,-1-1-19-16,1 0-4 0,1 0-14 0,0-1 14 16,2 1-8-16,1-3-8 0,0 1-10 0,0-1 10 15,0-2-3-15,3 1-7 0,-3-2-5 0,2-1 7 16,0-1-20-16,1 0 8 0,0-2-3 0,-1-2-18 16,2 0 23-16,-2-1-2 0,0-1-3 15,2-2-6-15,-2-1-4 0,0 0 10 0,0 0-12 0,0-4 6 16,1 0 12-16,-1-1-9 0,-1 1 19 15,-2 1 24-15,2-2-1 0,-3 1 15 0,-1 1 15 16,2 2 8-16,-3-1-8 0,0 3 5 0,-1-1-5 16,2 2 0-16,-5 5-30 0,5-8 10 15,-5 8 2-15,0 0 3 0,0 0-21 0,0 0 13 16,0 0-10-16,0 0 7 0,0 0 19 0,0 0-11 16,5 26-12-16,-6-13-16 0,1 1 2 0,-1-1-14 15,1 4-34-15,-2 2 0 0,1 1 0 0,-2 1 0 16,1-1 0-16,-3 5 0 0,1-1 0 15,1-1 0-15,-3 1 0 0,1-2 0 16,-1 2 0-16,1-3 0 0,-2 1 0 0,1-4 0 16,0 0 0-16,2-1 0 0,-3 0 0 0,1-1 0 15,-1 0 0-15,1-4 0 0,-2 0 0 0,1-2 0 16,0-1 0-16,-3-2 0 0,2 0 0 16,-1-1 0-16,2-1 0 0,-3-3 0 0,3 1 0 15,-1-1 0-15,8-2 0 0,-17 1 0 0,17-1 0 16,-12-4 0-16,5 1 0 0,-1-1 0 0,4-2 0 15,0 1-267-15,2-1-91 0,0-2-174 0,3 0-551 16,0 0 77-16,1-3 92 0,2 0 128 16,0 0 72-16,3 0 56 0,2-3 52 0,1 2 86 15,1 1 16-15</inkml:trace>
  <inkml:trace contextRef="#ctx0" brushRef="#br1" timeOffset="99028.87">21744 1313 1036 0,'10'3'428'0,"-10"-3"-44"16,0 0-26-16,3 6-28 0,-3-6 5 15,0 0-45-15,0 0-24 0,-3 14-18 16,3-14-12-16,-6 10-24 0,0-4-22 0,2-1-19 15,-2 1-22-15,-2 0-6 0,0-2-18 0,2 0 3 16,-3 0-25-16,1-1-9 0,0 1-7 0,0-1 3 16,0 0-26-16,8-3-8 0,-14 3-5 15,14-3 3-15,-9 0 5 0,9 0 8 0,0 0-21 16,-12-1 2-16,12 1-35 0,0 0 13 0,0 0 2 16,-2-9 3-16,2 9-13 0,0 0 5 0,0 0 0 15,0 0 10-15,8-14 3 0,-8 14 4 16,6-6 4-16,-6 6 2 0,4-5 8 0,-4 5-8 15,0 0 21-15,0 0-16 0,0 0 23 16,0 0 3-16,0 0 23 0,0 0-8 0,0 0-5 16,4 22 2-16,-4-22 9 0,-4 16-1 0,2-9 3 15,0 2 0-15,0 1-31 0,-1-1-3 16,2 1-2-16,0-2-2 0,0 2-11 0,1-1-10 16,0 2 2-16,0-3-2 0,0 2-41 0,0-10-48 15,0 16-37-15,1-9-40 0,1 0-57 0,-2-7-28 16,3 9-176-16,-3-9-666 0,4 7 69 0,-4-7 130 15,0 0 73-15,0 0 86 0,9 1 52 16,-9-1 55-16,0 0 81 0,13-8 17 0</inkml:trace>
  <inkml:trace contextRef="#ctx0" brushRef="#br1" timeOffset="99973.03">22049 1156 918 0,'0'0'364'0,"8"-7"-6"16,-3 4-63-16,-5 3-21 0,9-5-21 0,-9 5-12 15,11-4-14-15,-11 4-12 0,11-3-20 16,-11 3 2-16,10 1-28 0,-10-1 0 15,0 0-13-15,15 6-8 0,-12-2-32 0,2 0-1 16,-5-4-10-16,10 10 0 0,-6-3-3 0,0-1 8 16,0 0-23-16,0 1-10 0,1-1 2 15,0 1 8-15,0-1-2 0,0 0 2 0,1 0-3 16,-1-2 1-16,2 2 2 0,0-1-10 0,-2-1-6 16,2 0-9-16,0 1 25 0,-7-5-21 0,13 6-12 15,-9-4 20-15,-4-2-17 0,13 3-9 0,-13-3 1 16,11 3 20-16,-11-3-18 0,13-1-18 15,-13 1-7-15,11-4 23 0,-11 4-29 0,11-6 8 16,-4 3 3-16,0-2-13 0,-2 0 8 0,2-1-3 16,-1 1 0-16,1-3-13 0,-1 0-2 0,1 1 4 15,0-2-24-15,1 0 22 0,-1 0 15 16,-2 1-7-16,2-1 8 0,-2 1 17 16,1 1 9-16,-2 0-9 0,0 0 6 0,0 1-1 15,1 0 11-15,-5 6 0 0,5-9-3 0,-5 9-9 16,5-8-1-16,-5 8 2 0,4-6-12 0,-4 6-21 15,0 0 8-15,4-6 16 0,-4 6 2 16,0 0-26-16,0 0 26 0,0 0 5 16,0 0-10-16,0 0 5 0,7 17 23 0,-7-17-15 15,2 13 17-15,-2-4-17 0,0 1 28 0,0 1-3 16,0 2-13-16,0 1 14 0,0 2-17 0,0 2-52 16,0 1-6-16,0 0 0 0,0 0 0 15,-2 2 0-15,1 0 0 0,0-2 0 0,-2 2 0 16,3 0 0-16,-3-3 0 0,1 2 0 0,1-1 0 15,-1-1 0-15,-1 0 0 0,-1 0 0 0,1-2 0 16,0 2 0-16,-1-3 0 0,0-1 0 16,0-1 0-16,0 0 0 0,0-1 0 0,-1 0 0 15,0-2 0-15,0 0 0 0,-1 0 0 0,1-2 0 16,0-1 0-16,-1-2 0 0,-1 1 0 0,-1-3 0 16,1-1 0-16,-1 0 0 0,-2-1 0 15,10-1 0-15,-18-1 0 0,8-2 0 0,1 2 0 16,2-3 0-16,-1 0 0 0,0-2 0 15,1 1 0-15,2-1 0 0,-1 0 0 0,2-2 0 16,1 0 0-16,0 0 0 0,3-2 0 0,0 1 0 16,1-2-13-16,4 0-248 0,0 0-8 0,0-1-2 15,3 4-42-15,2-5-114 0,4 4-147 16,-3 1-437-16,1-2 100 0,2 0 84 0,-1 2 98 16,0-1 61-16,2 4 76 0,0-2 60 0,-1 2 35 15</inkml:trace>
  <inkml:trace contextRef="#ctx0" brushRef="#br1" timeOffset="100300.66">22733 1459 1187 0,'11'0'443'15,"-11"0"-8"-15,0 0-23 0,0 0-30 0,0 0-21 16,6 6 2-16,-6-6-22 0,0 0-22 15,1 10-16-15,-1-10-14 0,0 0-5 16,-3 14 0-16,3-14-20 0,-2 16-42 0,-2-6 24 16,2 1-31-16,-1 2 18 0,-1-2-46 0,1 3 0 15,-1 1 2-15,-2 0-5 0,2-3-40 0,0 1-3 16,0 0-21-16,-1-1-18 0,1 1 6 16,0-3-1-16,-1 1-12 0,2-1-51 0,-1-1-44 15,2 0 0-15,-1-1 0 0,0-1 0 0,2 1 0 16,1-8 0-16,-4 10-54 0,4-10-156 0,-3 9-67 0,3-9-96 15,-6 5-372-15,2-4-307 16,4-1 123-16,0 0 63 0,0 0 111 0,-19-3 59 16,11-2 79-16,-1 0 34 0,-3-2 89 0,-2 0 33 15</inkml:trace>
  <inkml:trace contextRef="#ctx0" brushRef="#br1" timeOffset="145322.24">14615 7083 588 0,'0'0'233'0,"0"0"-20"0,0 0-9 16,0 0-9-16,0 0 2 0,0 0-5 16,-12 2 3-16,12-2-19 0,0 0-2 0,0 0 11 15,0 0-14-15,0 0-10 0,0 0-5 0,0 0-20 0,0 0-3 16,-8-3-7-16,8 3 7 0,0 0-18 0,0 0 3 15,-6-5-16-15,6 5-7 16,-5-3 2-16,5 3-15 0,0 0 0 0,-10-6-13 16,10 6 0-16,-10-5-2 0,4 3-1 0,-1-1-12 15,-3 0-3-15,0-3 26 0,-2 2-21 0,-2-2 1 16,-2 1-22-16,-1-1-9 0,-3-2 15 16,-1 0 13-16,-3 0-16 0,-1-2-20 0,-10-1 20 15,1-1 3-15,-3 0 0 0,0 1-25 0,-2 0 19 16,-3 0 9-16,0-1-18 0,-2 1 2 15,-2 0-3-15,-1 3 1 0,-1-3-6 0,-1 1-9 16,-2 1-11-16,3 2 25 0,-4-2-2 16,1 2 3-16,-1-1-6 0,-1 1 1 0,1 0-8 15,-2 2-6-15,3-2 1 0,0 3 18 0,-1-1-11 16,3 1 11-16,1-1-11 0,-1 2-13 0,3 0 16 16,-2-1-2-16,0 1-9 0,-2 0-1 0,-1 1 24 15,0-3-17-15,-1 2-5 0,-1 0 2 16,0 1 8-16,2-1-13 0,1 2 0 0,-1-1-5 15,1-1 3-15,-1 3 20 0,2-1-10 0,-1 1-16 16,1-1 13-16,0 1 0 0,1 2-2 0,1-2-5 16,6 0 7-16,-5 3 8 0,7-1-10 15,-6 0 2-15,6 1-10 0,-6 1 13 0,1 1-6 16,-2 0-4-16,-2-1 2 0,-2 2 9 16,-2 0-14-16,-3-1 4 0,1 1 1 0,2 0-10 15,1 0 15-15,2-2-10 0,1 2 3 0,2-2-11 16,4 0 5-16,5 0-3 0,7 0 20 15,0-1-22-15,1-1 1 0,-2 1 26 16,1 1-20-16,1 0 2 0,-2 0 8 0,-2 0 4 16,-9 1-8-16,0 1 8 0,0 0-13 0,-1 2 10 15,-2-1-13-15,3-2 16 0,1 4-23 0,-3-2 30 16,2-1-22-16,2 0 2 0,7-1-16 16,4 0 11-16,2 0-5 0,1-1 20 0,-1 0-10 15,-1 0-5-15,5 0-8 0,1 0 24 0,-5 0-19 16,5-1 5-16,-7 2 37 0,2 0-34 0,-1 0-8 0,-1 1-10 15,-11 2 49-15,-1 1-29 16,1-1 1-16,-1 2 7 0,0-1-7 0,-2-1-14 16,3 2 9-16,-1-1 4 0,3 0-2 0,6-2 2 15,3-1-2-15,0 0-14 0,2 0 3 0,1 1 19 16,-1-2-13-16,1 0 7 0,1 0-7 0,-2 1 23 16,2 1-18-16,-2-1 0 0,0 1 7 15,-8 4-11-15,4-1 8 0,4-2-13 0,-12 3 11 16,4 0-2-16,-2 0-2 0,0 2 7 0,8-4-3 15,4 0-9-15,-1 0 12 0,0-1-3 16,3 1 0-16,-1 0 2 0,0-3-8 0,3 2 15 16,1-1-31-16,1 0 12 0,0 0 16 15,0-1 1-15,0 2-9 0,-1-1-12 0,1-1 15 16,-3 2-3-16,0 0 0 0,-3 1-5 0,2 0 2 16,-1-2 11-16,3 1-13 0,-3 0 7 0,6-2-2 15,-2 1-5-15,1-2 5 0,0 1-8 16,2-1-2-16,4-1 13 0,-2 0-1 0,1 0-2 15,0-1 5-15,2 3-5 0,0-4-5 0,-1 2 3 16,0-1-1-16,1 2 11 0,-1-1-16 0,2 0 11 16,-3 1 2-16,2 0-10 0,-2 0-8 15,1 0 14-15,-2 2-2 0,-1 0-7 0,1-2 11 16,-1 2 12-16,0-2-7 0,3 0-16 16,-1 0 3-16,3 0 15 0,-2 0-7 0,2-2-1 15,2 1-2-15,0-1-2 0,0 1-8 0,-1-1 15 16,3 0-5-16,-2-1 18 0,0 1-4 15,0-1-16-15,0 1 2 0,-2 0-12 16,-1 0 14-16,-2 1 6 0,-1 0-6 0,0 0-22 16,-3 0 35-16,2 1-22 0,1-2 12 0,1 2-10 15,0-2 7-15,1 0 1 0,2-1-1 0,1 1-15 16,0-1 1-16,2 1 30 0,0-2-11 16,8-1-9-16,-12 2-3 0,12-2 10 0,-11 2-18 15,11-2-10-15,-8 1 10 0,8-1 8 0,0 0-10 0,0 0 2 16,-9-3 5-16,9 3 8 0,0 0-8 15,0 0 8-15,-5-7-5 0,5 7 0 0,0 0 18 16,-3-8-21-16,3 8 3 0,-2-6 0 16,2 6 15-16,0 0 1 0,-5-6-17 0,5 6 1 15,-2-7 0-15,2 7 15 0,0 0-30 0,-1-11 15 16,1 11 10-16,-1-6 3 0,1 6-6 0,0 0-9 16,0-10-4-16,0 10 24 0,0 0-18 15,-1-8-3-15,1 8 13 0,0 0 16 0,-1-9-24 16,1 9 6-16,0 0-1 0,-2-7 10 15,2 7-16-15,0 0 22 0,-1-8-23 0,1 8 10 16,0 0-15-16,-2-7-3 0,2 7 5 0,0 0-4 16,2-12 6-16,-2 12 1 0,5-8-2 15,-3 2 2-15,2 0 20 0,0-1-23 0,-1 2 6 16,2-1-9-16,0-1 6 0,0 0 8 0,0 0-6 16,1 1-2-16,-1-1 5 0,0 0 3 0,0 0-11 15,1 2-5-15,-2-2 8 0,1 2 36 16,-1 0-34-16,-4 5 1 0,7-10-1 0,-4 7-7 15,-3 3 15-15,5-7-5 0,-5 7-3 0,5-6 3 16,-5 6 8-16,0 0-23 0,3-6-1 0,-3 6 24 16,0 0 13-16,0 0-21 0,0 0 2 0,0 0-22 15,-21 10 22-15,15-6 16 0,-2 2-20 16,-1-2 9-16,1 3-12 0,0 0 3 0,-2-1 12 16,2 1-10-16,-1-1 0 0,0 1 8 15,1 0-8-15,-1 0 1 0,1-1-8 0,1 2 18 16,0-1-19-16,-1 0 8 0,0 0-18 0,2 1 26 15,-2 0-16-15,1 0 8 16,-1 0-5-16,1 0-3 0,1 2 3 0,-2-2 26 16,4 1-29-16,-2-1 3 0,2 0 12 0,1 0-14 15,0 0 7-15,3-1-8 0,0-7 18 0,2 14-17 0,-1-8 12 16,4 0-13-16,2 1 21 16,3-1-8-16,1-2-2 0,2 0 15 0,3-1-24 15,4 1 1-15,1-1 0 0,1 0 0 0,1 0 0 0,2 1 7 16,-2-1 1-16,5 1-6 0,-4-2-9 15,3 3 1-15,-2-4-37 0,4 1 9 0,-3-2-30 16,5 0-33-16,3-2-93 0,9-5-122 16,1 0-151-16,1-5-369 0,10-6 63 0,-3-2 63 15,-1-3 86-15,0-3 47 0,-3 0 86 0,-4-3 27 16</inkml:trace>
  <inkml:trace contextRef="#ctx0" brushRef="#br1" timeOffset="145886.31">11114 6143 737 0,'-9'-4'294'16,"9"4"-25"-16,0 0-13 0,-8-2-23 15,8 2-11-15,0 0-19 0,0 0-9 0,0 0-17 16,0 0-13-16,0 0-13 0,-7 12 0 0,7-12-18 0,0 0 15 16,3 12 8-16,-3-12-30 15,4 13-14-15,-1-7 11 0,-2 2 0 0,1 1-5 0,-1 1-5 16,0 3 2-16,-1 0 2 0,0 1-17 15,0 1-13-15,0-1 8 0,0 1-13 0,0 0-3 16,-1 0-2-16,1-1-10 0,0 2-6 0,1-1-20 16,-1 0 3-16,2-2-4 0,-1 2-4 15,-1-2 3-15,0 1-9 0,3-5-4 0,-3 4 0 16,2-3 2-16,-1-1-3 0,0 0-22 0,1-2-13 16,-2-7-24-16,1 13-40 0,-1-13-31 0,3 8-112 15,-3-8-242-15,0 0-393 0,0 0 77 0,0 0 55 16,0 0 91-16,-21-7 58 0,12 2 87 15,0-4 13-15</inkml:trace>
  <inkml:trace contextRef="#ctx0" brushRef="#br1" timeOffset="148056.78">15670 4287 691 0,'-1'-4'238'0,"1"4"-5"0,0 0-31 0,-3-5 15 16,3 5-20-16,0 0 6 0,0 0-9 15,0 0-9-15,-1-6-14 0,1 6-7 0,0 0 2 16,0 0-15-16,0-8 3 0,0 8 10 16,0 0-26-16,1-7-5 0,-1 7-8 0,0 0 11 15,1-7-31-15,-1 7 5 0,-1-7-8 0,1 7-15 16,-1-6 1-16,1 6 11 0,0-7-19 15,0 7-21-15,0-8 2 0,0 8 0 0,0-7-9 16,0 7 27-16,0-6-38 0,0 6 5 16,0 0-10-16,-1-7-3 0,1 7-5 0,0 0 8 15,0 0-13-15,0 0 3 0,0 0-11 0,0 0 18 0,0 0-27 16,-12 17 24-16,9-12-7 16,1 2-12-16,1-1-9 0,-1 1 6 0,2-7-6 15,-3 14 6-15,0-7 2 0,3-7-5 0,-2 12 3 16,1-6-8-16,1-6 3 0,-2 9 12 0,2-9-10 15,-2 9 16-15,2-9-6 0,0 0 10 0,-2 8-12 16,2-8 18-16,0 0-21 0,0 0 0 16,0 0 11-16,0 0 5 0,0 0-9 0,0 0-9 15,0 0 2-15,17-15-2 0,-17 15 7 0,6-11 1 16,-1 5-14-16,-3-2-4 0,1 0-6 0,0 0 26 16,1 1-15-16,-1-2 2 0,2-1-10 0,-2-1 10 15,1 3 0-15,0-2-10 0,1 0 12 16,0 0 1-16,0-1-3 0,0 1-5 0,0 0 10 15,2 0-2-15,0 0 0 0,0 1 5 16,0 0-16-16,0 3 8 0,0-2-10 0,0 2 5 16,0 1 5-16,-1 0-5 0,1 2-8 0,0 0 26 15,-1 2-5-15,1 0-3 0,-7 1-2 16,14 3-3-16,-6 0-5 0,-1 0 10 0,0 1 3 16,-1 0-10-16,2 1 15 0,-1 1-11 0,1-1 4 15,-3 0 7-15,2 1-3 0,0 0-13 0,-1 0-7 16,-1 0-18-16,1-1 3 0,-1 1-3 15,2-1-46-15,-1 1-13 0,1-2-10 0,0 2-80 16,-1-1-58-16,0 0-52 0,-6-5-153 0,10 7-13 16,-8-3-335-16,-2-4 58 0,0 0 60 0,0 0 92 15,0 0 58-15,0 0 24 0</inkml:trace>
  <inkml:trace contextRef="#ctx0" brushRef="#br1" timeOffset="149214.34">15837 4138 1087 0,'-2'-5'341'0,"2"5"-19"0,0 0-15 16,-6-6-33-16,6 6-20 0,0 0-3 0,-5-3-24 0,5 3-32 16,0 0-18-16,0 0 7 15,0 0-33-15,0 0 0 0,0 0-15 0,0 0 2 0,0 0-23 16,0 0-7-16,0 0-9 0,0 0 1 15,-8 14-8-15,8-14 3 0,0 0-16 0,3 15 14 16,-3-15-14-16,4 14-7 0,-2-6 12 0,0 0-28 16,0 1 11-16,0 0-8 0,1 2-3 15,0 0-2-15,1 1 10 0,-2 0-10 0,1 0 2 16,-1 3-13-16,1-1 14 0,1 2-19 0,-1 1 2 16,1 0-1-16,0 0 10 0,-1 1-5 0,0-1-2 15,0 1-5-15,0 1-1 0,-1 0-3 16,2-1 11-16,-1 1 4 0,0 0-27 15,1-1 4-15,-1 1 3 0,0 0-12 0,0 0 15 16,1 0 15-16,-1-1-26 0,0 1-7 0,-1 0 20 16,2-1 6-16,0 1-14 0,-2 0 6 0,1 0 5 15,0-1-13-15,-1 0 7 0,0 2-4 16,0-3 0-16,2 1 7 0,-4 1-5 0,3 0 0 16,0-2-5-16,-1 2-5 0,0-1 0 0,1 3 8 15,0-2-11-15,-1 1 3 0,3 5 15 0,-3-1 6 16,1 1-11-16,0 0-8 0,-1-1 1 15,-1-2 4-15,0 0 4 0,0-1-4 0,-1-1 6 16,0 0-23-16,0 0 22 0,-1-1-12 0,0-1-3 16,-2 0 1-16,3 1 9 0,-3-2-14 0,3 1 12 15,-3-1-3-15,1-1-10 0,0 2 8 0,-1-1 11 16,0-2-17-16,-1 2 1 0,1-1 2 16,0 0 1-16,-2 2-6 0,1-3 21 15,0 2-24-15,-2-1 4 0,0 1 17 0,2-1-8 16,0 0-2-16,-2-1-15 0,2 1 25 15,-1-1-5-15,1 0-18 0,-1 0 10 0,3-1 9 16,-3-2-9-16,2 1-2 0,0 0-13 16,1 1 20-16,0-1-22 0,-1-1-9 0,1 0 22 15,0 0-9-15,-1 0-7 0,0 1 0 0,2-1 10 16,-1 1 8-16,0-1-8 0,-1-1 3 0,1 1-13 16,0-1-3-16,1 2 23 0,-2-2-2 15,1 1-16-15,0 0 19 0,0-2-16 0,1 1 7 0,-1-2-12 16,-1 2 10-16,3-2-15 0,-2 0 15 15,1 1-5-15,0 1-5 0,-1-1 13 0,2-1 7 16,-2 0-15-16,2 0-15 0,-2 0 15 16,2-9 13-16,-1 18-13 0,0-10-16 0,0 1 21 15,0-1-10-15,1-8-20 0,-1 16 20 0,-2-9 0 16,3 1 15-16,0-8-5 0,-2 16 0 0,1-9 5 16,1 0-2-16,-2 1-11 0,2-8 8 15,-1 14-2-15,-1-6-3 0,2-8 3 0,-2 14-6 16,1-7-5-16,-1 1 3 0,2 0-5 15,0-8 28-15,-3 14-26 0,1-7 6 0,0 1 12 16,2-8-18-16,-3 12 8 0,2-4-13 0,0-1 16 16,1-7-8-16,-4 15 15 0,2-8 8 15,0 0-13-15,2-7-13 0,-3 14 14 0,2-8 9 16,-1 1-18-16,2-7 9 0,-4 13-6 0,3-7 2 16,-2 1 6-16,1 0-11 0,2-7-2 0,-6 13 10 15,4-7-5-15,-2 1-25 0,1-1 25 0,1 2 0 16,2-8-3-16,-6 13 3 0,3-7 10 15,0 1 11-15,-1-1-11 0,1 1 3 0,0-1-18 16,-1 0 0-16,4-6-1 0,-5 13 17 0,2-8-11 16,0 1 2-16,-1 0-2 0,4-6-7 0,-4 10 4 15,2-5-7-15,2-5 12 0,-5 9 3 16,5-9-20-16,-5 10 25 0,5-10-17 16,-3 8 12-16,3-8-10 0,-5 7-3 0,5-7 18 15,-4 9-2-15,4-9-26 0,-4 6 23 0,4-6 8 16,-4 7-16-16,4-7 3 0,-4 8-23 15,4-8 10-15,-4 7-27 0,4-7-12 16,-6 9-7-16,6-9-5 0,-5 8-20 0,5-8-26 0,-4 7-16 16,1-2-27-16,3-5-21 0,-1 8-51 0,1-8-108 15,0 0-233-15,-5 8-412 0,5-8 88 16,-5 3 111-16,5-3 52 0,-10 1 77 16,10-1 72-16,-16 0 43 0,6 0 59 0</inkml:trace>
  <inkml:trace contextRef="#ctx0" brushRef="#br1" timeOffset="150089.37">15639 6659 760 0,'-1'3'274'0,"-1"2"-31"0,2-5-21 15,-3 7-14-15,-1-1-19 0,4-6-15 0,-5 8-15 16,2-4-13-16,1 1-10 0,-1-1-21 0,0 2-13 16,-2-1-20-16,2-2-3 0,0 2-4 0,-2 1 4 15,1-1-18-15,-1 0-35 0,-1-2-41 0,1 3-83 16,0-1-181-16,0 0-391 16,5-5 48-16,-10 6 64 0,4-4 48 0</inkml:trace>
  <inkml:trace contextRef="#ctx0" brushRef="#br1" timeOffset="172922.61">16356 5171 842 0,'-5'-1'307'16,"5"1"-26"-16,-10-1-27 0,4 0-1 16,0 0-12-16,6 1-16 0,0 0-18 0,-22 3-17 15,13 0-21-15,0 1-13 0,2 1-23 0,-3-1-5 16,2 4-23-16,0-1 10 0,0 1-33 0,1-2 5 16,4 4 13-16,-1-2-8 0,1 1-23 15,1-1-5-15,2 1-5 0,0-9 5 0,5 18-10 16,-1-8 5-16,2-1 2 0,1-2 16 0,3 2-39 15,1-2 1-15,-1-1 9 0,3 0-7 0,0-3-2 16,-1 0-1-16,-1-2 23 0,-1 1 1 16,0-4-1-16,-10 2-2 0,17-4 10 0,-9 1-25 15,-2-2 15-15,1-1-8 0,-1-2 0 0,-1-1 0 16,-2-2-12-16,1 1-4 0,-1-1-1 0,-2 2 17 16,-1-1-18-16,0 0-2 0,-1 2 20 15,-1 0-23-15,1 0-10 0,-3 2 8 0,1-1-11 16,-1 3-2-16,4 4-28 0,-12-7-11 0,5 7-33 15,7 0-38-15,-15 3-82 0,15-3-126 16,-15 7-401-16,9-2-152 0,-2 0 103 0,0 0 69 16,-1 3 77-16,-2-2 76 0,1 1 39 15</inkml:trace>
  <inkml:trace contextRef="#ctx0" brushRef="#br1" timeOffset="180224.5">14876 4295 130 0,'10'-1'77'0,"0"1"18"0,0-1-3 0,0 1 20 16,-1-2-17-16,-9 2 23 0,14-3-3 15,-6 1 5-15,-8 2-10 0,10-3 0 0,-10 3-35 16,5-6 1-16,-5 6-9 0,0 0 17 0,4-8-32 15,-4 8 17-15,0 0-5 0,0 0-3 0,0-11-5 16,0 11 11-16,0 0 12 0,0 0-17 16,-1-8-31-16,1 8 25 0,0 0-23 0,0 0 31 15,0 0-18-15,-3-10 31 0,3 10-28 0,0 0 17 16,0 0-2-16,0 0-15 0,0-6 7 16,0 6 8-16,0 0-8 0,0 0 26 0,0 0-5 15,-3-10-8-15,3 10-7 0,0 0-3 16,0 0 15-16,0 0-18 0,-1-6-12 0,1 6-1 15,0 0-7-15,0 0 7 0,0 0-14 16,0 0 14-16,0 0-7 0,0 0 2 0,0 0 3 16,-1-8 11-16,1 8-1 0,0 0 2 15,0 0 4-15,0 0-1 0,0 0-7 0,0 0 12 16,0 0-20-16,0 0 5 0,0 0 3 0,0 0-6 16,0 0-7-16,-1-8-3 0,1 8-7 0,0 0 10 15,0 0-16-15,0 0 8 0,0 0 1 0,0 0-9 16,0 0 3-16,-15 17 5 0,12-10-17 0,-1-1 4 15,1 0-10-15,-3 3 10 0,1 1-9 16,1 1 1-16,-2 1 14 0,1 2-6 0,0 1-2 16,-2 1 2-16,1 0 13 0,-1 2 6 15,1 3-14-15,-2 0-7 0,1 1-5 0,-1 0 7 16,2 2 5-16,-2-1-12 0,2 1 7 0,-2 2 8 16,2 0-12-16,0 2 9 0,2-2 1 0,0 12 2 15,-1-8-8-15,4 1-5 0,0-4 3 0,1 3 2 16,1-1 1-16,4 9-1 0,-1-1-12 15,0 0 2-15,1 0-3 0,0 0 1 16,2-1 5-16,0 0 4 0,0-1 1 0,-2-5-8 16,0-4 21-16,0 1-11 0,-2-1-15 0,4 11 0 15,-4-7 28-15,2-3-17 0,-2 1-1 16,2 8-2-16,-1-4 17 0,0-5-20 0,-1 0 3 16,2 0-3-16,3 8 8 0,-1 2-10 0,0-3 4 15,1-1 1-15,1 2-6 0,1-2 9 0,0-1-1 16,2 1 3-16,-3 0-6 0,2 0-1 15,2-2 6-15,-2 0 1 0,-3-5-10 0,-1-4-1 16,1 0 1-16,-1 1 17 0,-2 0-20 0,3 0 5 16,-2 0 1-16,2-3-4 0,-1 3 8 0,1-3-10 15,0 0 0-15,-1-3 23 16,-1-1-20-16,1 2-1 0,0-2-2 0,1-1 8 0,0 0-10 16,-1 0 17-16,-1-1-15 0,1-3 5 15,-3 2-5-15,2-1 5 0,0-1-5 0,-1 2 36 16,0-3-44-16,-1 1 11 0,0 1-13 0,1-1 15 15,0 0-8-15,0-1-2 16,0 0 0-16,-2-1 31 0,2 2-37 0,-2-2 4 0,2 0-6 16,-2-1 23-16,2-1-12 0,-2 2-4 15,1-2-4-15,-1 1 13 0,-1-2 2 0,-2-6 5 16,5 13-18-16,-4-8 1 0,-1-5 12 16,3 12-8-16,-3-12 11 0,1 11-8 0,-1-11 15 15,2 10-17-15,-2-10 2 0,1 13 5 0,1-8-10 0,-2-5 7 16,1 12 11-16,-1-12-18 0,2 10 5 0,-2-10-10 15,1 10 28-15,-1-10-21 16,4 10 1-16,-4-10-4 0,0 9-4 0,0-9 13 16,3 9-11-16,-3-9 23 0,2 8-12 0,-2-8 2 15,0 0-13-15,3 9 21 0,-3-9-18 0,0 0 5 16,2 8-5-16,-2-8 15 0,0 0-7 16,0 0 10-16,0 0-26 0,0 0 36 0,0 0-23 15,0 0 5-15,0 0-15 0,0 0 17 0,0 0-14 16,-10-21 9-16,7 14-12 0,-1-1-3 15,1-3 11-15,-1 0-6 0,0 1 5 0,-3-2-4 16,1 1 4-16,-1-1 11 0,1 1-6 16,-3 0-14-16,-2-1 12 0,1 1 7 0,-1-1-4 15,-1 2-1-15,2 1-2 0,-1 1-2 0,3-1 15 16,-2 2-24-16,2-1 17 0,-1 2-6 0,3 1 0 16,-1 0 15-16,2 1-30 0,0 0 15 15,5 4-6-15,-7-4-9 0,7 4-3 0,0 0 5 16,0 0 21-16,0 0-13 0,0 0 0 0,0 0 7 15,0 0-9-15,0 0-4 0,6 25 24 0,-3-17 0 16,2-1-23-16,0 1 0 0,0 1-1 16,2 0 16-16,0 2-7 0,0-1 4 0,3-1-2 15,-2 3-5-15,3-1 16 0,-1 0-19 16,0 0 0-16,2 0 31 0,-4-1-18 0,3 1 3 16,-1-3-26-16,0 0 36 0,0 0-26 15,0-1 8-15,1-1 0 0,-1-1 11 0,2 1-11 16,1-4 10-16,0-1-2 0,0 1 9 15,0-4-14-15,2 1 7 0,0-1-12 0,-1-3 14 16,3 0-14-16,-1-3-6 0,-1 0 11 0,1-2 7 16,2-2-28-16,-2-1 8 0,-4 1-5 15,1 0-21-15,0-1-5 0,-3 1-26 0,1 1-51 16,-2-1-53-16,1-2-118 0,1 4-141 0,-2-4-374 16,0 2 51-16,-4 1 80 0,1 0 74 0,-4-1 69 15,-2 2 47-15</inkml:trace>
  <inkml:trace contextRef="#ctx0" brushRef="#br1" timeOffset="180653.48">14286 5107 929 0,'0'0'325'0,"0"0"-10"0,0 0-29 0,0 0-17 16,7 13-10-16,-7-7-34 0,2 4-8 16,0 0-17-16,1 1-13 0,-2 3-23 0,3 1-18 15,1 3-16-15,-2-2-2 0,1 1 5 16,0 1-23-16,1 1 0 0,0 3-15 0,2-1-13 16,0 2 0-16,-1-1-21 0,-1-3-12 0,1-1 0 15,-2 0 4-15,0-1-37 0,1-1-27 16,-2 1-40-16,1-3-46 0,-2-2-110 15,-2-1-177-15,1-2-397 0,-1-9 62 0,-3 12 92 16,-1-8 53-16,4-4 62 0,-10 4 31 0</inkml:trace>
  <inkml:trace contextRef="#ctx0" brushRef="#br1" timeOffset="183401.86">14047 3538 639 0,'0'0'256'16,"8"-1"-30"-16,-8 1-11 0,0 0-8 15,0 0 3-15,0 0-16 0,0 0 1 0,0 0 2 16,0 0-33-16,0 0-11 0,0 0-12 16,0 0 3-16,-21 11-6 0,21-11-23 0,-10 7-5 15,3-3-2-15,0 0-14 0,0 1-14 0,-1 1-11 0,-2 1 18 16,-1-2-8-16,-1 1-15 0,1 1 3 16,-3 1-11-16,0 0-5 0,-2 0-15 15,1 0 15-15,-3-1-10 0,0 1 10 0,-4 2-23 0,2-2 26 16,-2 0-18-16,-1 0-8 0,0-1 8 15,0 1 2-15,-3 0-7 0,1-1 2 0,0 1-2 16,-1-1 5-16,-2-1-3 0,2 2-10 16,0-2 0-16,-2 1 8 0,1 0-10 0,-8 4 2 15,5-4-16-15,5 0 32 0,-1 1-37 0,1 0 16 16,-1-1-10-16,0 0 12 0,1 1-4 0,-2 0 7 16,2-2-23-16,-3 2 41 0,-9 1-34 15,4-2 11-15,5-2-10 0,-15 5 10 0,1-3-21 16,-3 1 11-16,-2-1-16 0,-4 1 21 15,2-2-5-15,-4 1-3 0,3-2-8 0,2 1 8 16,-1-1-2-16,2 1-11 0,2-1 1 0,1 0 22 16,1 1-5-16,7-4-15 0,4 1 13 15,0 1 7-15,-12 0-10 0,0 1 8 0,6-2-18 16,-6 0 33-16,-2 0-25 0,2 0 2 0,6-1-8 16,3 0 8-16,-11-1-2 0,7 2 2 0,5-2-10 15,-2 0 25-15,1 0-17 0,0 0-6 16,1-1 6-16,-2 1 0 0,1 1-14 0,1-2 24 15,0-2-5-15,0 2-3 0,1 0-3 0,1 0 4 16,-2 0-6-16,2-1 0 0,0 1 7 16,1-1-12-16,-2-1-8 0,2 2 6 0,-2 0-6 15,1-1 33-15,-1 0-20 0,3-1 0 0,-4-1-2 16,3 3-3-16,-1-2-11 0,0 1 34 16,-1-1-10-16,2 1 5 0,3-1-18 0,-3-1-1 15,3 3 9-15,-1-3 7 0,-1 2-17 0,3-1 7 16,-2 0-6-16,0 1 9 0,-1 0-6 15,0-1-4-15,0 1-1 0,-2 0 0 16,1-1 11-16,-1 2 5 0,-1 0-19 0,1-2 14 16,-1 1 2-16,0 1 0 0,1 0-7 0,-2 0-1 15,2-1-5-15,0 1 14 0,-1-1-1 0,1 1-8 16,1-2-10-16,-1 2 11 0,2-1-1 16,-1 1-7-16,1-3 10 0,0 3 2 0,0-3 11 0,-1 3-15 15,1-1 4-15,-1 0 9 0,4 0-11 0,-3 0 20 16,2 0-12-16,-3-1-16 15,1 2 8-15,0-1 15 0,4-1-20 0,0 2 0 16,-1 0 13-16,1-3-8 0,1 3-10 0,-6-2 10 16,5 2 2-16,2-2 1 0,-5-1-3 0,4 2 15 15,0-1-20-15,-2 0 2 0,3 0-2 0,-1 2 5 16,-4-2 0-16,4 0 5 0,0-1-17 16,0 1 22-16,1 0-13 0,-2 0 3 0,3 0-2 15,1-1-1-15,1 1 11 0,-2-1-8 0,4 1-3 16,-3-1 3-16,3 0 10 0,-1-2-12 15,1 3-1-15,-1-2 3 0,-2 1 0 16,3-1 3-16,-4 0 10 0,2 0-8 16,-4-2-8-16,2 1 21 0,1 0-13 0,0 2-7 0,-1-3 17 15,3 2-2-15,-1 0-5 0,0-1 7 0,2 0 0 16,0 1-10-16,2-1-7 0,0 0 12 16,0-1-5-16,3 2 0 0,-2-2-2 0,2 0 10 15,-2 1-11-15,0-1 19 0,-1-1-19 0,1 2 14 16,-3-1-11-16,3 0 2 0,-2 0 1 0,0 1 7 15,1-1-15-15,1 0 3 0,-1 2-6 0,1-2 11 16,1 2-5-16,2-2-11 0,1 3 11 16,-1-1 2-16,1 0-3 0,2 0 1 0,1 1-11 15,1 0 13-15,-2 0 0 0,2 0-12 0,-2 0 14 16,2 0-12-16,0 0 10 0,0 0-5 16,-1 0 0-16,1 0 8 0,0 0-10 15,0 1 7-15,-1-1 2 0,0 0-2 0,2 0 3 16,-1 1-5-16,0-1 9 0,-1 1-22 15,3-1 23-15,6 3-21 0,-11-3 6 0,4 0-1 16,7 3 1-16,-11-4-1 0,11 4 1 16,-10-4 12-16,4 2-13 0,6 2 3 0,-11-5 3 15,5 2 10-15,-1 2-6 0,7 1-14 0,-16-5 7 16,9 3-8-16,-3-1-2 0,1 2 10 0,0-1-3 16,0-1 16-16,0 1-13 0,-2-1 5 0,1 1-13 0,2 1 8 15,-1-1 3-15,0-1-6 0,1 1-2 16,-1 0 0-16,1-1 13 0,0 2-3 15,1-2-10-15,-1 1 10 0,0-1 0 0,2 0-5 16,6 3-8-16,-16-5 19 0,9 2-1 0,-1 1-18 16,1 0-2-16,7 2 20 0,-12-4-12 15,7 1 7-15,5 3-18 0,-9-2 18 0,9 2-8 16,-9-5-7-16,9 5-5 0,-6-2 20 0,6 2-15 16,0 0-3-16,-8-4 16 0,8 4-14 0,0 0 6 15,0 0-5-15,0 0-8 0,0 0 23 16,0 0-15-16,0 0 12 0,14-11-7 15,-14 11 5-15,14-4-12 0,-5 2 4 0,1 0-5 16,1 0 31-16,1-2-21 0,3 1-7 0,0 0 15 16,1 1 0-16,2-3-20 0,2 2 18 0,-2-1-3 15,2-1 12-15,1 2-12 0,-2 0 3 16,0 0-6-16,0-1 6 0,1 0-18 0,-4 1 27 16,-1 1-9-16,0 0-11 0,-2-1 19 0,-2 2-1 15,-1-1-20-15,-2 2 25 0,-8 0-7 0,13-3-11 16,-13 3-5-16,8-2 8 0,-8 2-2 15,0 0-6-15,0 0 11 0,0 0-6 0,0 0 1 16,0 0 4-16,0 0-10 0,0 0 3 0,0 0 8 16,0 0-3-16,-34 8-8 0,25-6 6 0,-1 1 4 15,0 0-2-15,-2 0-2 0,1 1 7 16,-2 0-16-16,1 0 17 0,-1 0 4 16,2 1-13-16,-1-1-4 0,1 1 14 0,0-1-12 15,1 2 8-15,-1-2 7 0,3 0-20 0,0 1 12 16,0 0 9-16,2 0-6 0,-1-1-10 15,2 1-1-15,-1 0 12 0,1 0-4 16,5-5-7-16,-9 8-3 0,8-4 16 0,1-4-18 16,-5 10-1-16,5-10 4 0,-1 9-3 0,1-9 10 15,2 10-3-15,-2-10-2 0,5 12 7 0,2-6-9 16,-2 0 4-16,3 1-15 0,2 1 23 16,1-1-25-1,2 2-16-15,2 0-10 16,1 1-3-16,4 2-27 15,3-1 14-15,-1 1-50 0,10 5-16 16,-1 1-121 0,5 0-71-16,1 1-294 0,0-2-146 15,1 2 58 1,1-3 88-16,2 0 38 16,2 0 92-16</inkml:trace>
  <inkml:trace contextRef="#ctx0" brushRef="#br1" timeOffset="189505.53">11321 4382 527 0,'0'0'248'16,"1"-8"31"-16,-1 8-13 0,2-8 3 16,-2 8-5-16,0 0-26 0,0-11 13 15,0 11-8-15,0 0-13 0,0-10-17 0,0 10-14 0,0 0-17 16,-2-7-8-16,2 7-28 0,0 0-3 15,0 0 3-15,0 0-5 0,0 0-13 0,0 0 0 16,0 0-15-16,0 0-1 0,0 0 1 16,-11 22-13-16,9-13-11 0,1 2 9 0,1-1-22 15,1 4 1-15,-1-1 10 0,2 3 0 0,-2-2 13 16,1 1-10-16,1 4-9 0,-1-2 1 0,0 1-2 16,0 0-16-16,-1-1 25 0,0-1-22 15,1 0-3-15,-2-1 8 0,0 1 2 16,1-1-13-16,-1-1-7 0,0 1 2 0,-1 0 1 15,1-3-6-15,-1 2-10 0,1-2-3 0,0 0 3 16,-1-1-5-16,1-1-13 0,1 0-3 0,-2 0-4 16,0-2 15-16,2 3-3 0,0-11-16 15,-2 14-14-15,1-6 20 0,1-8-3 0,-1 11-28 16,1-5-2-16,0-6-31 0,-1 10-18 0,1-10-28 16,0 0-13-16,0 0-56 0,5 7-106 0,-5-7-237 15,0 0-440-15,0 0 66 0,0 0 97 16,0-27 85-16,-7 16 76 0,-4-6 42 0,-3 0 89 15,-5-9 18-15</inkml:trace>
  <inkml:trace contextRef="#ctx0" brushRef="#br1" timeOffset="203620.81">7308 6568 831 0,'0'0'256'0,"0"0"0"0,0 0-12 0,0 0-40 16,0 0-17-16,0 0 10 0,0 0-20 0,0 0-6 15,0 0-27-15,0 0-1 0,0 0 3 0,0 0-21 16,0 0-7-16,0 0 0 0,0 0 18 15,0 0-47-15,13-6 19 0,-13 6-21 0,0 0-5 16,4-7-21-16,-4 7 18 0,4-6-25 0,-4 6 2 16,5-7-12-16,-5 7 5 0,5-9 2 0,0 4 18 15,-2 0-15-15,1-2-3 0,-1 0-13 0,0-1 1 16,1 0 9-16,-2-1-7 0,1-2 0 16,1-1-8-16,-1-1 19 0,-1-1-19 15,3-3 5-15,-2-1-20 0,1-1 3 0,-1-5-1 16,2 0-2-16,0-1-8 0,-1 0 16 15,2 0-21-15,-1-2 10 0,3-8 1 0,-2 6 4 16,-1 2 21-16,3-5-8 0,-1 1-7 16,-3 5-3-16,0 1 10 0,0-1 1 0,0-2-1 15,0 1 13-15,-1-3-23 0,-1 3-2 0,1-2-1 16,0-10-5-16,0 1 11 0,1 6 0 0,-3 2-14 16,4-6-7-16,-3 5 6 0,0 3 9 15,1 0 1-15,0 3-9 0,0-2 1 0,-1 1 8 16,1 0 2-16,0-2 7 0,-2 3 4 0,2-1-4 15,-3-2-14-15,0 0 48 0,2 2-46 0,-4-2 0 16,2 2-11-16,0 0 19 0,-3 0-8 16,1-1-8-16,0 1 5 0,-3 0 8 0,1 3-5 15,0-2-11-15,0 2 4 0,0-1 5 0,-2 1-9 16,2-2 11-16,-2 3-7 0,2-1-17 0,-2 0 22 16,1 0-3-16,0-1-1 0,0 3-7 15,0 2 34-15,0-3-21 0,0 4-23 0,-1-4 28 16,1 3-18-16,0 0 5 0,0 1-2 15,0 1-1-15,-1 1 10 0,0-1 0 0,0 0-12 16,-1 3-10-16,1-2 30 0,-1 1-7 0,-1 0-13 16,0 0 11-16,0 2 14 0,0-1-12 15,-1 2-2-15,1-3-11 0,1 3 10 0,1 1-5 16,-1 0-4-16,0 0-4 0,0 3 13 0,0-2-20 16,1 1 16-16,-1 0-11 0,2 0 0 0,0 2 12 15,1 0-14-15,0 1-3 0,1-1 12 16,-1 1-12-16,1 1 18 0,-2-1-18 0,2 0 7 15,3 6-4-15,-5-10 7 0,2 5-15 0,3 5 7 16,-3-9-2-16,-1 5 5 0,4 4 3 0,-4-8 7 16,4 8-13-16,-4-8 8 0,4 8-12 0,-4-9 20 15,4 9 7-15,-3-5-20 16,3 5-23-16,0 0 18 0,-5-7-8 0,5 7 16 16,0 0-11-16,-6-3 13 0,6 3-10 0,0 0 13 15,0 0-13-15,0 0 12 0,0 0-4 0,0 0-3 16,-15 7-8-16,15-7-7 0,0 0 7 15,-6 7 11-15,6-7-11 0,-5 5 5 16,5-5 14-16,-5 7-9 0,5-7-7 0,0 0-3 0,-5 9 8 16,5-9 3-16,-2 8-11 0,2-8 8 15,-3 7 11-15,3-7-11 0,0 0 0 0,-5 6-8 16,5-6-2-16,0 0 12 0,-2 6-7 16,2-6 5-16,0 0 5 0,0 0-7 0,0 0 12 0,0 0 0 15,0 0 5-15,0 0-4 0,0 0-6 16,0 0 2-16,0 0-22 0,0 0 18 0,0 0-1 15,0 0-7-15,0 0 5 0,0 0 0 16,-3-19 8-16,3 19-6 0,-1-9-20 0,1 9 29 16,-2-8-16-16,2 8 5 0,0-10 0 0,0 10 7 15,-1-9-2-15,1 9 0 0,0-8-10 0,0 8 5 16,-2-12-10-16,2 12 23 0,-1-9-23 0,1 9 17 16,-3-10-2-16,2 4 6 0,1 6-1 15,-3-8-8-15,3 8-12 0,-1-7 8 0,1 7-1 16,-3-7 1-16,3 7 4 0,0 0-12 0,-3-8 2 15,3 8-5-15,0 0 8 0,-3-7 3 16,3 7-11-16,0 0 16 0,0 0-14 16,0 0 14-16,-2-7-11 0,2 7 18 0,0 0 6 15,0 0-6-15,0 0-20 0,0 0 15 0,-3-7-10 16,3 7 10-16,0 0 0 0,0 0-2 0,0 0-1 16,-4-5 6-16,4 5-11 0,0 0-4 0,0 0 12 15,0 0 2-15,0 0-2 0,-4-6-5 16,4 6-7-16,0 0 12 0,0 0 5 0,0 0-23 15,0 0 18-15,0 0-2 0,0 0-6 0,-4-6-2 16,4 6 5-16,0 0-7 0,0 0 27 0,0 0-25 16,-3-5 10-16,3 5 8 0,0 0-16 15,0 0 6-15,0 0-3 0,0 0 5 16,-5-7-8-16,5 7 9 0,0 0 6 0,0 0-19 16,0 0 7-16,0 0-11 0,0 0 6 0,0 0 5 15,0 0-12-15,0 0 4 0,0 0 0 0,0 0-5 16,0 0 13-16,-5 18-2 0,5-18 12 15,0 0-18-15,2 12 11 0,-2-12-13 16,0 11 2-16,0-11 23 0,3 12-22 0,-3-4-3 16,2 0-3-16,-2 2 10 0,0-10-7 0,1 20-3 15,0-10 13-15,0 1 18 0,0 0-8 16,1 2-7-16,1-2-13 0,-2-1 17 0,0 1-7 16,0-1-13-16,0-1 8 0,0 1 3 0,1-2-3 0,-2 1 2 15,2-1 11-15,-2-8-3 0,2 15 3 16,-1-9 4-16,-1-6-14 0,1 11 10 15,-1-11-19-15,1 9 22 0,-1-9-14 0,3 7 18 16,-3-7-15-16,0 0 5 0,0 0-7 0,0 9 2 16,0-9-8-16,0 0 24 0,0 0-19 0,0 0-2 15,0 0 5-15,0 0 13 0,0 0-16 0,0 0-2 16,0 0 13-16,0 0-8 0,0-31-5 16,0 23-3-16,2-1 21 0,-2 9-11 0,1-19-7 15,1 8 13-15,-1 0-8 0,1-3 0 0,0 1-5 16,1 0 7-16,-2-1-7 0,2 1 10 15,-2-1-7-15,2-1-9 0,-1 2 22 16,-1-1-16-16,0 2-11 0,2-1 29 0,-3 2-16 16,1 1 14-16,1 0-14 0,1 1 11 0,-1 0-1 15,-2 9 1-15,2-14-3 0,-1 8-15 0,-1 6-10 16,5-7 9-16,-5 7-12 0,7-4 26 0,-7 4-16 16,0 0 13-16,0 0-3 0,21 8 6 15,-15-3 5-15,2 1-13 0,0 0 17 0,1 2-9 16,1 0 0-16,-2-1 7 0,2 1-15 0,-3 0 0 15,3 0 12-15,-2 0 3 0,1-1 6 0,-2 1-14 16,1-1-9-16,-2 0 12 0,1-1-13 16,-2-2 29-16,-5-4-21 0,10 10 7 0,-4-7-20 15,-2 2-10-15,-4-5-18 0,8 7-29 16,-8-7-34-16,9 6-16 0,-9-6-26 0,11 3-36 16,-5-1-84-16,-6-2-84 0,17 5-129 0,-9-2-348 15,2 2 54-15,-1 1 74 0,0 0 52 16,-4 1 84-16,1 2 56 0</inkml:trace>
  <inkml:trace contextRef="#ctx0" brushRef="#br1" timeOffset="204146.09">7925 4956 1059 0,'0'0'351'16,"-13"-1"-13"-16,13 1-34 0,-15 2-12 16,5 0-38-16,3 2-1 0,-1 0-33 0,1 0-15 15,1 3-18-15,0-1-13 0,2 0-13 0,0 2-28 16,2 0 5-16,2-8-25 0,-2 14-5 16,3-6-6-16,-1-8-20 0,5 13 2 0,0-5-12 15,0-3 7-15,2 0-25 0,2 0 25 0,0 0-22 16,-1-2 27-16,4 0-10 0,-3-2-10 0,1 1 0 15,-3-2 3-15,-7 0-6 0,17-3 11 0,-9 0 0 16,-2-1 2-16,0-2-31 0,-1 1-9 16,-2-3 9-16,-1-1 8 0,0 1-22 0,-2-1 22 15,0 0-15-15,0 9 5 0,0-18-29 0,-3 9 11 16,3 1-17-16,-1 0 11 0,1 8-19 16,-2-12-19-16,1 8-12 0,1 4-23 0,-4-6 7 15,4 6-30-15,0 0-39 0,0 0-46 16,0 0-104-16,0 0-139 0,0 0-469 0,-2 21 75 15,2-21 92-15,1 20 64 0,0-7 54 0,0 2 71 16,3 5 26-16</inkml:trace>
  <inkml:trace contextRef="#ctx0" brushRef="#br1" timeOffset="206345.24">7921 7617 941 0,'0'0'336'0,"0"0"-29"15,0 0-25-15,3 8-19 0,-3-8-12 0,0 0-8 16,2 9-10-16,-2-9-31 0,0 0-20 0,5 10-13 16,-5-10-3-16,5 9-20 0,0-4-10 15,-1 0-13-15,2 1 0 0,2 1-11 0,0 0-2 16,2 2-15-16,3-1-3 0,1 1-5 15,0-1-10-15,2 1-28 0,-1 0 7 0,2 0 13 16,0-1 21-16,1 1-39 0,-1-1 0 0,0 0-5 16,1 0 8-16,3 2-11 0,-3-2-12 15,0 0 13-15,3 0-3 0,2 0-8 0,1 1-5 16,-1-2 5-16,3 1 6 0,-1 0-16 0,2-1-10 16,-1 0 15-16,2-1-3 0,1 1 1 0,-1-2-6 15,0 1 6-15,-1-1-6 0,1 1-9 16,0-1 7-16,-1 0-3 0,2 0-10 0,1 0 3 15,-1-1 10-15,0 1-8 0,1-1 26 0,1 0-31 16,10 2 5-16,-5-1-2 0,7 0-3 0,0 0 0 16,-1 1-10-16,2-3 10 0,-2 2 10 15,0 0-12-15,2 0-3 0,-7-2 10 0,5 2-5 16,-7-1 2-16,-1-1-1 0,-2-2 2 16,0 2 2-16,1 0-10 0,12-1 3 0,-5 1 12 15,-7 0-25-15,11 0 17 0,2 0 19 0,-7 0-45 16,6 0 19-16,-1 0 19 0,0 0-22 15,-4-2 6-15,-5 0-6 0,13 0 11 0,-10 1-10 16,-2-1-6-16,1-1 16 0,8 0-6 16,-6 0-7-16,-3 0 13 0,13 0-13 0,-11-2-1 15,9 1 9-15,-1-1-13 0,1 1 0 0,-3-2 11 16,3 1 33-16,-3 0-36 0,-4-1 4 16,-6 1-7-16,-1 0 0 0,3 1 18 0,10-2-11 0,-10 2-4 15,-2-1 10-15,0 1-11 0,1-1 12 16,-1 0-15-16,10-1-15 0,-5 3 26 0,-6-3 0 15,2 3-5-15,0-2 3 0,-2 1 10 16,4 0-6-16,-2-1-4 0,-1 1-13 0,1 1-1 16,-1 0 11-16,1-1-12 0,-2 1 7 0,1 0 12 15,-3-1-12-15,1 1 0 0,-1-1 18 0,1-1-18 16,-1 2 12-16,2-1-4 0,-1-2-6 0,0 3-4 16,1-2 14-16,1 0 1 0,0-1 0 15,11 2-16-15,-8-2 13 0,-4 0-5 0,-2 1-5 16,1 0 5-16,-1-1 0 0,0 1-8 15,1 0 21-15,-2 0-10 0,1 0 4 0,-1-1-14 16,-1 1 14-16,1-1-14 0,-2 1 4 16,1-1 3-16,0 1 13 0,1 1-16 0,-1-2 21 15,1 2-20-15,-2-1 7 0,3 0-5 0,-1 0-13 16,-1 1 17-16,2-2-16 0,-1 1 23 0,1 0-11 16,-3 0 5-16,3-1 0 0,-3 0-8 0,0 0 1 15,0 0 20-15,1 0-21 0,-1 0 11 16,0-2-6-16,0 0 6 0,-2 1-8 0,2 0 3 15,0-2-1-15,-1 1-2 0,0 0 13 0,2 1-13 16,-1-1 5-16,-2 0 5 0,1 1 3 0,-1-1 5 16,2 1-14-16,-3-1 7 0,-2 2 12 15,-1-1-2-15,5-1-11 0,-6 1-1 0,2 0 21 16,0 0-23-16,0 1 6 0,0-3-3 0,4 3 3 16,-2-2-5-16,1 0-3 0,1 2 10 15,-1-1-10-15,1 0 11 0,1 0-4 0,-3 0-4 16,2 0-13-16,-3 1 20 0,0 0-4 15,-1 0-14-15,-1 0 6 0,-1 0 2 16,1 0 0-16,-1 0-10 0,0 1 5 0,0-3 7 16,0 3 9-16,1-1-11 0,1 0 15 0,0 0-9 15,0 1-6-15,5-2 0 0,-4 2 0 0,6 0-5 16,-6-1 13-16,3-1-11 0,-3 1 3 16,-1 2 8-16,0 0-13 0,0-1 8 0,-3 2-6 0,1-2-2 15,-2 1 3-15,2 1 7 0,-4-2-2 0,0 1-11 16,-2 0 3-16,1 0-5 0,-1 0 0 0,-1 0 5 15,-2 0 26-15,3 0-21 16,-2 0 3-16,-2 0-11 0,1 1 13 0,-1-1-10 16,1 0 3-16,-1 1 2 0,0-1-10 0,-1-1 7 15,1 0-4-15,0 2 9 0,-11 0-1 0,15-1 12 16,-9 0-13-16,-6 1 2 0,14-4-14 0,-8 2 7 16,-6 2 0-16,6-5 0 0,-6 5-16 15,0 0 24-15,4-8-8 0,-4 8 0 0,0 0-5 16,0 0 0-16,-10-11 5 0,4 8-3 0,6 3 1 15,-15-5-1-15,8 2 0 0,-3 0-2 16,-3-1-13-16,1 2 8 0,-1-3 13 16,-1 3-8-16,-3-1 12 0,-1-2-7 0,-1 2-2 15,-1-2 7-15,0 2-13 0,0 0 8 0,2-2 3 16,-1 3-1-16,4-1-7 0,0 0 8 0,2 0 2 16,0 0 0-16,2 1-13 0,1-1 16 0,0 3-3 15,0-2 3-15,0 1 5 0,10 1-21 16,-15-4 10-16,9 3 9 0,6 1-6 0,-10-2-5 15,10 2-21-15,-10-2 24 0,10 2-3 0,-8-1 2 16,8 1-2-16,0 0-12 0,0 0 24 0,0 0-12 16,0 0-17-16,0 0 9 0,0 0 10 15,0 0 1-15,0 0 2 0,34 6-2 16,-26-4-3-16,1 0-3 0,-9-2-12 0,18 2 10 0,-8-1 7 16,0 1-4-16,1-1 2 0,2 1-5 15,0-1 20-15,2 1-13 0,0 0 1 0,1-1 2 16,-1 3-18-16,1-2 16 15,1-1 7-15,-2 2-20 0,2-2 5 0,-2 2-5 16,2-1 4-16,-1 1 12 0,-1-1-4 0,1 1 1 16,-3-1 2-16,0 1-8 0,2-1-10 0,-4 2 11 0,1-2 7 15,-2 1 3-15,0 0-21 0,0 1 31 16,-2-1-5-16,1 1-6 0,-2-2-12 16,0 3 28-16,-7-5 3 0,10 8 7 0,-6-5-12 0,-4-3 19 15,4 10 7-15,-4-10 9 0,-2 12-13 16,2-12-2-16,-6 14 8 0,1-7-21 0,0 1-2 15,-3-1 12-15,0 2 3 0,-2-2-3 16,0 0-20-16,-2 0 16 0,1 1-27 0,-1-2 14 16,1 1 2-16,-1-1-39 0,1 1-63 0,-1 0-28 15,-1-1-44-15,0 0-77 0,-6 1-195 0,0-3-567 16,-3-3 81-16,-3 1 98 0,-6-2 61 0,-7 0 102 16,-11 1 39-16,-5 2 69 0,0-1 38 15</inkml:trace>
  <inkml:trace contextRef="#ctx0" brushRef="#br1" timeOffset="207571.23">10677 8422 573 0,'0'0'210'0,"0"0"10"15,0 0-28-15,0 0-13 0,-5-3-13 0,5 3 8 16,0 0-10-16,0 0-13 0,0 0-5 0,0 0 3 16,-10-1-24-16,10 1 3 0,0 0-2 0,0 0-14 15,-13 0 3-15,13 0-5 0,0 0-15 0,0 0 0 16,-11 1-18-16,11-1-11 0,0 0-7 15,0 0 10-15,-10 3-13 0,10-3 1 0,0 0-9 16,0 0-2-16,-8 3-12 0,8-3-1 0,0 0 3 16,0 0 2-16,-4 4-2 0,4-4-5 0,0 0-3 15,0 0-2-15,0 0 9 0,0 0-4 16,0 0-5-16,-6 6 7 0,6-6-25 0,0 0 28 16,0 0-31-16,0 0 10 0,0 0-15 15,0 0 28-15,0 0-20 0,0 0-6 0,0 0 6 16,0 0-3-16,0 0 3 0,0 0 2 0,0 0-7 15,0 0 2-15,0 0-13 16,0 0 21-16,0 0-11 0,0 0 16 0,0 0-7 16,0 0-1-16,0 0-8 0,0 0 6 0,0 0 2 15,0 0-5-15,0 0 6 0,0 0 1 0,0 0-4 16,0 0-5-16,0 0-3 0,0 0 5 16,0 0 0-16,0 0 8 0,0 0-6 0,0 0-1 15,0 0-1-15,0 0-3 0,0 0-12 0,0 0 23 0,0 0-18 16,0 0 12-16,0 0 4 0,0 0-11 15,0 0-3-15,0 0-2 0,0 0 5 16,0 0 2-16,0 0 1 0,0 0 0 0,0 0-6 16,0 0 29-16,0 0-31 0,0 0-1 0,0 0 1 15,0 0 0-15,0 0 10 0,0 0 3 0,0 0-18 16,0 0 10-16,0 0-3 0,0 0 6 0,0 0-6 16,23-9-7-16,-23 9 10 0,0 0 0 15,0 0 2-15,0 0 9 0,0 0-11 0,9-4-5 16,-9 4 12-1,0 0-12-15,0 0-3 0,0 0 14 0,0 0-1 0,7-1 10 0,-7 1-25 16,0 0 20-16,0 0-10 0,0 0-2 16,0 0-6-16,0 0 10 0,0 0-9 15,0 0 9-15,0 0 1 0,16 4-1 0,-16-4 1 16,0 0-3-16,0 0-8 0,0 0 3 0,7 4 5 0,-7-4 0 16,0 0-5-16,0 0 0 0,0 0 15 15,0 0-10-15,7 4-2 0,-7-4-4 0,0 0 6 16,0 0-5-16,0 0-13 0,0 0 6 0,0 0 1 15,0 0-9-15,8 2-11 0,-8-2-10 0,0 0-15 16,0 0-36-16,0 0-41 0,0 0-31 16,0 0-56-16,0 0-77 0,0 0-74 0,0 0-323 15,0 0 52-15,0 0 78 0,0 0 40 0,0 0 55 16</inkml:trace>
  <inkml:trace contextRef="#ctx0" brushRef="#br1" timeOffset="209975.14">10626 8469 179 0,'0'0'92'0,"0"0"-31"0,0 0 57 16,0 0-39-16,0 0 8 0,0 0-23 16,0 0 16-16,0 0 14 0,0 0 11 0,0 0-10 15,0 0 7-15,0 0 3 0,0 0 8 16,0 0-11-16,0 0 1 0,0 0 2 0,0 0 13 15,0 0-8-15,0 0-13 0,0 0 3 0,0 0-8 16,0 0 10-16,0 0-2 0,0 0 0 16,-13-17 10-16,13 17-20 0,0 0 4 0,0 0 6 15,0 0-10-15,-2-8-16 0,2 8 18 16,0 0-10-16,0 0-10 0,0 0-8 0,-3-7 5 16,3 7 2-16,0 0-12 0,0 0 8 0,0 0-6 15,0 0 8-15,0-8-7 0,0 8 2 0,0 0-8 16,0 0 39-16,0 0-52 0,0 0 1 15,5-12 10-15,-5 12-6 0,0 0-15 0,0 0-2 16,0 0 8-16,0 0-14 0,3-6 6 0,-3 6 2 16,0 0 3-16,0 0 5 0,0 0-3 0,0 0-12 15,0 0 17-15,0 0 6 0,0 0-10 16,8 21 1-16,-8-21-4 0,0 12 21 0,0-12-6 16,2 15-10-16,-5-5-3 0,3-1 24 0,-3 2-14 15,1-1-12-15,0 1 0 0,-1 1 15 16,0 0-12-16,1-1-1 0,-2 2-13 0,3-2 27 15,-2 2-19-15,1-4-7 0,1 3 7 16,0-2-2-16,-1-1 2 0,1-1-10 0,1 1-3 16,0-9 16-16,-2 13-18 0,2-5 0 0,0-8 0 15,0 10 2-15,0-10 3 0,-1 11-5 0,1-11 0 16,0 0-7-16,1 13-9 0,-1-13 8 16,0 0-7-16,2 9 7 0,-2-9 23 0,0 0-26 15,0 0 4-15,0 10 12 0,0-10-12 0,0 0 7 16,0 0-17-16,0 0 3 0,0 0 3 0,0 0 21 15,0 0-17-15,0 0 4 0,0 0-18 16,0 0 16-16,3-29-2 0,-2 19 1 0,0 1-8 16,1-5-10-16,1 2 24 0,-2-4-30 0,3-1 12 15,-1 1 4-15,1-2-4 0,-1 1 3 16,-1 2-10-16,1 1 7 0,0 0 4 0,-1-1 6 16,-2 4-5-16,3 0 0 0,-1 1-10 15,0 1 0-15,0 1-2 0,-1 0 9 0,-1 0-11 16,0 8 21-16,2-10-15 0,-2 10 1 0,2-11-5 15,-2 11-2-15,1-7 17 0,-1 7-21 16,0 0 16-16,0 0 2 0,0 0-8 16,0 0 3-16,0 0 0 0,0 0 9 0,0 0-5 15,0 0 11-15,-1 33-17 0,-3-21 17 0,2 1-10 16,1 0-5-16,-3 1 5 0,1 2 12 0,1-2 10 16,-1 1-1-16,0-1-11 0,1 1 8 15,0-2-23-15,-1 1 23 0,0 0-10 0,1-2-3 0,0 1 8 16,-1-3-13-16,3 1 5 0,-5 1 1 0,5-3-11 15,-2 0 15-15,0-1-5 0,1-1-5 16,1-7 0-16,-5 15 8 0,4-11-10 16,1-4 2-16,-4 11 5 0,4-11 5 0,-3 8-15 15,3-8 18-15,-3 7-10 0,3-7 0 0,0 0 4 16,-3 7 4-16,3-7-11 0,0 0 0 0,0 0 8 16,0 0-21-16,0 0 21 0,0 0 10 0,0 0-28 15,0 0 5-15,10-22-3 0,-6 14 3 16,1-3 3-16,0-1-13 0,3-3 2 0,-1-1 5 15,3-5-12-15,-2-1-11 0,3 2 14 16,-1-1-4-16,0 0-12 0,0 2 15 0,-5 2 1 16,3 2-1-16,-3 0-28 0,1 3 13 15,-5 1-21-15,1 4-35 0,-2 0-21 0,0 7-34 16,-9-7-73-16,9 7-228 0,-16 1-469 0,2 2 80 16,-1-1 74-16,-7 1 107 0,-1 0 41 0,-4 2 65 15,-12 4 53-15</inkml:trace>
  <inkml:trace contextRef="#ctx0" brushRef="#br1" timeOffset="-143126.04">6502 3642 332 0,'0'0'131'0,"0"0"-19"0,0 0-25 15,0 0 6-15,0 0 24 0,0 0-17 0,0 0 10 16,0 0 13-16,0 0-13 0,0 0 18 16,0 0-15-16,0 0 2 0,0 0 3 0,35-5-6 15,-21 2-17-15,2 0 13 0,5-1-3 0,2 0-6 16,3-1-9-16,3-1 5 0,11-2-11 16,0-2 1-16,2 1-16 0,3-2 10 0,-1 0-18 0,4 1-7 15,1-2-5-15,11 1-3 0,-9 0-18 16,10-1 13-16,-11 1 0 0,1 2-10 0,0-1 5 15,0 2 5-15,-3-1-21 0,1 1 18 16,-3 2-15-16,-3 1 0 0,-6 2-2 0,-7 1 5 16,-4-1-14-16,-3 3 11 0,-3 0-5 0,-3 0 8 15,0 0 2-15,-1 0 8 0,-4 0-18 0,-1 0 20 16,-1 2-25-16,-10-2 2 0,16 1 13 16,-16-1-33-16,9 3-36 0,-9-3-33 0,0 0-79 15,1 7-103-15,-1-7-451 0,0 0 65 0,0 0 61 16,-23 9 46-16,12-7 61 0</inkml:trace>
  <inkml:trace contextRef="#ctx0" brushRef="#br1" timeOffset="-142443.42">6654 3872 332 0,'0'0'118'0,"0"0"10"0,2 11-21 0,-2-11 4 16,6 7-9-16,-6-7-2 0,10 6 0 15,-3-4-1-15,-7-2 14 0,16 2-18 0,-6-2-6 16,1 0 1-16,1-1-3 0,-1-1-13 0,-1 0 18 15,-2 0-10-15,1-1 5 0,-1 1 5 16,-2-3 19-16,-6 5-24 0,10-8-8 16,-8 3-15-16,-2 5 15 0,2-11-2 0,-2 11-3 15,0-12-20-15,0 12-5 0,-4-12-6 0,4 5-2 16,0 7 10-16,-3-12 6 0,-1 5-27 0,1 2 11 16,3 5 5-16,-3-9-2 0,-1 4-13 15,4 5-8-15,-7-3-18 0,7 3 15 0,0 0-4 16,-15 3 9-16,8 4 6 0,-1 0-13 0,0 2-31 15,-2 0-7-15,3 1-21 0,0 2-31 0,0-1-41 16,3-1-30-16,1 1-52 0,0-1-17 16,4 0-113-16,1-1-292 0,-2-9 31 0,8 13 110 15,-3-9 2-15</inkml:trace>
  <inkml:trace contextRef="#ctx0" brushRef="#br1" timeOffset="-142039.71">7215 3755 550 0,'0'0'156'0,"-7"5"-25"0,7-5-6 0,-4 9-2 16,4-9 7-16,-1 7-27 0,1-7 7 0,0 0-23 16,5 14 15-16,1-9-17 0,-6-5 2 15,14 6-18-15,-6-4 15 0,3-2-35 0,1 0 7 16,0 0-2-16,1-3 10 0,-2 2-3 0,-1-2-2 16,-1-1-2-16,0 0 25 0,-4 0-11 0,0-1-7 15,-2-2 3-15,-3 7-3 0,0-10 10 16,0 10 3-16,-5-12-29 0,-1 6 19 15,-1 1-6-15,-3-1-4 0,-1 1-24 0,1 2 5 16,-3-1-7-16,2 3-5 0,-1 0-3 0,-3 3 7 16,0 1-17-16,2 1 0 0,-1 1-5 15,2 4-36-15,3 0-49 0,3-1-67 0,3 2-40 16,4-2-54-16,5 2-404 0,3-1 25 0,7-2 84 16,8 1 32-16</inkml:trace>
  <inkml:trace contextRef="#ctx0" brushRef="#br1" timeOffset="-140751.55">14748 3747 279 0,'0'0'120'0,"-10"5"0"16,5-2 6-16,-2 0-4 0,0 0 4 0,-1 1-3 15,0-1 5-15,2 0 5 0,-2 2-15 16,1-2-24-16,1 0 19 0,6-3-24 0,-9 7 4 16,6-2-14-16,3-5-7 0,-2 7 20 0,2-7-3 15,12 8-12-15,0-4 13 0,4-1-13 0,5 1 15 16,7 0-5-16,17-1 13 0,0 0-19 16,3-1-6-16,4 2-6 0,0-2 10 15,3 1-15-15,0 1 5 0,0-3-15 0,0 0 13 16,1 1-29-16,-5 0 18 0,1-2-15 15,-5 0-2-15,-7 0-21 0,-3 0 7 0,-4-3 21 16,2 2-25-16,-2 0-1 0,-2 0-4 16,0-1 9-16,-1 0-10 0,0-1 1 0,-5 2 4 15,-2-1 3-15,-1 0-15 0,-1-1 2 0,-5 3-10 16,-1-2 3-16,-2 1-8 0,-2 1-16 0,-1 0-22 16,-10 0-65-16,11 0-20 0,-11 0-36 15,0 0-46-15,0 0-15 0,0 0-105 0,0 0-274 0,-32 14 20 16,16-10 54-16,-2 2 62 0</inkml:trace>
  <inkml:trace contextRef="#ctx0" brushRef="#br1" timeOffset="-140194.58">14693 3965 383 0,'0'0'151'0,"-8"-2"-15"0,8 2 23 0,0 0-21 0,-9-2-10 16,9 2-10-16,0 0-18 0,0 0 2 15,-14 3-7-15,14-3-16 0,0 0-10 16,-6 6 8-16,6-6-18 0,-4 7 0 0,4-7 23 15,0 0-24-15,0 11-17 0,0-11-2 16,0 0 9-16,8 13-17 0,-8-13-3 0,9 6 6 0,-2-1-11 16,-1-2-5-16,-6-3 15 15,15 5-8-15,-7-3 9 0,0 0-21 0,-8-2 20 0,14 1-5 16,-14-1 0-16,14-1-10 0,-6-1 3 0,-8 2-9 16,15-7 27-16,-10 5 2 0,1-2 10 0,-6 4-15 15,7-7 23-15,-7 7-24 0,4-7 1 16,-4 7 13-16,0 0-21 0,-7-11 0 15,7 11 8-15,-10-6-10 0,3 5-8 0,7 1-31 16,-13-1-21-16,13 1-86 0,0 0-21 0,-11 6-48 16,11-6-433-16,0 0 43 0,0 0 29 15,0 0 84-15</inkml:trace>
  <inkml:trace contextRef="#ctx0" brushRef="#br1" timeOffset="-139911.24">15035 3929 755 0,'0'0'263'0,"0"0"-20"15,0 0-15-15,0 0-8 0,0 0-20 0,0 22-16 16,-1-15-7-16,1-1-8 0,-1 3-5 0,-1 0-21 15,4 0-5-15,-4 1-7 0,0 1-8 0,2-2-13 16,-1 1-10-16,0-1-8 0,1 2 13 16,-1-3-36-16,0 2-3 0,1-2-17 0,1-1-23 15,1 2-60-15,-2-9-53 0,5 14-123 0,-1-7-286 16,0 1-218-16,0-2 74 0,-4-6 59 16,4 13 66-16,-4-7 62 0</inkml:trace>
  <inkml:trace contextRef="#ctx0" brushRef="#br1" timeOffset="-138891.56">15060 7597 422 0,'0'0'161'0,"-8"-3"-7"16,8 3-8-16,0 0 10 0,0 0-3 0,0 0 1 0,0 0-6 16,0 0-12-16,0 0 0 0,0 0 2 0,0 0-2 15,0 0-8-15,0 0-26 0,0 0-2 16,27 19-3-16,-13-14 8 0,6-2-21 0,2 0-9 16,7 1-1-16,0-1-8 0,4 0-12 0,2 0 10 15,-1-2-13-15,12 0 16 0,-7-1-29 0,-6 0 8 16,1 0-17-16,-1-1 12 0,0 0-8 15,1-2-15-15,11 0 10 0,-8 1 0 0,-4-2-15 16,10 0 7-16,-5 1 3 0,-7 0 11 0,0 0-16 16,-1 1 2-16,-1 0-5 0,-4 1-9 0,-1-1-17 15,-2 2-7-15,-3-1-10 0,-3 1-3 0,0 0-7 16,-5 0-28-16,0 0-42 0,-11 0-56 16,11 3-120-16,-9-1-118 0,-2-2-225 15,0 0 46-15,0 0 54 0,-16 9 74 0</inkml:trace>
  <inkml:trace contextRef="#ctx0" brushRef="#br1" timeOffset="-138523.43">15362 7720 821 0,'0'0'264'0,"0"0"-1"0,0 0-14 16,0 0-11-16,0 0-26 0,0 0-15 0,-1 18-15 15,1-18-13-15,3 12-5 0,-3-12-16 0,5 15-9 16,-4-6-4-16,1 1-9 15,-2 0-19-15,2 1 1 0,-2 0-19 0,1 2-4 16,-1-2-14-16,-1 0 1 0,1 0-16 0,0 0-7 16,-2-1 2-16,4 1-18 0,-2-1 19 0,0-1-14 15,0 0-12-15,1 0-26 0,0-1-3 0,1 1-51 16,2-3-5-16,-4-6-115 0,6 12-110 16,-1-9-471-16,-5-3 61 0,10 5 62 0,-10-5 51 15,10-2 59-15</inkml:trace>
  <inkml:trace contextRef="#ctx0" brushRef="#br1" timeOffset="-138128.22">15594 7894 483 0,'0'0'169'0,"0"0"-10"0,0 0-5 16,0 0-11-16,12 16-36 0,-12-16 14 0,11 3-32 16,-2-1-9-16,-1 1 22 0,-8-3-43 0,17 0 13 15,-17 0 4-15,18-3-12 0,-10 1-25 16,0-2 30-16,-1 2-44 0,-2-4 19 0,-5 6 5 16,8-11-1-16,-5 4 6 0,-3 7 2 0,2-12 11 0,-2 5-1 15,0 7-30-15,-5-9 18 16,0 3-18-16,0 1 0 0,5 5-8 0,-13-7 5 15,5 5-28-15,-2 0-10 16,-2 1-46-16,1 1-8 16,-3 0-79-1,0 2-41-15,-2 0-129 0,-5 2-293 32,-1 0 38-17,-5 1 76-15</inkml:trace>
  <inkml:trace contextRef="#ctx0" brushRef="#br1" timeOffset="-136187.53">6932 7750 358 0,'0'0'130'16,"0"0"-27"-16,-14 4-6 0,14-4-5 0,0 0-23 0,0 0 8 16,0 0-18-16,0 0 28 0,0 0-20 15,0 0 9-15,0 0-27 0,0 0 23 16,36 1-13-16,-24-4 22 0,4 0-9 15,0-2 15-15,6-1-15 0,2-1 2 0,2-1 5 16,0 1-7-16,13-3-13 0,-1-2-5 0,1 4-6 16,0-2 4-16,-2 1 1 0,3 0-7 0,-2 0 11 15,1 1-24-15,-1 1 3 0,2 0 5 16,-2-1-3-16,3 1-17 0,-7 0-3 0,8 2 17 16,-9-1-22-16,-3 0 8 0,0 0-1 0,-2 1 8 0,0-1-25 15,-1 2 15-15,-2-1 7 0,-5 0-4 16,1 2-3-16,-4-1-11 0,-2 0-1 15,-2 1-4-15,-3 2 19 0,0-3 4 0,-1 3-17 16,-1-1 7-16,-8 2-20 0,11-3-51 0,-11 3-52 16,7-3-50-16,-7 3-201 0,0 0-237 0,0 0 56 15,0 0 41-15,0 0 51 0</inkml:trace>
  <inkml:trace contextRef="#ctx0" brushRef="#br1" timeOffset="-134939.74">7434 7724 191 0,'0'0'75'0,"0"0"-24"0,0 0 10 15,0 0-15-15,0 0 24 0,0 0-14 0,0 0 26 16,0 0-21-16,0 0 3 0,0 0-20 16,0 0 17-16,0 0-17 0,0 0-1 0,0 0-17 15,0 0 20-15,0 0-13 0,0 0-2 0,0 0 2 16,0 0 3-16,0 0-16 0,0 0-4 15,0 0 12-15,0 0-8 0,0 0 16 16,0 0-5-16,0 0-3 0,0 0 0 0,0 0-5 16,0 0 26-16,5 6 0 0,-5-6-11 0,4 6-10 15,-4-6 11-15,3 8-24 0,-3-8 39 0,3 10-16 16,0-4-10-16,-3-6 16 0,3 12-3 0,-2-4-11 16,-1-8 14-16,3 12-29 0,-1-4 11 15,-2-8-1-15,3 14 1 0,-2-6-8 0,-1-8 15 16,2 13-15-16,1-7-10 0,-3-6 15 0,2 12-10 15,-2-12 7-15,2 11-2 0,-2-11-5 0,1 10 0 16,-1-10-44-16,2 11 59 0,-2-11-59 16,2 8-35-16,-2-8-60 0,1 7-71 0,-1-3-330 15,0-4 18-15,0 0 25 0</inkml:trace>
  <inkml:trace contextRef="#ctx0" brushRef="#br1" timeOffset="-134551.49">7536 7825 255 0,'3'-6'93'0,"-3"6"1"0,0 0 4 15,0 0 7-15,0 0-24 0,0 0-6 0,8-5 1 16,-8 5-14-16,0 0-6 0,9-6-5 15,-4 4 3-15,-5 2 2 0,9-6-7 0,-5 1-3 16,2 2 21-16,-6 3-6 0,8-8-25 16,-8 8 18-16,8-7-3 0,-4 3 10 0,-4 4-9 15,5-8-4-15,-5 8-15 0,3-7 8 0,-3 7 3 16,0-9-3-16,0 9-3 0,0 0 14 0,-4-11-19 16,1 6 18-16,3 5 0 0,-8-5-2 15,8 5 7-15,-9-5-5 0,5 2-12 0,4 3 25 16,-11-1-11-16,11 1-27 0,-13 2 7 15,13-2-7-15,-13 7 7 0,6-3-2 0,0 2-13 16,2 0 0-16,2 0 10 0,0 1-18 16,-1 1-7-16,4-8-6 0,-1 12-48 0,2-5-10 15,-1-7-29-15,7 14-41 0,-3-10-214 0,3 0-252 16,-7-4 39-16,10 2 67 0</inkml:trace>
  <inkml:trace contextRef="#ctx0" brushRef="#br1" timeOffset="-133343.36">7603 7781 309 0,'-5'-5'108'15,"5"5"7"-15,0 0-8 0,0 0 11 0,-3-7-23 16,3 7 10-16,0 0 0 0,-5-6-11 16,5 6-4-16,0 0-11 0,-3-6-4 0,3 6 22 15,0 0-13-15,-7-7-7 0,7 7-5 0,-3-4 10 16,3 4-23-16,0 0 7 0,-4-7-2 0,4 7 5 15,0 0-25-15,-3-8 17 0,3 8-22 16,0 0-1-16,-4-6 0 0,4 6 21 0,0 0-10 16,0 0-18-16,-3-5 2 0,3 5 5 0,0 0 8 15,0 0-25-15,0 0 7 0,0 0 5 16,-4-6 1-16,4 6-27 0,0 0 24 16,0 0-5-16,0 0 9 0,0 0 4 0,0 0-6 15,0 0-7-15,0 0 2 0,0 0-20 0,0 25 25 16,0-25 5-16,0 12-22 0,0-12 7 15,2 14 7-15,-1-5-4 0,1-2-13 16,-1 1 7-16,-1-8-7 0,2 18 0 0,0-10 2 16,0 1 8-16,-1-1-2 0,1 0-16 0,-2-8-3 15,5 15 14-15,-4-8-1 0,-1-7 8 0,3 12-18 0,-3-12 3 16,2 11 23-16,0-6-24 16,-2-5 3-16,1 9 8 0,-1-9 3 0,0 0-16 0,4 11 21 15,-4-11 9-15,0 0-9 0,2 8-8 0,-2-8 15 16,0 0 8-16,0 0-20 0,1 8 12 15,-1-8-5-15,0 0 8 0,0 0-5 16,0 0-24-16,0 0 1 0,0 0 15 0,0 0-10 16,0 0 2-16,0 0-12 0,0 0 22 0,-8-21-17 15,8 21 0-15,-3-12-3 0,1 5 20 0,0-1-27 16,-1 0 2-16,1 1 10 0,-1-1-5 16,1 0-5-16,-1 1 3 0,1-1 2 0,-1 1 18 15,0 0-23-15,3 7 3 0,-3-10 2 0,1 4-13 16,2 6 3-16,-2-10 0 0,2 10 5 15,-3-7-13-15,3 7 5 0,-2-6 11 16,2 6-24-16,0 0 24 0,0 0-18 0,0 0 22 16,0 0-20-16,0 0 3 0,0 0 10 0,0 0-2 15,0 0-1-15,0 0-12 0,0 0 7 0,0 0-2 16,0 0 2-16,10 23 3 0,-10-23 20 16,2 12-22-16,-2-4 9 0,0-8-2 0,2 14 10 15,-1-7 6-15,0 1-19 0,-1-8 11 0,3 13-11 16,-2-4-2-16,-1-9 5 0,3 10 5 0,-1-4-12 15,-2-6 9-15,2 11 1 0,-2-11 12 16,3 8-7-16,-3-8 0 0,3 7-24 0,-3-7 34 16,0 0-18-16,2 10 0 0,-2-10 13 0,0 0 20 15,2 7-30-15,-2-7 10 0,0 0-6 0,0 0 6 16,0 0 0-16,0 0 5 0,0 0 5 16,0 0-13-16,0 0-13 0,0 0 21 15,0 0-5-15,0 0-10 0,0 0 4 0,0 0-32 16,0 0-42-16,0 0-20 0,0 0-87 0,0 0-66 15,1-25-150-15,-1 25-316 0,0 0 66 16,-5-11 115-16,5 11-2 0,-3-8 64 16</inkml:trace>
  <inkml:trace contextRef="#ctx0" brushRef="#br1" timeOffset="-128875.7">11355 1921 698 0,'0'0'241'15,"0"0"-16"-15,0 0-2 0,4-7-8 0,-4 7 0 16,0 0-21-16,0 0-14 0,0 0-6 0,0 0-13 16,0 0-5-16,0 0-20 0,0 0 7 15,0 0-5-15,0 0-28 0,0 0 8 0,0 0-16 16,-18 19 3-16,13-9-10 0,-2 1 8 0,-1 4-14 15,-2 0-2-15,-1 1 3 0,1 3-3 0,0 1-21 16,-2 0-17-16,2-1 5 0,-1 0 12 16,1 1-25-16,0-2 10 0,2-1-20 15,0-2 2-15,0 1 3 0,1-1-23 0,1-1 18 0,-1-1-1 16,0 1-14-16,1-2-11 0,2-3-31 0,0 2-30 16,1-3-77-16,1 0-100 0,0 0-125 15,2-8-415-15,-1 9 74 0,1-9 59 16,0 0 77-16,0 0 38 0,-2 7 82 0</inkml:trace>
  <inkml:trace contextRef="#ctx0" brushRef="#br1" timeOffset="-127844.28">11715 1805 906 0,'0'0'314'0,"0"0"-11"0,0 0-27 0,0 0-12 15,0 0-26-15,0 0-3 0,0 0-22 0,0 0 2 16,0 0-44-16,4 26-12 0,-2-17 12 16,1 1-4-16,-3 1-29 0,3 3 0 0,-1-1-7 15,0 2-6-15,-2 0-12 0,2 0-13 0,-2 1-6 16,-2-1-9-16,2 0 4 0,-1 1-22 16,0-1-13-16,0-1 2 0,0 1 5 15,0 0-22-15,-1 0 7 0,2-1-10 0,0 0-24 16,-1-1-37-16,2 1-72 0,1-2-93 0,0 2-196 15,0-1-444-15,1-2 93 0,-3-1 59 16,1 0 53-16,-1-1 85 0,-4 3 46 0</inkml:trace>
  <inkml:trace contextRef="#ctx0" brushRef="#br1" timeOffset="-127143.98">12044 4221 755 0,'0'0'348'0,"0"0"-23"16,0 0-15-16,0 0-19 0,-8 16-7 16,1-7-28-16,-1 1-23 0,1 5-5 0,-4 5-10 0,0 1-29 15,-4 7-5-15,0 2-2 16,-2 1-18-16,1 2-10 0,0 0-9 0,0 0-17 15,1 2-17-15,0 0 19 0,0 2-25 0,0-1-8 16,-1 0-7-16,4-4-6 0,0 1-7 0,5-8-5 16,-1-4-16-16,2-3-17 0,2 0-6 15,0-2-26-15,1-2-32 0,2-5-29 0,-1 1-51 16,2-3-102-16,0-7-131 0,0 0-481 0,6 11 59 16,-6-11 61-16,0 0 69 0,0 0 59 0,0 0 77 15,25-17 16-15</inkml:trace>
  <inkml:trace contextRef="#ctx0" brushRef="#br1" timeOffset="-126791.83">12276 4561 670 0,'-1'13'300'0,"0"-4"-32"16,1-1-14-16,0-8-32 0,2 16 6 0,0-11-46 16,2 2-13-16,0-1-23 0,-4-6 0 0,10 8-13 15,-3-5 13-15,-7-3-11 16,13 3 4-16,-6-3-11 0,-7 0 2 0,13-3 6 16,-13 3 10-16,13-5-13 0,-7 0-10 0,-2 0-6 15,-4 5 22-15,3-11-55 0,-3 5 3 0,0 6-2 16,-3-16-9-16,0 10 1 0,-1-2 5 0,0 1-31 15,-2 1 3-15,0 1-15 16,-1-1 7-16,1 3-3 0,-2 1-20 0,-1 1-8 16,9 1 1-16,-18 3-47 0,9 0-33 0,2 1-72 15,-1 0-99-15,0 3-213 0,2-2-348 0,2 1 61 16,4-6 62-16,-5 9 74 0,5-9 103 16,-4 8 37-16</inkml:trace>
  <inkml:trace contextRef="#ctx0" brushRef="#br1" timeOffset="-125823.6">16810 4980 719 0,'0'0'279'0,"0"0"-10"0,-12 7-21 0,12-7-20 15,-4 6-6-15,4-6-7 0,-6 10 0 0,3-4-25 16,-2 4 9-16,0 1-19 0,-1 0-9 16,-2 5-20-16,-2 3 0 0,-3 1-23 0,-5 8 10 15,-3 1-10-15,0-2-23 0,-2 0 0 0,1-1-18 16,-1 0-5-16,0 0-5 0,2-2 0 16,4-3 2-16,3-4-10 0,-1 1 0 15,3 1-28-15,0-3-7 0,1-3-4 0,0 2 6 16,2-1-10-16,2-3-3 0,0 0-26 15,3 0-12-15,0-1-36 0,-1-3-24 0,3 1-58 16,2-8-84-16,-1 7-116 0,1-7-422 0,0 0 41 16,0 0 33-16,9 6 102 0,-9-6 39 15,0 0 67-15</inkml:trace>
  <inkml:trace contextRef="#ctx0" brushRef="#br1" timeOffset="-125487.48">16920 5249 775 0,'0'0'266'15,"3"9"-25"-15,-3-9-36 0,7 10-6 16,-2-5-9-16,3-2-19 0,-2 1-15 15,-6-4 3-15,18 4-26 0,-9-1 8 0,0-3 5 16,-9 0 18-16,17-2-26 0,-9-1 18 0,-1 0-33 16,-1-2 5-16,-1-1-28 0,-2-1 15 15,-1-2-25-15,-2 0-11 0,0 0-15 0,-4-1 0 16,0 1-8-16,-1-2 21 0,-2 1-28 0,0 3-8 16,-2 0-11-16,-1 2-2 0,0 1 13 0,-1 2-36 15,1 2-45-15,-2 1-42 0,-3 3-118 0,-1 2-238 16,0 0-322-16,-1 2 66 0,-2 2 70 15,-3 0 73-15,1 0 40 0</inkml:trace>
  <inkml:trace contextRef="#ctx0" brushRef="#br1" timeOffset="-124866.49">14711 5429 737 0,'0'0'251'0,"0"0"-24"16,0 0 4-16,0 0-21 0,0 0 0 0,-16 17-11 16,9-6-25-16,-2 2-7 0,2 0-19 15,-3 3-10-15,-1 2-23 0,1 1 1 0,0 3-6 16,-2-3-18-16,0 3-10 0,-5 4 5 0,4-3-8 16,1-3-33-16,-2-2-18 0,1 1-43 15,1-2-52-15,1-4-84 0,-1 1-122 16,2-2-416-16,3-6 59 0,0 1 67 15,0-1 41-15,1-6 59 0</inkml:trace>
  <inkml:trace contextRef="#ctx0" brushRef="#br1" timeOffset="-124523.56">14746 5132 947 0,'0'0'297'0,"0"0"-6"16,20 12-12-16,-17-3-15 0,0 1-8 0,1 2-33 15,-1 1-6-15,0 5-2 16,1 1-51-16,-2-1 0 0,0 2-11 0,0 1-17 15,-2 1-13-15,1 2-3 0,1-2 1 0,-2 1-24 16,1-1-20-16,0 0 7 0,0-1-7 0,1 0-16 16,0 0-12-16,-1-2-3 0,1 0 21 15,0 0-52-15,1-1 5 0,0-3-32 0,0 0-34 16,-1-1-65-16,1 0-109 0,1 0-166 0,-2-2-380 16,0 2 73-16,-2-1 55 0,-2 0 73 0,-2-1 63 15,-4 3 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7:40:1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12833 7405 53 0,'31'1'36'0,"-2"2"-23"16,-1 0 0-16,3-1-11 0,13 1 29 0,4 0-36 16,0 1-11-16,1 0 24 0,0 0-23 15,-2-1 25-15,0-2-10 0,-8 1-8 0,-5 0 6 16,-1-1 4-16,0 0 11 0,-2-1-23 0,-5 0 7 15,1 0 14-15,-3 0-19 0,-1 0-5 0,-2-1 52 16,-3 0-45-16,-1 0 1 0,-3 0 13 16,-2 1 0-16,0 0-8 0,-2-2-23 0,0 2 28 15,-10 0 15-15,17-1-27 0,-10-1 4 0,-7 2 31 16,11 0-43-16,-11 0 17 0,10 0-38 0,-10 0 29 16,0 0-1-16,0 0-28 0,0 0 21 15,0 0-16-15</inkml:trace>
  <inkml:trace contextRef="#ctx0" brushRef="#br0" timeOffset="562.04">12746 7549 81 0,'30'3'59'15,"0"1"-38"-15,0-1-52 16,2 0 11-16,14 1 25 0,2 0-13 0,-1-1-53 0</inkml:trace>
  <inkml:trace contextRef="#ctx0" brushRef="#br0" timeOffset="834.12">12736 7594 127 0,'-5'4'49'0,"5"-4"-8"0,0 0-3 0,0 0-14 16,0 0-1-16,0 0-18 0,28 14 33 0,-12-11-17 15,4 0-9-15,4-1-12 0,6 2-7 16,1 1-1-16,13-2 23 0,1 3 11 16,2-2-62-16,2 2 10 0,2-3-22 0,-1 2 4 15,-1-1-43-15,-2 2-38 0</inkml:trace>
  <inkml:trace contextRef="#ctx0" brushRef="#br0" timeOffset="1081.12">12868 7725 279 0,'-8'5'69'0,"5"-3"-11"0,3-2-22 0,0 0 3 16,0 0-19-16,0 0 13 0,22 10-7 0,-9-8 23 15,1 1-42-15,7 0 6 0,3-2-23 16,4 2-18-16,6 0-3 0,12-1-5 16,0 0 11-16,1 0-9 0,-1 1-17 0,1-1-46 15,-9-1 15-15,-5-1-66 0</inkml:trace>
  <inkml:trace contextRef="#ctx0" brushRef="#br0" timeOffset="1295.13">13007 7755 125 0,'-21'-1'95'16,"5"1"-52"-16,6 0-25 0,2-2 8 0,8 2 25 15,0 0-31-15,0 0 6 0,0 0-8 16,0 0 2-16,0 0 1 0,41 2 2 0,-18-2-10 15,3 1-8-15,10 1-10 0,14-2-31 0,5 2-159 16</inkml:trace>
  <inkml:trace contextRef="#ctx0" brushRef="#br0" timeOffset="7710.64">13277 9272 87 0,'0'0'28'0,"0"0"2"15,0 0-17-15,0 0-3 0,0 0-10 0,7-3 39 16,-7 3-34-16,0 0 21 0,0 0-16 16,0 0 38-16,0 0-12 0,0 0 28 0,0 0-23 15,0 0 41-15,9-3-36 0,-9 3 11 16,0 0-29-16,0 0 20 0,0 0 11 0,0 0-3 15,0 0 14-15,0 0 4 0,0 0-20 0,0 0 7 16,0 0-43-16,0 0 38 0,0 0-28 16,0 0 3-16,0 0 8 0,0-8 30 0,0 8-57 15,0 0 19-15,0 0-3 0,0 0-7 0,0 0 2 16,0 0-16-16,0 0-1 0,3-8 12 0,-3 8-11 16,0 0 9-16,0 0-29 0,0 0 28 15,0 0-10-15,0 0 3 0,2-7-11 16,-2 7 16-16,0 0 0 0,0 0 2 0,0 0-10 15,0 0 11-15,2-8-16 0,-2 8-3 0,0 0-7 16,0 0 28-16,0 0-13 0,0 0 13 0,0-10-13 16,0 10 0-16,0 0 3 0,0 0-21 15,1-9 0-15,-1 9 29 0,0 0 2 0,0 0-11 16,2-9-4-16,-2 9 7 0,0 0 5 0,0 0 8 16,2-9-5-16,-2 9-5 0,0 0 10 0,0-8 3 15,0 8-11-15,0 0 6 0,0-10-11 16,0 10 5-16,0 0-12 0,0-9 10 0,0 9-6 15,0 0 6-15,1-10-16 0,-1 10 3 0,0 0 16 16,0-12-1-16,0 12 8 0,2-7-10 0,-2 7-10 16,2-8 22-16,-2 8-15 0,3-8-10 15,-2 3 16-15,-1 5-1 0,0 0-23 0,3-11 8 16,-2 6 0-16,-1 5 3 0,0 0 12 16,3-11 3-16,-3 11-13 0,2-8 21 0,-2 8-11 15,2-9 11-15,-2 9-31 0,2-9 5 0,-2 9 5 16,2-8 18-16,-2 8-15 0,4-8-6 15,-4 8 16-15,1-9-26 0,-1 9-7 16,3-8-5-16,-3 8 17 0,4-10 31 0,-4 10-25 16,0-8 12-16,0 8-17 0,3-9-9 0,-3 9 1 15,2-10 31-15,-2 10-9 0,2-10-14 0,-2 10-6 16,1-12 21-16,1 6-23 0,-2 6 2 0,3-10 3 16,-2 4 18-16,1-2-11 0,-2 8-7 0,3-13-15 15,-1 5 32-15,1 3-14 0,-3 5 10 16,3-13-11-16,-1 7 18 0,-2 6-9 0,2-13-1 15,0 7-10-15,0-1-3 0,-2 7 3 16,2-14 20-16,-1 9-17 0,-1 5 7 0,3-11-18 16,-3 11 13-16,1-11-21 0,-1 11 26 0,1-10-7 15,-1 10 12-15,1-9-18 0,-1 9 26 0,0-10-25 16,0 10 12-16,1-8-10 0,-1 8 2 16,1-8-15-16,-1 8 39 0,0 0-26 0,1-11 17 15,-1 11-17-15,2-8 13 0,-2 8-21 0,0 0 26 16,0-10-34-16,0 10 32 0,0 0-16 15,2-9 12-15,-2 9 6 0,0 0-15 0,-2-10-4 16,2 10 37-16,0 0-46 0,0-8 2 16,0 8 13-16,0 0 5 0,0-8-20 0,0 8 12 15,0 0-10-15,-3-8 29 0,3 8-27 0,0 0 17 16,-1-7-4-16,1 7 14 0,0 0 7 0,0 0-16 16,-3-8 3-16,3 8-4 0,0 0-24 15,0 0 13-15,-3-7 25 0,3 7-2 0,0 0-21 16,0 0 6-16,0 0-6 0,-3-5 6 0,3 5 0 15,0 0-3-15,0 0-3 0,0 0 8 0,-5-6-7 16,5 6 22-16,0 0-12 0,0 0-8 16,0 0 2-16,0 0 14 0,-2-6-9 0,2 6-22 15,0 0 15-15,0 0 13 0,0 0 0 0,-4-7-24 16,4 7 4-16,0 0 25 0,0 0-18 16,-4-6 2-16,4 6-10 0,0 0 3 0,0 0 16 15,-3-7-4-15,3 7-32 0,0 0 30 16,0 0-13-16,-4-7 5 0,4 7-14 15,0 0 17-15,-3-4-3 0,3 4 21 0,0 0-33 16,-1-3 15-16,1 3 0 0,0 0 7 0,0 0-12 16,0 0 5-16,-5-5 13 0,5 5-8 15,0 0-13-15,-2-3 24 0,2 3-21 0,0 0 15 16,0 0-10-16,0 0 23 0,-3-5-28 0,3 5 20 0,0 0-12 16,0 0-24-16,0 0 24 0,0 0-11 0,0 0-5 15,-7-7 31-15,7 7-15 0,0 0-3 16,0 0-13-16,-1-2 8 0,1 2 2 15,0 0 8-15,0 0-33 0,0 0 15 0,0 0 29 16,0 0-21-16,0 0-13 0,0 0 15 0,0 0 8 16,0 0 0-16,0 0-5 0,0 0-7 0,0 0 7 15,0 0 18-15,0 0-26 0,0 0 3 16,0 0 15-16,0 0-15 0,0 0 2 0,0 0 11 16,0 0-13-16,0 21 5 0,0-21-5 0,0 0 7 15,1 9-17-15,-1-9 25 0,0 0-20 0,0 13 2 16,0-13 11-16,0 8 2 0,0-8-2 15,0 0 9-15,0 12-6 0,0-12-12 16,0 10 1-16,0-10 0 0,-1 10-5 0,1-10 28 16,-2 12-36-16,2-4 28 0,0-8-10 0,-3 15-15 15,2-8 10-15,0 2 10 0,0-2-3 0,1-7 9 16,-2 16-11-16,0-6 20 0,2-3-38 16,0 1 13-16,-3 1 10 0,2-1 16 0,0 1-14 15,-1-1 9-15,1 1-16 0,-2-1-5 0,1 1-6 16,1-1 24-16,0 0-8 0,0 0-2 0,1-8-3 15,-2 16 15-15,2-8-10 0,0 0-2 16,0-8-3-16,0 16 0 0,0-9 2 0,2 0-2 16,-2-1 0-16,0-6 6 0,0 13-1 0,1-8 5 15,-1-5-10-15,-1 14-3 0,1-14 14 0,0 11 1 16,0-5 1-16,-2 0 10 0,2-6-25 16,0 11 20-16,-2-7-29 0,1 2 27 15,1-6-21-15,0 11-3 0,-2-5 0 0,2-6 16 16,-1 10 5-16,1-10-34 0,-1 11 21 15,1-6 0-15,0-5 8 0,-1 11 12 0,1-11-17 16,1 10 12-16,-1-10 3 0,0 10-31 16,1-5 6-16,-1-5 17 0,0 9-7 0,0-9 4 15,0 0-12-15,3 14 10 0,-3-14-12 0,0 7-1 0,0-7-5 16,0 0 31-16,1 10-33 0,-1-10 7 16,0 0 3-16,2 10 10 0,-2-10-10 0,0 6-3 15,0-6 8-15,2 5 18 0,-2-5-31 0,0 0 26 16,0 0-16-16,3 13 11 0,-3-13-8 15,0 0-10-15,0 6 20 0,0-6 0 0,0 0-4 16,0 0-1-16,0 0-18 0,2 10 26 0,-2-10-13 16,0 0 15-16,0 0-33 0,0 0 16 15,1 8 12-15,-1-8-8 0,0 0 3 0,0 0-2 16,0 0 2-16,2 9 10 0,-2-9-22 0,0 0 2 16,0 0 5-16,0 0 7 0,0 0-7 0,1 10 3 15,-1-10-18-15,0 0 22 0,0 0-12 16,0 0 8-16,0 0-1 0,0 0 8 15,0 0-22-15,1 8 30 0,-1-8-18 0,0 0 7 16,0 0 6-16,0 0-18 0,0 0 0 0,0 0 7 16,0 0-9-16,0 0 20 0,0 0-6 0,0 0-4 15,0 0 10-15,0 0-1 0,0 0-9 16,0 0 7-16,0 0-18 0,0 0 3 0,0 0 5 16,0 0 11-16,0 0-9 0,0 0-2 0,0 0 3 15,0 0-11-15,0 0 11 0,0 0 9 0,0 0-12 16,0 0 21-16,0 0-24 0,0 0-12 15,0 0 15-15,0 0 5 0,-1-24-7 0,1 24 7 16,1-11-10-16,-1 4 5 0,1 0 5 0,0-1 2 16,0-2-2-16,0 2 6 0,1-2-14 15,-2-2 16-15,3 1-18 0,-1-2 7 0,-1-1 1 16,1 2-6-16,0-3-9 0,0 1 14 16,-1-1-4-16,2 1 9 0,-1 0-4 0,1-3-1 15,1 1 9-15,-1 0-17 0,0-2-4 0,4 4 3 16,-4 0 14-16,0 1-7 0,0-1 3 15,1 2 10-15,-1 0 10 0,0-1-26 16,1 3 3-16,-2 0 3 0,1 1-1 0,0 0 1 16,-3 0-3-16,3 0 0 0,-3 1-3 0,2 0 11 15,0 1 0-15,-2 7-3 0,3-14-5 0,-3 8-8 0,0 6 8 16,0-13-3-16,0 13 6 0,1-11 2 16,-1 11-13-16,2-10 19 0,-2 10-4 0,2-8-2 15,-2 8-17-15,0-9 17 0,0 9-21 0,0 0 14 16,1-9-11-16,-1 9 8 0,0-5 5 15,0 5 15-15,0 0-15 0,0 0 3 0,0 0-3 16,2-13-5-16,-2 13 12 0,0 0-4 16,0-6-3-16,0 6 8 0,1-5-16 0,-1 5 8 15,0 0 3-15,0 0-9 0,1-7 4 0,-1 7 7 16,0 0-5-16,0 0 5 0,1-6-2 0,-1 6 2 16,0 0-3-16,0 0 6 0,0 0-21 15,0 0 21-15,3-6-23 0,-3 6 2 0,0 0 5 16,0 0-2-16,0 0 2 0,0 0 6 0,0 0 12 15,0 0-8-15,0 0-4 0,0 0-3 16,0 0-3-16,0 0 11 0,0 0 20 16,0 0-16-16,0 0-27 0,0 0 10 0,0 0 12 15,0 0 1-15,-6 27-6 0,4-21 29 0,-1 2-21 16,1 1 0-16,1 1 3 0,-2 0-8 0,1 1-3 16,0 1 21-16,-1 1-10 0,1 0-6 0,0 0 1 15,0 0-3-15,1 1-5 0,-2-1 15 16,2-1-23-16,-1 2 34 0,1 0-37 0,0-2 37 15,0 1-21-15,-1-2 0 0,2 2 5 0,-2-2-10 16,1 2 12-16,0-2-1 0,0 2 9 0,0 0-13 16,-1-1 11-16,0 1-5 0,-1 0 2 15,0-2 0-15,-1 2 1 0,1-1 1 0,-1 0-4 16,0 1 20-16,1-2-20 0,-1 0 7 16,1 1 3-16,-1-2 10 0,2 2-20 0,-2-1-23 15,2-2 20-15,1 1 8 0,-1-1-3 16,1 0 13-16,0 0-28 0,0 0 5 15,-1-1 23-15,1 0-13 0,0 0-13 0,1-8 14 0,0 14-1 16,-1-7-13-16,1-7 1 0,-1 11 4 16,1-11 4-16,-1 11 6 0,1-11-9 0,1 9 10 15,-1-9-6-15,0 0-7 0,-1 11 8 0,1-11-11 16,0 0 16-16,0 9-13 0,0-9 13 16,0 0 15-16,0 0-12 0,-1 8-9 0,1-8 21 0,0 0-30 15,0 0 10-15,0 0-3 0,0 0 0 0,0 0-3 16,0 0 16-16,0 0-10 15,0 0-13-15,0 0 5 0,0 0 5 0,0 0 10 16,0 0-20-16,0 0 10 0,0 0-2 0,-12-17 7 16,12 17-15-16,0-11-5 0,0 11 7 0,0-14 11 15,2 5-3-15,-2 1 23 0,1-1-20 16,0-1-8-16,2-4-10 0,-2 2 2 0,1-2 16 16,1 1-11-16,-2-1-12 0,1 0 15 0,0-1 0 15,0 1 7-15,-1-2-7 0,1 1-5 0,-1 0 8 16,-1-1-16-16,1 1 18 0,-1 0 3 15,0-1 2-15,-1 1-20 16,1 0 10-16,0 0-8 0,0 1 0 0,-1 0 11 0,1 0-18 16,0 0 7-16,1 1 0 0,-1 0 1 0,0 2 4 15,1-2 0-15,-1 3-9 0,1 0 12 0,-1 0-3 16,2 2 11-16,-2-1 2 0,0 9-7 16,0-13-6-16,0 5 13 0,0 8-20 0,0-11 15 15,0 11-5-15,2-10 8 0,-2 10-16 0,0-10 26 16,0 10-23-16,0-9 31 0,0 9-34 0,0 0 3 15,0-10 5-15,0 10 13 0,0 0-13 0,-2-9 15 16,2 9-18-16,0 0-9 0,0-8 9 16,0 8 21-16,0 0-33 15,0 0 20 17,0-9-13-32,0 9 16 15,0 0-34-15,0 0 26 16,0 0-5-16,0 0-3 15,0 0-5-15,0 0 3 16,0 0 8-16,2-9 7 16,-2 9-26-16,0 0 16 0,0 0-2 15,0 0 4 1,0 0 3-16,0 0-5 0,0 0-3 0,0 0 21 16,0 0-18-16,0 0-11 15,0 0 29-15,0 0-8 0,0 0-17 16,0 0 1-1,0 0 6 1,2 27 10-16,-2-27-15 16,0 0 8-1,-1 15-14 1,1-15 21 0,-1 10-10-1,-1-4 8-15,2-6-13 16,-2 14 4-16,2-4 4 15,-2-1 17-15,2-1-17 16,-1 3-1-16,0 0-2 16,0 1 2-1,0 1-7-15,-1 1 23 16,1 0-18-16,-1 0 20 16,1 1-5-16,-1 0-17 15,0 2 14 1,0-1 6-16,1 0-13 15,-1 1 26-15,1-1-18 0,-1 0-1 16,0-1-2-16,-1-1 3 16,1 0 2-16,-1 1 24 0,1-2-37 15,-1 1 18-15,1-1 3 16,0-1-8-16,0 1 11 0,0-2-1 16,0-1-2-16,0 1 16 15,0-2-9 1,0 0-2-1,0 0-2 1,-1 1 2-16,1-2 2 16,0 1-2-16,-1-1-7 0,2 0 4 31,-1 0 6-31,2-8-8 16,-3 14 15-16,2-7-5 0,1-7-15 15,-1 11 5-15,1-11-10 16,-2 10 2-16,2-10-13 0,-1 9 11 15,1-9 18-15,0 9-21 0,0-9 10 0,-2 7-2 32,2-7 5-32,0 0-11 15,-1 8 4-15,1-8 14 16,0 0 1 0,0 0-13-16,0 0-3 0,0 0 5 15,0 0-15-15,0 0 8 16,0 0-16-16,0 0 24 15,0 0-4-15,0 0-9 16,0 0 7 0,0 0-5-16,0 0 8 0,0 0-3 0,0 0-7 0,-9-16-1 15,9 16-2 1,0 0 18-16,0 0-28 0,-3-8 13 16,3 8 2-16,0 0-15 0,0 0 2 15,-2-8 5-15,2 8 21 16,0 0-20-16,0 0-3 15,0 0 10-15,0 0-3 0,-3-8-2 16,3 8-5-16,0 0 13 16,0 0-8-16,0 0 8 0,0 0-19 0,0 0 14 0,0 0-6 0,0-8-15 15,0 8-2-15,0 0-1 0,0 0-12 0,0 0-31 0,0 0-20 0,0 0-21 0,0 0-31 0,0 0-41 0,0 0-73 0,0 0-50 0,7-6-363 0,-7 6 39 0,0 0 76 0,0 0 46 0</inkml:trace>
  <inkml:trace contextRef="#ctx0" brushRef="#br0" timeOffset="46296.78">13876 10916 703 0,'0'0'287'15,"0"0"-10"-15,0 0-16 16,0 0-18-16,0 0-5 0,0 0-10 0,-24-3-26 0,24 3 0 16,0 0-25-16,0 0-8 0,0 0-18 0,0 0 12 15,-9-2-32-15,9 2-6 0,0 0-4 16,0 0-6-16,0 0-18 0,-9-1-20 15,9 1 13-15,0 0-16 0,0 0-10 0,0 0 2 16,-11-2-2-16,11 2-15 0,0 0-11 0,0 0-4 16,-13 0-4-16,13 0-12 0,0 0 16 0,-10 0 4 15,10 0-10-15,0 0-5 0,-10 2-5 16,10-2 8-16,0 0-6 0,-10 3-7 0,10-3 10 16,-8 1-13-16,8-1 8 0,0 0-18 0,-13 3 23 15,13-3-23-15,-8 3 3 0,8-3 4 0,-10 4 9 16,10-4-9-16,-7 4-7 0,7-4 8 15,-8 4-10-15,8-4 9 0,-5 6-4 16,5-6-1-16,-6 5-4 0,6-5-8 0,-4 6 7 16,4-6 16-16,0 0 12 0,-1 9-17 0,1-9 18 15,0 0-44-15,0 9 28 0,0-9-10 16,0 0 5-16,0 0-10 0,3 10 15 0,-3-10-25 16,0 0 28-16,4 7-18 0,-4-7 12 0,4 6-25 15,-4-6 26-15,0 0-11 0,6 7-12 0,-6-7 25 16,0 0 3-16,7 5-10 0,-7-5 2 15,7 5 0-15,-7-5 8 0,10 3-21 0,-10-3 13 16,8 2 0-16,-8-2-7 0,10 1-8 0,-10-1 35 16,0 0-27-16,17 1-9 0,-17-1 6 15,11 1 8-15,-11-1-11 0,11-1-10 16,-11 1 0-16,11 0 8 0,-11 0-31 0,10-1-18 16,-10 1-20-16,12 0 20 0,-12 0-51 15,11-1 7-15,-11 1-37 0,12 0-39 16,-12 0-80-16,12-2-43 0,-12 2-405 0,12-3 52 15,-7 1 54-15,-5 2 38 0,10-4 69 0,-10 4 46 16</inkml:trace>
  <inkml:trace contextRef="#ctx0" brushRef="#br0" timeOffset="47101.15">14028 10929 591 0,'0'0'192'16,"0"0"10"-16,0 0-20 0,-7-6-18 0,7 6-11 15,0 0-4-15,0 0-19 0,0 0 3 0,0 0-15 16,-14 1-11-16,14-1-9 0,0 0-1 15,0 0-13-15,0 0-9 0,-10 6 2 16,10-6 4-16,0 0-9 0,-5 7-5 0,5-7-3 16,0 0 2-16,-6 6-12 0,6-6-13 0,-3 5-5 15,3-5 12-15,0 0-17 0,-3 10 13 16,3-10-21-16,0 0 12 0,-1 9-9 0,1-9 18 16,0 0-16-16,-1 8 2 0,1-8-17 0,0 0 21 15,0 0-9-15,0 0-2 0,5 10-5 0,-5-10 5 16,0 0 3-16,5 5-13 0,-5-5 4 15,0 0 22-15,12 3-31 0,-12-3 2 0,0 0 0 16,11 0 10-16,-11 0-20 0,0 0 34 0,14-2-4 16,-14 2 4-16,8-3 4 0,-8 3 16 15,8-6 2-15,-8 6-10 0,5-5 3 0,-5 5-6 16,5-8 11-16,-5 8-23 0,3-5 7 0,-3 5 8 16,3-9-15-16,-3 9 5 0,2-7 0 15,-2 7 2-15,0 0-7 0,1-12 17 0,-1 12-22 16,2-9 20-16,-2 9-18 15,0 0 11-15,2-9-24 0,-2 9 6 0,0 0 7 16,1-9 8-16,-1 9-13 0,0 0 0 0,0 0 2 16,1-7-27-16,-1 7 22 0,0 0-5 0,0 0 14 15,0 0 14-15,0 0-25 0,0 0 0 16,0 0 8-16,0 0 9 0,0 0-22 0,0 0 23 0,0 0-15 16,0 0 17-16,0 0-2 0,0 0-13 15,0 0 10-15,0 0-2 0,6 24-3 0,-6-24-13 0,2 10 29 16,-2-10-19-16,1 11-14 15,-1-11 12-15,2 10-5 0,-2-10 5 0,3 12-5 16,0-6-1-16,-2 2-9 0,-1-8 13 0,4 14-1 16,-3-7 13-16,-1-7-20 0,4 14 3 0,-1-8-6 15,-3-6-5-15,4 12 5 0,-1-5-2 16,-3-7 0-16,2 13-1 0,0-6-7 0,1-1 8 16,-3-6-8-16,1 12 13 0,-1-12-16 0,3 11 24 15,-3-11-27-15,2 9 22 0,-2-9-29 0,2 8 18 16,-2-8-13-16,3 8-17 15,-3-8 4-15,0 0-20 0,4 8-10 0,-4-8-28 16,0 0-16-16,6 3-33 0,-6-3-56 0,0 0-6 16,0 0-45-16,0 0-16 0,0 0-15 0,0 0-36 15,0 0-18-15,15-9-325 0,-15 9 2 16,0 0 57-16,0 0 51 0,0 0 49 0,0 0 25 16</inkml:trace>
  <inkml:trace contextRef="#ctx0" brushRef="#br0" timeOffset="47312.15">14093 11095 506 0,'0'0'215'15,"0"0"3"-15,-8-2 15 0,8 2-13 0,0 0 28 16,-8-3-22-16,8 3 12 0,0 0-49 0,0 0 21 16,0 0-18-16,-8-2 13 0,8 2-29 0,0 0 9 15,0 0-37-15,0 0-10 0,0 0-15 16,0 0-5-16,0 0-23 0,21-5 12 0,-21 5-17 16,17-4-16-16,-8 2-33 0,1 0 0 15,0-1-23-15,3 2-11 0,0-2-45 0,0 1-26 16,-1-2-46-16,1 1-62 0,-2-1-81 15,4 2-139-15,-4 0-317 0,0 0 69 16,-1 0 41-16,0-1 93 0,-2 1 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7:43:09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7520 5949 417 0,'0'0'199'16,"-5"-5"-19"-16,5 5 4 0,0 0-20 15,0 0 0-15,0 0-29 0,0 0-4 0,0 0-14 16,-2-8-6-16,2 8-1 0,0 0-3 0,0 0-5 16,0 0-14-16,0 0 1 0,0 0 3 0,0 0-10 15,0 0 15-15,0 0-12 0,0 0-1 16,0 0-9-16,0 0 7 0,0 0-6 15,0 0 16-15,0 0-25 0,0 0 15 0,0 0 0 16,22 12 10-16,-22-12-23 0,0 0 8 0,4 9-3 16,-4-9-5-16,4 6-5 0,-4-6-2 15,3 10 9-15,-3-10-27 0,3 10 2 0,-3-10 3 16,3 9 4-16,-1-4-17 0,-2-5 5 0,5 11-15 16,-3-5 7-16,-2-6 8 0,4 11-28 0,-4-11 33 15,5 9-21-15,-5-9-4 0,4 9 2 16,-4-9 5-16,5 8-15 0,-5-8-5 0,3 10 9 15,-3-10-1-15,5 9 2 0,-5-9 0 0,3 7-8 16,-3-7 5-16,4 8-12 0,-4-8 4 0,4 6 6 16,-4-6-10-16,4 7 5 0,-4-7-3 15,0 0 13-15,6 7-11 0,-6-7-2 0,0 0 3 16,5 6 2-16,-5-6 16 0,0 0-13 16,0 0-18-16,5 7 28 0,-5-7 10 0,0 0-28 15,0 0 13-15,0 0 0 0,8 2 2 16,-8-2-20-16,0 0 21 0,0 0-11 15,0 0-2-15,15-9-3 0,-15 9 15 0,5-7-7 16,0 1-13-16,-1 1-2 0,0-2 12 0,0 0-5 16,0 0-5-16,1-1 28 0,0 0-28 0,-2 0 13 15,0 0-16-15,1 0 11 0,-1-2 10 0,0 1-16 16,1 2 11-16,-1-2-13 0,-1 1-5 0,1-2 10 16,0 3 5-16,-3-2-4 0,3 3-6 0,-1-2-13 15,0 0 18-15,1 0-8 0,-3 8 11 16,2-13-11-16,-1 7-4 0,-1 6 4 15,2-11 3-15,-2 11-2 0,2-10-1 0,-2 10 3 16,3-6-13-16,-3 6-25 0,0 0-31 0,0 0-28 16,0-9 4-16,0 9-45 0,0 0-33 15,0 0-39-15,0 0-31 0,0 0-28 0,0 0-51 16,0 0-110-16,0 0-243 0,0 0 51 0,0 0 62 16,0 0 60-16,0 0 60 0</inkml:trace>
  <inkml:trace contextRef="#ctx0" brushRef="#br0" timeOffset="791.42">7865 6002 299 0,'0'0'133'15,"0"0"-25"-15,0 0 20 0,0 0-29 0,0 0 6 16,0 0-2-16,6 6 22 0,-6-6-15 0,0 0-12 15,0 0-1-15,3 10 3 0,-3-10 5 16,0 0-18-16,3 8-16 0,-3-8 16 16,0 0-12-16,2 12-14 0,-2-12 5 0,0 8 1 0,0-8-6 15,1 9-9-15,-1-9-4 0,0 0 24 0,0 12-11 16,0-12-12-16,2 7-3 0,-2-7 3 0,0 0-19 16,1 11-6-16,-1-11-1 15,0 0 5-15,4 8 2 0,-4-8-4 0,0 0-3 0,0 0 13 16,0 8-5-16,0-8-8 0,0 0 12 0,0 0 9 15,0 0-8-15,3 7 5 0,-3-7-16 16,0 0-2-16,0 0 26 0,0 0-31 16,0 0 2-16,0 0 9 0,0 0-14 0,0 0 3 15,0 0-10-15,0 0-1 0,13-18 1 0,-13 18 7 16,3-8-10-16,-3 8 1 0,5-9 11 0,-2 4-11 16,-3 5 4-16,4-9-15 0,-4 9 15 15,6-9-8-15,-4 4-4 0,-2 5 15 0,5-8-6 16,-5 8-2-16,5-8 1 0,-5 8-9 0,5-6 13 15,-5 6-2-15,3-6-13 0,-3 6 0 16,0 0 0-16,5-6-1 0,-5 6 14 0,0 0-3 16,6-6 8-16,-6 6 0 0,0 0-21 15,0 0 11-15,7-6-6 0,-7 6-7 0,0 0 0 16,0 0 12-16,0 0-4 0,11 0 4 0,-11 0-2 16,0 0 16-16,0 0-11 0,9 8 0 0,-9-8-10 15,0 0 28-15,6 7-18 0,-6-7 21 16,5 7-21-16,-5-7 38 0,4 7-35 0,-4-7-3 15,5 7-5-15,-5-7 10 0,6 8-5 0,-6-8 13 16,3 6-18-16,-3-6 16 0,4 7-19 0,-4-7 13 16,0 0 3-16,5 6-10 0,-5-6 15 0,4 6 7 15,-4-6-22-15,0 0 12 0,0 0-17 16,4 7 9-16,-4-7 1 0,0 0 2 16,0 0-15-16,0 0 15 0,0 0-35 0,5 8-19 15,-5-8-76-15,0 0-72 0,0 0-59 0,0 0-23 16,3 2-376-16,-3-2 41 0,0 0 69 15,0 0 46-15</inkml:trace>
  <inkml:trace contextRef="#ctx0" brushRef="#br0" timeOffset="1748.86">8203 5957 383 0,'0'0'177'0,"0"0"-8"0,0 0-23 0,0 0 10 15,0 0-33-15,0 0 5 0,0 0-13 0,0 0-15 16,0 0-8-16,0 0 16 0,0 0-24 0,0 0-2 15,0 0-15-15,0 0-9 0,0 0 9 16,-16 2-18-16,16-2-1 0,0 0 1 0,-10 3-1 16,10-3-19-16,-8 3 12 0,8-3-6 0,-8 3 1 15,8-3-8-15,0 0 11 0,-9 4-14 0,9-4 1 16,0 0-6-16,-8 3 11 0,8-3 13 0,0 0-19 16,0 0-2-16,-5 4-23 0,5-4 26 15,0 0 5-15,0 0-8 0,0 0-3 0,0 0-2 16,0 0 3-16,0 0-11 0,0 0 10 15,0 0 6-15,15 9-3 0,-15-9 8 0,9 3-8 16,-9-3-5-16,9 4-6 0,-9-4 11 16,11 4-2-16,-11-4 10 0,10 3-11 0,-10-3 11 15,11 4-18-15,-6-2 28 0,-5-2-18 0,10 6 10 16,-10-6 3-16,9 5-6 0,-9-5-1 0,10 6 12 16,-6-4-18-16,-4-2 20 0,7 6-20 15,-7-6 13-15,7 5-3 0,-7-5 21 0,8 5-44 16,-8-5 18-16,7 6 6 0,-7-6 1 15,4 4-6-15,-4-4 9 0,5 5-10 0,-5-5 11 16,0 0-6-16,7 6 0 0,-7-6-5 16,0 0 16-16,5 6 4 0,-5-6 4 0,0 0 9 15,0 0-25-15,2 7-16 0,-2-7 19 0,0 0 7 16,0 0-10-16,0 0-3 0,0 0-15 0,-9 9 10 16,9-9-7-16,-6 4-6 0,6-4 0 0,-8 4 19 15,8-4-24-15,-9 3 0 0,9-3-2 16,-13 2 7-16,13-2-5 0,-11 2 3 0,11-2-15 15,-12 1-6-15,12-1 0 0,-12 2-28 0,12-2-23 16,-11 0-17-16,11 0-22 0,-10 0-14 0,10 0-24 16,-11 0-43-16,11 0-13 0,-11-2-64 15,11 2-61-15,0 0-352 0,-14-1 30 0,10-2 63 16,4 3 71-16,-9-5 37 0</inkml:trace>
  <inkml:trace contextRef="#ctx0" brushRef="#br0" timeOffset="44079.82">21838 9750 806 0,'0'0'361'0,"-7"-8"-8"16,4 5-43-16,3 3-8 0,-7-8-39 0,7 8-14 15,-6-7-19-15,2 4 8 0,4 3-28 0,-5-6-26 16,5 6-12-16,-6-5-14 0,6 5-14 0,-5-5-9 15,5 5-22-15,0 0 13 0,-6-5-19 16,6 5-17-16,0 0 7 0,0 0-5 0,-6-3-13 16,6 3 11-16,0 0-8 0,0 0-8 0,0 0-12 15,0 0 14-15,0 0-9 0,0 0-8 0,0 0-3 16,0 0 3-16,0 0 2 16,0 0-12-16,0 0-11 0,12 25 19 0,-12-25-16 15,3 8-21-15,-3-8 13 0,4 9 6 0,-4-9-12 16,5 11 12-16,-4-5-3 0,-1-6-14 15,3 11 5-15,-1-4 6 0,-2-7-18 16,3 14-4-16,-1-8 7 0,0 2-6 0,-2-8 4 16,3 15-11-16,-2-8 0 0,1 1 13 0,-2-8-15 0,3 12 14 15,-2-3-22-15,1-2 15 0,-2-7 1 0,4 13-11 16,-3-7 10-16,-1-6 0 0,2 11-2 16,-2-11-3-16,3 11 3 0,-1-5-3 15,-2-6-5-15,3 10-13 0,-3-10 21 0,2 8 5 0,-2-8-13 16,2 8-11-16,-2-8 11 0,3 10 16 15,-3-10-29-15,2 6 31 0,-2-6-23 16,0 0-6-16,1 10 6 0,-1-10 8 0,0 0 2 16,3 8 3-16,-3-8 4 0,0 0-12 0,1 8 6 15,-1-8-6-15,0 0-13 0,0 0 36 0,0 0-31 16,3 11 11-16,-3-11-8 0,0 0 7 16,0 0-22-16,0 0-1 0,1 8-12 0,-1-8-18 15,0 0-8-15,0 0-14 0,0 0-44 0,0 0-39 16,6 5-59-16,-6-5-69 0,0 0-90 0,0 0-312 15,0 0-89-15,17-5 38 16,-17 5 84-16,0 0 39 0,11-5 76 0,-11 5 54 16</inkml:trace>
  <inkml:trace contextRef="#ctx0" brushRef="#br0" timeOffset="44616.13">22085 9874 560 0,'0'0'223'0,"0"0"7"0,0 0-25 15,0 0-8-15,-13 0-5 0,13 0-10 0,0 0-16 16,-12 7-7-16,12-7-11 0,-8 7-15 0,4-4-23 16,0 3 6-16,4-6-14 0,-8 8-5 0,5-2-20 15,3-6 23-15,-5 8-13 0,3-2-15 0,2-6-16 16,-2 11 10-16,2-11-9 15,2 9 2-15,-2-9 5 0,5 10-23 0,-5-10-3 16,8 8 18-16,-3-4-7 0,-5-4 10 0,7 6-16 16,-7-6 6-16,10 3-8 0,-10-3-3 0,9 2-17 15,-9-2 17-15,0 0-12 0,13-1 12 16,-13 1-15-16,8-4-5 0,-8 4 8 0,7-7 7 16,-7 7-18-16,4-9 8 0,-4 9-15 0,5-10 36 15,-4 4-37-15,-1 6-4 0,2-12 2 16,-2 12 13-16,1-10-21 0,-1 10 14 0,0-9 1 15,0 9 1-15,2-8-13 0,-2 8 3 16,0 0 2-16,-3-7-18 0,3 7-23 0,0 0-7 16,0 0-24-16,-7-4-84 0,7 4-41 0,0 0-95 15,0 0-89-15,0 0-341 0,0 0 65 0,0 0 55 16,-14 10 91-16,14-10 42 0</inkml:trace>
  <inkml:trace contextRef="#ctx0" brushRef="#br0" timeOffset="45315">22424 9813 911 0,'0'0'327'0,"0"0"-32"15,2-7-24-15,-2 7-18 0,0 0-22 0,0 0-19 16,0 0-7-16,0 0-28 0,0 0-16 0,0 0-15 16,0 0-10-16,0 0-19 0,0 0 6 0,0 0-36 15,0 0 0-15,0 0 3 0,0 0-21 0,5 23 23 16,-5-23-20-16,0 13-6 0,2-5-4 15,-2 0-3-15,0-8-8 0,0 16 0 16,1-6-5-16,-1-2 0 0,0-8-2 0,2 17-9 16,-2-9 6-16,1 0-10 0,-1-8-3 0,1 12-10 15,-1-12 26-15,0 11-31 0,0-11 7 0,0 11 6 16,0-11 32-16,0 0-14 0,1 8 15 16,-1-8-18-16,0 0-10 0,0 0 9 0,0 0-11 15,0 0-9-15,8 3 8 0,-8-3-12 0,0 0 2 16,0 0 17-16,10-14-14 0,-6 7-1 15,2 1-7-15,1-4 28 0,-2 1-43 16,3-1 9-16,-2-1-9 0,2 0 9 0,0 0-19 16,1-2 9-16,1 1 13 0,-1 0-12 0,0 0 7 15,-1 3-8-15,-1-1 11 0,0 1-3 0,0 0-5 16,-1 2-3-16,0-1 3 0,-2 3-7 16,0-1 14-16,2 1-17 0,-6 5 5 0,8-6-5 15,-8 6-3-15,7-4-2 0,-7 4 2 0,0 0 10 16,0 0 1-16,13 3 7 0,-13-3 0 0,0 0-8 15,8 11 1-15,-6-5 15 0,-2-6-11 16,4 14-4-16,-1-8 7 0,-1 3 0 0,0 0-13 16,0-1 21-16,0 0-13 0,1 1 5 0,-1 0-10 15,0 0 5-15,1-1 13 0,-1 1-16 0,0 0 3 16,0-2 5-16,2 0 6 0,-4-7-9 16,4 14 1-16,-2-9-3 0,-2-5-28 15,5 11-21-15,-1-5-20 0,-4-6-21 0,6 9-56 16,-6-9-94-16,8 7-167 0,-8-7-400 15,9 2 86-15,-9-2 35 0,0 0 64 0,14-1 82 16,-14 1 53-16</inkml:trace>
  <inkml:trace contextRef="#ctx0" brushRef="#br0" timeOffset="46045.15">23046 9735 796 0,'0'0'291'16,"0"0"-35"-16,0 0-2 0,0 0-19 15,0 0 6-15,0 0-31 0,0 0-26 0,0 0-12 16,0 0-4-16,0 0-6 0,-27 2-1 0,27-2-10 16,-11 0-23-16,11 0-3 0,-13 1-9 0,13-1 9 15,-14 2-12-15,7-1-24 0,-1 0 3 16,8-1-25-16,-14 3 2 0,8-1-13 16,6-2 16-16,-10 2-16 0,10-2-17 0,-10 4 7 15,10-4-3-15,-6 5-17 0,6-5-3 0,-4 6 18 16,4-6-23-16,0 0 13 15,0 0-16-15,10 12 5 0,-10-12-2 0,11 9-7 16,-5-6 22-16,1 2-18 0,1-1 6 0,0 1 2 16,-2-1 7-16,2 2-9 0,2-1 2 0,-1 1 23 15,-1-1-23-15,1 0-2 0,0 1-4 0,-1-2 1 16,0 2 13-16,1-1-16 0,0 2 6 0,-2-2 10 16,1 0 4-16,-3 1-1 0,1-2-4 0,-1 2 6 15,-5-6 0-15,10 10 5 0,-7-5 8 16,-3-5-1-16,6 9 14 0,-6-9-6 15,1 8-7-15,-1-8 4 0,0 0-12 0,-2 13 8 16,2-13-5-16,-6 9 2 0,6-9 10 0,-7 7-18 16,4-2-7-16,3-5-18 0,-10 6 15 15,5-3 13-15,5-3-26 0,-11 5 11 0,4-2-23 16,7-3-3-16,-13 3-41 0,4-3-21 0,-2 0-22 16,11 0-83-16,-19-3-160 0,10 1-577 0,-1 0 47 15,1-1 104-15,1 0 70 0,-3-2 45 16,1-1 78-16,-1 1 61 0,1 1 28 15</inkml:trace>
  <inkml:trace contextRef="#ctx0" brushRef="#br0" timeOffset="47919.71">23984 10360 796 0,'0'0'317'0,"-5"-5"-2"16,5 5-29-16,0 0-9 0,0 0 12 0,-5-6-35 15,5 6-21-15,0 0-21 0,-5-4 8 16,5 4-43-16,0 0-26 0,0 0-3 0,0 0-17 16,0 0-16-16,0 0-5 0,0 0-5 0,0 0-15 15,0 0-21-15,0 0 18 0,0 0-26 16,0 0-7-16,-8 14 10 0,8-14 2 0,0 9-14 15,0-9 1-15,0 11-4 0,0-11-3 16,3 14 8-16,-3-5-6 0,2 1 4 0,-1-2-14 16,2 4 3-16,-1-2-15 0,1 1 9 0,1 1-1 15,-1-1 19-15,0 0-12 0,0 0-12 0,-1-1 1 16,0-1 4-16,1 0 4 0,-3 1-7 0,3-2 5 16,-1 2-16-16,0-2 8 0,-1 0-7 0,1 1-6 15,-2-9 16-15,2 13-21 16,-1-6 10-16,-1-7 1 0,1 11-3 0,-1-11 7 15,1 10-25-15,-1-10 18 0,0 10-2 0,0-10-11 16,0 0 15-16,-3 11-27 0,3-11 7 0,-4 7 15 16,4-7-2-16,-6 6 2 0,6-6-12 15,-9 5 15-15,3-3-11 0,6-2-2 0,-15 5 1 16,7-4 4-16,-1 1 5 0,0-2-23 0,-1 3 10 16,-1-3 7-16,0 2-9 0,1-1-3 0,-2 0 13 15,0 1-2-15,3-2-11 0,-3 0 16 16,1 0-18-16,1 0-3 0,10 0-13 15,-18 1 27-15,10-2-12 0,8 1 12 0,-15 0-12 16,7-2 9-16,8 2-15 0,-14-1-4 0,14 1 27 16,-10-3-11-16,10 3-11 0,-9-5-9 15,9 5-3-15,-5-6 0 0,5 6-3 0,-4-9 16 16,4 9 0-16,-2-7-13 0,2 7 10 0,-1-7 15 16,1 7-9-16,0 0-14 0,0-9 34 15,0 9-38-15,0 0 14 0,0 0 6 0,1-10-5 16,-1 10-3-16,0 0 5 0,0 0 11 0,0 0-13 15,0 0 0-15,0-10 2 0,0 10-5 0,0 0 8 16,0 0-8-16,0 0 18 0,0 0-10 16,0 0 10-16,0 0-7 0,0 0-1 0,0 0-10 15,0 0 1-15,0 0 9 0,-15 4 6 16,15-4-1-16,-12 6-4 0,12-6 22 0,-12 7-17 16,6-4 4-16,-1 1-9 0,-1 0 22 15,2 0-4-15,-1 0-9 0,1-1 3 0,-1 1 1 16,7-4-4-16,-11 10-2 0,6-5 1 15,0 0 4-15,0-1-15 0,5-4 20 0,-8 12-5 16,6-7 13-16,2-5-28 0,-3 12 21 16,0-7-11-16,3-5 0 0,1 11 10 0,-1-11 1 15,3 13-1-15,1-8-7 0,-4-5 22 0,8 11-7 16,-3-6-12-16,0 0-19 0,0 1-5 0,-5-6-7 0,11 8-19 16,-5-5-38-16,0 1-30 15,-6-4-67-15,8 6-126 0,-8-6-178 0,5 4-385 16,-5-4 90-16,0 0 72 0,0 0 74 0,0 0 69 15,0 0 53-15,0 0 50 0</inkml:trace>
  <inkml:trace contextRef="#ctx0" brushRef="#br0" timeOffset="48998.02">23102 10750 655 0,'9'-2'243'0,"-9"2"-15"15,0 0 2-15,0 0-23 0,0 0-15 0,0 0-10 16,0 0-28-16,0 0-16 0,0 0 13 0,0 0-10 15,0 0-31-15,0 0-13 0,0 0-5 16,0 0-12-16,0 0 4 0,-16 14-20 0,16-14 28 16,-6 6-51-16,6-6 16 0,-7 6-9 0,7-6 1 15,-8 6-21-15,4-4 13 0,4-2 10 16,-8 7-28-16,8-7-5 0,-8 6 13 0,8-6-16 16,-8 4 11-16,8-4-13 0,-8 3 12 15,8-3-4-15,-7 2-1 0,7-2 18 0,0 0-12 16,-11 1 20-16,11-1 0 0,0 0-15 15,0 0 15-15,-11-7-18 0,11 7 23 16,-7-6-15-16,7 6 3 0,-4-10 27 0,1 5-30 16,0-1-10-16,1-2 2 0,0 1 8 0,-1-1-1 15,3-1-9-15,0 1 17 0,-2-2 6 0,0 2-10 16,1-1-4-16,0 0 11 0,-1 0-2 0,0-1 5 16,1 2-8-16,-1 1 7 0,1-2-4 0,1 1-3 15,0 8-8-15,-2-14 3 0,1 6-21 0,1 8 18 16,-1-11-25-16,1 4 10 15,0 7 10-15,0-10 0 0,0 10-7 0,-1-8-14 16,1 8-14-16,0 0 7 0,-2-11-5 0,2 11-13 16,0 0-41-16,-5-3-28 0,5 3-77 15,0 0-169-15,0 0-478 0,0 0 58 0,0 0 93 16,-17 15 46-16,11-8 73 0,-1 2 58 0,-1 0 30 16</inkml:trace>
  <inkml:trace contextRef="#ctx0" brushRef="#br0" timeOffset="49217.95">22959 10916 813 0,'0'0'292'0,"8"3"-23"0,-8-3-31 0,0 0-15 15,0 0-18-15,0 0-42 0,7 5-19 0,-7-5 4 16,0 0-43-16,0 0-66 0,0 0-103 0,0 0-151 16,3 2-410-16,-3-2 52 0,0 0 40 15,0 0 57-15</inkml:trace>
  <inkml:trace contextRef="#ctx0" brushRef="#br0" timeOffset="49877.25">22826 10762 826 0,'0'0'328'0,"-2"-7"-36"16,2 7-26-16,0 0-23 0,0 0-15 15,0 0-39-15,0 0-4 0,0 0-16 0,0 0-18 16,0 0-26-16,0 0 8 0,0 0-25 0,0 0-14 16,0 0-9-16,0 0 2 0,0 0-15 0,0 0-9 15,-3 26 1-15,3-26-10 0,0 10 5 16,0-10-15-16,0 0-1 0,0 13 3 0,0-13-10 16,-2 9 2-16,2-9-9 0,0 0 9 0,-3 9-10 15,3-9 0-15,-3 6 6 0,3-6 14 0,0 0-25 16,-5 7-5-16,5-7 8 15,0 0-6-15,-7 3-2 0,7-3-10 0,0 0 10 16,0 0-11-16,0 0 6 0,0 0-13 0,0 0 0 16,-16-7 5-16,16 7-2 0,-4-7 10 0,4 7-16 15,-2-9 13-15,2 9-10 0,-2-9 21 16,2 9-19-16,-2-11 16 0,2 11-7 0,0-8 9 16,0 8-17-16,-1-10 17 0,1 10 1 0,-2-7 2 15,2 7-3-15,0 0 6 0,-1-9-8 0,1 9 0 16,0 0 12-16,-1-7 4 0,1 7-19 15,0 0 8-15,0 0-8 0,0 0-4 0,-1-10-11 16,1 10-3-16,0 0 16 0,0 0-6 0,0 0-12 16,0 0 13-16,0 0 15 0,0 0-5 0,0 0-5 15,0 0-3-15,0 0 8 16,0 0 8-16,0 0-16 0,0 0 38 0,-10 19-37 16,10-19 1-16,-5 7-9 0,5-7 23 0,-5 7-9 15,5-7 1-15,-5 10-12 0,2-7 9 0,3-3-7 16,-5 6-3-16,5-6 10 0,-8 8-7 15,4-4-1-15,4-4-14 0,-8 9 25 16,3-7-23-16,0 1-11 0,5-3-9 0,-11 7-22 16,6-4-32-16,5-3-28 0,-10 6-39 0,5-3-105 0,5-3-97 15,-11 4-451-15,6 0 80 0,5-4 66 16,-10 4 54-16,10-4 72 0,-8 6 48 0</inkml:trace>
  <inkml:trace contextRef="#ctx0" brushRef="#br0" timeOffset="50064.25">22789 10978 1172 0,'0'0'345'0,"0"0"-37"15,0 0-19-15,0 0-43 0,0 0-24 0,-25 11-22 0,18-9-44 16,7-2-66-16,-15 3-101 15,6-1-216-15,0-1-421 0,-2 1 67 0,0-1 28 16,-3 0 39-16,-2-1 50 0</inkml:trace>
  <inkml:trace contextRef="#ctx0" brushRef="#br0" timeOffset="51445.86">22433 10730 895 0,'0'0'333'16,"0"0"-26"-16,7-6-23 15,-7 6-17-15,0 0-17 16,0 0-27-16,0 0-26 0,4-4-10 15,-4 4 8 1,0 0-39 0,0 0-21-1,0 0 6-15,0 0-33 0,0 0-19 0,0 0 4 16,0 0 11 15,10 12-34-31,-10-12-9 16,0 0 11-16,2 10-8 15,-2-10 7-15,0 0-17 16,-2 13 0-16,2-13-26 16,-3 8 16-1,3-8-4 1,-4 8 4-16,4-8-18 16,-6 8 22-16,6-8-25 15,-5 6 13-15,5-6-21 0,-7 6 6 16,7-6-3-16,-6 4 13 15,6-4-24-15,-7 3 3 16,7-3 3-16,0 0 0 16,-9 0 2-16,9 0 1 0,0 0 2 15,0 0 5-15,-9-6-21 0,9 6-2 16,-5-5-2-16,5 5 15 16,0 0-19-16,-3-8 6 0,3 8 0 0,0 0 8 0,-5-7-3 0,5 7 3 0,0 0 7 0,-5-6-15 0,5 6 0 0,0 0 28 0,-6-3-25 0,6 3-3 0,0 0-3 0,0 0 6 0,-15 3-3 0,15-3-21 15,-11 3 19-15,11-3 10 0,-12 3-11 0,12-3 0 0,-12 2-12 0,6 0 23 0,6-2 2 0,-13 3 26 0,6-2-23 0,7-1-6 0,-11 2-2 0,11-2 1 0,-12 2 1 0,12-2 1 16,-11 3 2-16,11-3-2 0,-7 1 0 0,7-1 7 0,-8 2-5 0,8-2 0 0,0 0-15 0,-10 2 31 0,10-2-31 0,0 0 20 0,-8 4-17 0,8-4 14 0,-3 6-7 0,3-6 6 0,0 0 4 0,-4 11-12 0,4-11-3 15,-1 7 2-15,1-7 3 0,-2 10 6 0,2-10-14 0,0 11 29 0,0-11-24 0,-2 10 14 0,2-10-6 0,-1 11 5 0,1-11-7 0,0 11-8 0,0-11 13 0,-2 10 2 0,2-10-10 0,-1 10 0 0,1-10 18 0,-2 10-23 0,2-10 8 0,-3 10 12 0,3-10 1 0,-3 7-8 16,-1-2 10-16,4-5 5 0,-3 7-18 0,3-7 11 0,-5 8-4 0,5-8 1 0,-4 7 5 0,4-7-12 0,-3 6-6 0,3-6 0 0,-5 5 5 0,5-5 16 0,-5 6-21 0,5-6 3 0,-4 4 9 0,4-4-19 0,0 0 7 0,-8 6 5 0,8-6 0 0,-7 4-7 0,7-4-6 0,0 0 24 0,-9 3-13 0,9-3-6 16,0 0-2-16,-6 4 13 0,6-4-5 0,0 0 7 0,0 0-20 0,-8 5 5 0,8-5-5 0,0 0-8 0,0 0 16 0,-7 3-9 0,7-3 17 0,0 0-1 0,0 0 0 0,0 0-15 0,-8 3-3 0,8-3 19 0,0 0-14 0,0 0 6 0,0 0-6 0,-10 3 6 0,10-3 2 0,0 0-13 0,0 0 16 0,0 0-11 0,-8 2-10 0,8-2 36 0,0 0-33 0,0 0 10 0,-8 3-2 0,8-3 4 0,0 0-4 0,0 0 27 0,0 0-22 15,-10 2-3-15,10-2 2 0,0 0-7 0,0 0 10 0,-10 1-7 0,10-1-1 0,0 0 13 0,0 0-15 0,-8 2 0 0,8-2 3 16,0 0-1-16,0 0 8 16,0 0-15-16,0 0 13 0,-11 0-6 0,11 0 6 15,0 0-3-15,0 0 7 0,0 0-2 0,-9-3 8 16,9 3-15-16,0 0 4 0,0 0 11 15,-8-4-21-15,8 4 31 0,0 0-18 16,0 0-5-16,-8-3 6 0,8 3-12 0,0 0 9 16,-5-5-6-16,5 5 3 0,0 0-15 0,-5-4 0 15,5 4 15-15,0 0 5 0,-5-5-13 0,5 5 3 0,0 0 5 16,-3-6-15-16,3 6-6 0,0 0 11 16,-5-5-11-16,5 5-20 0,0 0-12 15,-6-5-11-15,6 5-41 0,0 0-62 0,-4-5-73 16,4 5-83-16,0 0-40 0,0 0-339 0,0 0-30 15,0 0 36-15,3-11 72 0,-3 11 63 16,0 0 67-16,2-10 28 0</inkml:trace>
  <inkml:trace contextRef="#ctx0" brushRef="#br0" timeOffset="52072.86">22031 10645 975 0,'0'0'335'0,"0"0"-33"16,0 0-20-16,0 0 12 0,0 0-46 16,0 0-20-16,0 0-13 0,0 0-31 0,0 0-2 15,0 0-18-15,6-4-13 0,-6 4-31 0,0 0-17 16,0 0-44-16,0 0-59 0,0 0-110 15,0 0-129-15,0 0-485 0,0 0 48 16,0 0 82-16,0 0 42 0,0 0 55 0,0 0 62 16</inkml:trace>
  <inkml:trace contextRef="#ctx0" brushRef="#br0" timeOffset="53170.2">22462 11152 291 0,'0'0'103'16,"0"0"20"-16,0 0-3 16,0 0 13 15,0 0 15-31,0 0 1 16,12 0 2-1,-12 0-8-15,0 0 31 0,0 0-25 31,0 0 9-31,0 0-7 16,0 0-2 0,11-3-21-16,-11 3-8 0,0 0 6 15,0 0-32-15,0 0-14 16,10-2 14-16,-10 2-22 16,0 0-10-16,8-1 4 0,-8 1 6 15,0 0-13-15,13-2-16 0,-13 2 13 0,8 0 6 0,-8 0-29 0,0 0 23 0,14-1-7 0,-14 1-23 0,0 0 30 0,10-2-12 0,-10 2-9 0,0 0-4 0,9 0 18 0,-9 0 4 0,0 0-4 16,0 0-16-16,0 0-12 0,0 0 10 0,0 0-1 0,0 0-2 0,0 0 8 0,9-3-25 0,-9 3-6 0,0 0 7 0,0 0-35 0,0 0-23 0,0 0-61 0,0 0-80 0,0 0-82 0,0 0-465 15,0 0 71-15,0 0 53 0,0 0 75 0,0 0 49 0</inkml:trace>
  <inkml:trace contextRef="#ctx0" brushRef="#br0" timeOffset="53969.25">22674 11087 995 0,'0'0'323'0,"0"0"-11"0,0 0-23 16,0 0-7-16,0 0-31 0,0 0-18 0,0 0 5 0,0 0-54 16,0 0-13-16,-17 11-7 0,17-11-15 15,0 0-14-15,0 0-25 0,0 0 3 0,0 0-13 16,0 0-18-16,0 0 5 0,0 0-18 15,0 0-31-15,-6 5 3 0,6-5-69 0,0 0-64 16,0 0-105-16,0 0-123 0,0 0-433 16,0 0 60-16,0 0 63 0,0 0 57 0,0 0 58 15,-11-10 47-15</inkml:trace>
  <inkml:trace contextRef="#ctx0" brushRef="#br0" timeOffset="55174.03">22002 10892 327 0,'0'0'113'0,"0"0"-6"15,0 0 3 1,0 0-28 31,0 0 16-32,3-10 12 1,-3 10-8 0,0 0 0-16,0 0 1 15,1-9 17-15,-1 9-12 16,0 0-3-16,0 0-1 16,-1-11 14-1,1 11-5-15,0 0-18 0,0 0-8 16,-2-7 7-16,2 7-19 0,0 0-4 15,0 0-9-15,0 0-4 16,-2-6-6-16,2 6-4 16,0 0 16-16,0 0-5 0,0 0-10 15,0 0 5-15,0 0-26 16,0 0 2-16,0 0 6 0,0 0 21 16,0 0-24-16,0 0 0 15,0 0-2-15,0 0 12 0,0 0-9 0,0 0 7 0,0 0-11 0,0 0-2 0,0 0-10 0,0 0 3 0,0 0-8 16,-16 13 12-16,16-13 1 0,0 0 7 0,-3 8-18 0,3-8 1 0,0 0 7 0,0 9-8 0,0-9 8 0,0 0 0 0,0 10 3 0,0-10-11 0,0 0 29 0,0 0-16 0,1 11 0 0,-1-11 3 15,0 0 0-15,4 9 7 0,-4-9-20 0,0 0 0 0,3 8 5 0,-3-8-13 0,0 0-41 0,5 7-58 0,-5-7-162 0,0 0-471 0,0 0 62 0,0 0 73 0,0 0 58 0,0 0 45 0</inkml:trace>
  <inkml:trace contextRef="#ctx0" brushRef="#br0" timeOffset="56004.17">21782 10495 598 0,'0'23'200'0,"0"-23"-10"0,-2 7-6 0,2-7-31 16,-2 6 19-16,2-6-29 0,-3 9-15 0,0-5-10 16,3-4-3-16,-5 9-20 0,1-4 5 0,1-1-11 15,0 2 6-15,-2-1-18 0,5-5 2 16,-6 10-10-16,1-6-5 0,1 1-13 0,4-5 13 15,-9 8-28-15,5-5 23 0,4-3-31 0,-8 7 13 16,8-7-10-16,-7 3 5 0,7-3-8 0,-9 3-13 16,9-3 8-16,0 0-18 0,-12-1-15 15,12 1 15-15,-8-4 6 0,8 4-14 16,-6-5-2-16,6 5-5 0,-4-7 17 0,4 7 9 16,-5-8-3-16,5 8 7 0,-1-9-2 0,1 9 0 15,-3-9 15-15,3 9 18 0,-1-8 8 16,1 8-3-16,0 0-9 0,-1-10 11 15,1 10-14-15,0 0-1 0,-2-8-2 0,2 8 26 16,0 0-11-16,0 0-2 0,0 0-16 0,0 0 14 16,0 0-6-16,0 0 0 0,0 0-13 0,0 0 23 15,0 0-20-15,-5 25 3 0,5-25 17 0,0 14-7 16,-1-6 2-16,2 1-10 0,-1 0-5 0,0 0 15 16,0 1-18-16,0 0 21 0,2 1-21 0,-2 1-2 15,0-2-3-15,0 0 13 0,0 0 23 16,0 0-54-16,0 1 11 0,0-11-6 15,0 17 3-15,0-9 2 0,0 1 1 0,0-9-19 16,0 13 11-16,0-13-3 0,0 11-10 0,0-11 13 16,1 11-15-16,-1-11-11 0,2 8-18 0,-2-8-15 15,2 7-72-15,-2-7-56 0,0 0-125 16,0 0-134-16,3 6-345 0,-3-6 74 0,0 0 59 16,0 0 82-16,0 0 48 0,0 0 44 0</inkml:trace>
  <inkml:trace contextRef="#ctx0" brushRef="#br0" timeOffset="57061.25">21441 10623 906 0,'0'0'338'15,"0"-8"-26"-15,0 8-23 0,0 0-10 16,0 0-38-16,0 0-11 0,0 0-28 0,0 0-17 16,0 0-27-16,0 0-12 0,0 0-13 0,0 0 0 15,0 0-15-15,0 0-8 0,0 0-2 16,0 0-9-16,-1 28 4 0,1-28-16 0,0 13-15 15,0-5-6-15,0 2-4 0,0-1 7 16,0-9-21-16,0 19 6 0,-1-11-5 0,0 2-13 16,0-1-3-16,-2 0 15 0,0-1-19 0,3 1-1 15,-3-2 2-15,1 1 1 0,-1-1-28 0,3-7 25 16,-4 13-5-16,1-8 10 0,3-5-7 0,-5 9-3 16,5-9-23-16,-5 9 10 0,5-9 5 0,-7 6 6 15,7-6-13-15,-7 5 15 0,7-5-13 16,-7 2 0-16,7-2-7 0,0 0 2 15,-11 3 28-15,11-3-30 0,0 0-1 0,0 0 11 16,0 0-16-16,-15-4 6 0,15 4 0 0,-5-5 25 16,5 5-23-16,-4-6-3 0,4 6-12 15,-3-9 18-15,3 9-6 0,-3-12 4 0,1 6-9 16,1-1-2-16,1 7 13 0,-3-14-8 0,2 7 12 16,-1-2-7-16,0 3-5 0,2-3-5 15,-1 1 3-15,1 8 7 0,-2-14 10 0,2 6 1 16,0 8 4-16,-1-12-12 0,1 5-6 0,0 7 9 15,-1-12 22-15,1 12-10 0,-2-12 8 16,1 6-6-16,1 6-4 0,-1-11-3 0,1 11 10 16,-1-10 2-16,1 10-19 0,-2-8 12 15,2 8-13-15,-1-7-2 0,1 7-1 0,0 0 21 16,-2-8-20-16,2 8-10 0,0 0 9 0,0 0-12 16,0 0 5-16,0 0 0 0,0 0 13 15,0 0 7-15,0 0-25 0,0 0 18 0,0 0-26 16,0 0 13-16,0 0-2 0,-2 32 20 0,2-24-29 15,0 2 29-15,0 0-36 0,-1 0 18 0,1-1-2 16,0 2-1-16,-2-1 11 0,0-1-8 16,1 1 8-16,-1-1-6 0,-1 0-12 0,0 1 7 15,1-3 6-15,-2 1 5 0,1-2-1 16,0 2-12-16,-1-1-10 0,4-7 28 0,-7 12-16 16,2-6 8-16,0-2 5 0,0 1 1 15,5-5-6-15,-10 9-10 0,3-5 10 0,7-4-3 16,-10 3-7-16,5 1 10 0,5-4-5 0,-9 3 3 15,9-3-3-15,-12 3 8 0,12-3 4 16,-9 1 4-16,9-1-26 0,0 0 22 16,-13 0-12-16,13 0 11 0,0 0-9 0,-11-3 13 0,11 3-9 15,-7-3 12-15,7 3-16 0,-7-5-2 0,7 5 5 16,-6-6 11-16,6 6-9 0,-4-8 14 0,4 8-26 16,-3-7 12-16,3 7-2 0,-3-7 13 15,3 7 3-15,-1-7-21 0,1 7 23 0,-3-7-14 16,3 7 5-16,0-7-1 0,0 7 5 15,0 0 2-15,0-12-10 0,0 12 1 0,0-8-11 16,0 8 38-16,0-9-28 0,0 9 2 16,2-11 9-16,-2 11-15 0,1-11 6 0,0 4-17 15,-1 7 18-15,2-15 2 0,-1 8-18 0,2-3 3 16,-1 2 24-16,-1-1-22 0,0-1-4 0,2 0 2 16,0-1-24-16,0 0 7 0,-2 1-25 15,1 2-16-15,0-1-16 0,-1 1-54 16,1 0-133-16,1 0-203 0,-3 8-442 0,4-10 95 15,-4 10 79-15,-2-11 79 0,2 11 67 0,-2-6 43 16,2 6 80-16</inkml:trace>
  <inkml:trace contextRef="#ctx0" brushRef="#br0" timeOffset="57532.1">21516 10466 639 0,'10'-8'315'16,"-2"-1"-49"-16,0 1-17 0,1-1-14 0,-1 0-12 16,2-2-13-16,3 0-23 0,0-4-6 15,2 1-9-15,-1-2-21 0,2 0 5 16,-2 0-10-16,2-1-23 0,-1 1-13 0,0-2-3 15,1 1 1-15,-1 2 5 0,0-1-26 0,-4 5-8 16,1-2 0-16,-2 2-12 0,0 0-6 16,-1 1 11-16,0 2-21 0,-1 0-10 0,-3 2-5 15,1 1 5-15,-1-1-13 0,0 3-15 0,-5 3 2 16,8-6-17-16,-8 6-24 0,0 0-10 0,0 0-48 16,0 0-57-16,0 0-118 0,-21 30-91 15,4-15-359-15,-10 8 66 0,-3-1 42 16,-3 1 61-16,-3-1 33 0,-7 5 77 0</inkml:trace>
  <inkml:trace contextRef="#ctx0" brushRef="#br0" timeOffset="58164.11">21006 10578 732 0,'0'0'281'15,"0"0"-12"-15,0 0-23 0,0 0-13 16,0 0-6-16,0 0-1 0,0 0-40 0,0 0 1 16,0 0-31-16,0 0-15 0,0 0-13 15,0 0-2-15,0 0-24 0,0 0-10 0,0 0 0 0,0 0-12 16,0 0 2-16,9 26-13 0,-9-26-18 0,0 15 13 16,0-7-15-16,0 0-1 0,0 2-9 0,3-1 9 15,-2 1-12-15,0 0-13 0,-1 0 3 16,0 0-11-16,-1-2 6 0,1 2-4 15,-1-1 1-15,1 0-2 0,-3 0 2 0,1 0 2 16,0-2 1-16,-1 1-11 0,0 0 5 0,-2-2 6 16,1 1-14-16,1-1 6 0,-1 0 2 15,0 0-7-15,4-6 5 0,-10 9 20 0,4-3-5 16,1-3 13-16,-1 2-25 0,0-1 17 0,-2-1-15 16,0 0 20-16,1 0-17 0,-2 1 2 0,-1-1 20 15,0 1-12-15,0-2 0 0,-3 1 7 16,0-1-10-16,0 1-5 0,0 0 26 15,1-1-16-15,-1 0 3 0,2-1 0 0,0 0-3 16,1-1-12-16,-2 2 2 0,2-2 0 0,-1 0-5 16,11 0 0-16,-20 0 5 0,10 0 15 15,-2-2-35-15,1 2 2 0,1-2-13 0,0-1 5 16,-1 2-48-16,0-4-13 0,-1 2-20 0,2-2-52 16,0 0-61-16,2-1-82 0,-3-2-54 0,4-1-463 15,1-1 82-15,1-2 64 0,3 0 79 16,0-1 51-16,0 0 62 0</inkml:trace>
  <inkml:trace contextRef="#ctx0" brushRef="#br0" timeOffset="58648.95">21119 10412 757 0,'17'-13'305'0,"-2"-1"-6"15,2 0-45-15,7-6-14 0,1-2-14 16,2-1-29-16,3-2 13 0,-3 0-26 0,3-1-28 16,0 1-10-16,-1 0 0 0,1-1-13 0,-1 1 8 15,0 2-21-15,-2 2 3 0,-2 2-5 0,-6 2-3 16,-4 5-13-16,-1 1-15 15,-2 1-5-15,-1-1 0 0,-2 3-18 0,0 0 5 16,-2 2-10-16,0 0 8 0,-2 1-16 0,1 0 2 16,-6 5-14-16,10-8-6 0,-7 5-5 0,-3 3-17 15,0 0 14-15,7-3-43 0,-7 3-7 16,0 0-27-16,0 0-29 0,0 0-50 0,0 0-89 16,0 0-92-16,-20 24-139 0,9-15-302 0,-1-1 65 15,-1 2 81-15,-6 2 60 0,-1-1 58 0</inkml:trace>
  <inkml:trace contextRef="#ctx0" brushRef="#br0" timeOffset="65400.46">21662 11730 598 0,'0'0'203'0,"0"0"-14"15,0 0 6-15,0 0 2 0,0 0-16 0,0 0-22 16,0 0 13-16,0 0-16 0,0 0-13 15,0 0-2-15,0 0-18 0,0 0-16 0,0 0 1 16,0 0-6-16,0 0-20 0,37-2 5 0,-25 1-18 16,3-1-5-16,1 2-10 0,1 0 5 0,1-1 2 15,0 0-22-15,0 0 7 16,1 1-18-16,0 0 18 0,2-2-10 0,-2 2-13 16,0-1 2-16,0-1-9 0,-1 2 9 0,-1 0-9 15,1-1 12-15,-1 1 5 0,-1-1-20 0,0 1 5 16,0-1-10-16,-3 1-3 15,2-1 2-15,-2 0 4 0,-2 1 7 0,-1 0-8 16,0 0 3-16,-10 0-1 0,15-1 4 0,-15 1 27 16,14 0-25-16,-14 0 3 0,11 0-3 0,-11 0-13 0,10 0 8 15,-10 0-8-15,0 0-16 0,0 0-35 16,0 0-23-16,0 0-15 0,0 0-47 0,12 1-17 16,-12-1-39-16,0 0-49 0,0 0-63 0,0 0-338 15,0 0 38-15,0 0 48 0,0 0 57 16</inkml:trace>
  <inkml:trace contextRef="#ctx0" brushRef="#br0" timeOffset="65917">21983 11715 619 0,'0'0'205'0,"0"0"-11"16,0 0-9-16,0 0 4 0,0 0-30 0,0 0-6 16,0 0-9-16,0 0 14 0,0 0-19 0,0 0 1 15,0 0-17-15,4 19 18 0,-4-19-16 16,0 0 1-16,4 12 4 0,-4-12-12 0,1 13-16 15,0-7-7-15,-1-6-8 0,0 12 10 0,2-4-20 16,-2-8 13-16,0 15-18 0,0-5 2 0,0-2-8 16,0-8-4-16,0 17-3 0,0-9-11 15,2 0 24-15,-2-8-18 0,2 16-16 0,0-8 6 16,-2 1-11-16,2-1 8 0,-2-8-8 16,2 15 5-16,0-7-4 0,-2-8 7 0,1 16 5 15,-1-8-8-15,0-8-5 0,-1 14 11 16,1-6-24-16,-1 0 1 0,1-8 7 15,-3 14-13-15,2-7 19 0,1-7-14 0,-2 10 11 16,2-10-21-16,-2 10-5 0,2-10 23 16,-3 10-22-16,3-10 9 0,0 7-10 0,0-7-2 0,0 0 4 15,0 9 1-15,0-9 0 0,0 0 2 0,0 0-5 16,-2 10-2-16,2-10-14 0,0 0 1 0,0 0-13 16,0 0-18-16,0 0-41 0,0 0-53 15,0 0-96-15,0 0-114 0,0 0-137 0,0 0-255 16,0 0 61-16,20-13 67 0,-20 13 49 15,5-6 76-15</inkml:trace>
  <inkml:trace contextRef="#ctx0" brushRef="#br0" timeOffset="66580.64">22406 11969 550 0,'0'0'230'0,"0"0"-40"0,0 0-11 0,0 0-5 16,0 0 10-16,0 0-30 0,0 0-8 15,0 0-8-15,0 0-5 0,0 0-8 0,0 0 6 16,-35-2 17-16,35 2-40 0,-14 0 7 15,14 0-2-15,-15 0-21 0,15 0 10 0,-11 0-17 16,11 0 22-16,-11 0-50 0,11 0 12 16,-9 0-26-16,9 0 8 0,0 0-5 0,-11 0-2 0,11 0-11 15,0 0-2-15,0 0-21 0,0 0 6 0,-11 2-1 16,11-2 3-16,0 0-8 0,0 0-2 16,0 0-11-16,0 0 11 0,0 0-3 0,0 0-5 15,0 0 13-15,0 0 10 0,26 9-18 16,-26-9-18-16,8 3 13 0,-8-3 18 0,8 4-13 15,-8-4-5-15,9 5 18 0,-9-5-20 16,8 3-11-16,-8-3 13 0,8 4 0 0,-8-4 5 16,6 3-13-16,-6-3 11 0,7 4 2 0,-7-4-5 15,0 0 13-15,8 4 10 0,-8-4-11 0,0 0 9 16,0 0 10-16,0 0 2 0,0 0-2 16,0 0 12-16,0 0-20 0,0 0 8 0,0 0-16 15,0 0 8-15,-13 10-10 0,13-10 5 0,0 0 5 16,-16 2-13-16,16-2-17 0,-12-2-9 15,12 2-48-15,-16 0-48 0,7 0-88 16,9 0-130-16,-19 0-400 0,9-1 78 0,-1 1 55 16,-3 0 60-16,1 0 43 0</inkml:trace>
  <inkml:trace contextRef="#ctx0" brushRef="#br0" timeOffset="68243.75">21030 11889 762 0,'0'0'328'0,"0"0"-26"0,0 0-33 16,0 0-24-16,0 0-4 0,0 0-16 16,3 12-7-16,-3-12-29 0,0 0-12 0,2 12-23 15,-2-12-1-15,3 10-17 0,-3-10-18 0,3 11-3 16,-3-11-10-16,3 12-16 0,0-6 9 15,-3-6-11-15,3 11-3 0,-3-11-12 0,4 11 10 16,-4-5-18-16,0-6-11 0,3 10 1 0,-3-10 8 16,3 8-4-16,-3-8-6 0,2 8-6 0,-2-8-13 15,0 0 0-15,5 10 0 16,-5-10-12 0,0 0 20-1,2 6-8 1,-2-6 8-1,0 0-20 1,0 0 7 0,0 0 0-16,0 0-2 47,0 0-29-32,0 0 21-15,0 0-3 16,0 0 6-16,15-12-11 0,-15 12 13 15,4-9-36-15,-4 9 8 16,4-10 5 0,-1 5 15-1,0-2-17-15,-3 7-3 16,4-12 7-16,0 5-7 16,-1 2-5-1,-3 5 10-15,6-10 3 16,-3 5 9-1,-3 5-14-15,5-7 4 0,-5 7-4 0,3-5-16 16,-3 5 8 0,0 0 12-16,0 0 1 0,10-3 4 15,-10 3 9-15,0 0-26 0,0 0 12 16,0 0-10-16,8 12 11 0,-8-12-6 16,4 7 1-16,-4-7 20 15,6 8-34-15,-6-8 24 16,3 8-18-16,-3-8 15 31,4 7-5-31,-4-7-5 0,6 7-3 16,-6-7 6-1,3 7 2-15,-3-7-6 16,5 6 27-16,-5-6-24 0,0 0-2 16,5 7 13-16,-5-7 10 15,0 0-16-15,0 0-2 0,5 7 6 16,-5-7-9-16,0 0-5 15,0 0 6-15,0 0-8 0,0 0 2 16,0 0 8 0,0 0-3-16,0 0-4 0,0 0-4 15,0 0 27-15,17-11-19 0,-17 11 1 16,5-7-1 0,-2 3 3-16,-3 4-23 15,6-8 13-15,-6 8 10 0,5-5 2 31,-5 5-4-31,5-7 17 16,-5 7-15-16,4-6-10 0,-4 6 2 16,0 0 3-1,6-6 5-15,-6 6-10 16,5-3 7-16,-5 3 19 0,0 0-16 0,8-4-3 16,-8 4 3-16,0 0-13 0,8-2 6 15,-8 2 12 1,0 0-5-1,9-2-13-15,-9 2 21 16,0 0 2-16,0 0-23 16,0 0-2-16,12-1 15 0,-12 1 25 15,0 0-32-15,0 0 1 16,0 0 6-16,0 0-7 16,8 7 2-16,-8-7 12 15,0 0-9-15,0 0-1 0,5 7 11 16,-5-7-16-16,0 0-2 0,2 7 7 15,-2-7 1-15,0 0 15 16,0 0-3-16,3 8-18 0,-3-8 16 16,0 0-3-1,0 0 0-15,4 8-5 0,-4-8 10 16,0 0-12-16,0 0-1 0,3 7-12 0,-3-7 20 0,0 0 8 0,0 0-31 0,0 0-5 0,3 8-54 0,-3-8-61 0,0 0-54 0,0 0-62 0,9 3-78 0,-9-3-421 0,0 0 42 0,0 0 53 16,0 0 69-16,0 0 54 0,0 0 59 0</inkml:trace>
  <inkml:trace contextRef="#ctx0" brushRef="#br0" timeOffset="68948.33">21187 11921 504 0,'0'0'158'0,"-9"5"14"0,9-5-8 0,-6 6-26 0,6-6 5 0,-5 6 1 0,5-6-32 0,-6 4-12 0,6-4 3 0,0 0-16 0,-4 8 15 0,4-8-18 0,0 0-12 0,0 0-3 0,0 0-5 0,0 0-23 0,0 0 15 0,0 0-17 0,0 0 4 0,0 0-25 0,18 2 23 0,-18-2-10 0,0 0-5 0,0 0 7 0,14-10 5 0,-14 10-17 0,4-8-1 0,-4 8-4 0,4-8 7 0,-4 8-16 0,2-8 16 0,-2 8 13 0,0 0-10 0,0 0-1 0,-7-11 3 0,7 11-7 0,-9-2 5 0,9 2-1 0,-11 0-2 0,11 0-5 0,-15 2 3 0,6 2-1 0,2-2 8 0,-3 3-10 0,3-1 21 0,-1 0-16 0,1 1-3 0,0 1-12 0,0-1 10 0,2 0-11 0,-1 1 1 16,3 1-11-16,0-1 24 0,3-6-16 0,-1 8 18 0,1-8-25 0,0 0 27 0,5 11-20 0,-5-11 5 0,10 3-12 15,-10-3 15-15,13 3-8 0,-13-3 13 16,11-1-13-16,-11 1-5 0,0 0 8 0,15-3 17 0,-9 0-15 16,-6 3 1-16,4-6-1 0,-4 6 5 15,6-7-10-15,-6 7 3 0,3-5 10 0,-3 5-3 16,0 0 1-16,0-10-1 0,0 10-12 15,0 0-1-15,0 0 3 0,-9-9-12 0,9 9 4 16,-5-2 18-16,5 2-7 0,0 0-8 0,-15 0 0 16,15 0 13-16,-12 1-3 0,12-1-10 15,-11 4-2-15,4-1 12 0,1 0-8 0,6-3 6 16,-10 7-16-16,6-4-20 0,4-3-5 0,-6 6-8 16,6-6-10-16,-1 7 5 0,1-7-6 0,0 0 24 15,0 0-18-15,0 0 10 16,10 8 8-16,-10-8 18 0,0 0-23 0,13 0 15 0,-13 0-10 15,0 0 10-15,0 0 0 0,18-4 13 16,-18 4-21-16,8-4 18 0,-8 4 8 16,8-5-17-16,-8 5 4 0,7-5 20 0,-7 5-19 15,6-3 12-15,-6 3-11 0,7-6 6 0,-7 6-2 16,6-4 1-16,-6 4-4 0,0 0 20 0,7-6 8 16,-7 6 8-16,0 0-8 0,0 0 10 15,0 0 0-15,0 0 8 0,0 0-33 0,0 0 27 16,0 0-12-16,0 0 15 0,0 0-22 0,0 0 7 15,-14 18-11-15,14-18 11 0,-3 6-5 16,3-6-13-16,0 0-10 0,0 0 12 0,-3 9-12 16,3-9 8-16,0 0-1 0,0 0-10 0,13 4 3 15,-13-4 28-15,0 0-23 0,17-1-8 0,-17 1 23 16,18-3-2-16,-11 1-3 16,1 0 5-16,0-1-15 0,0 1 5 0,-1-1 5 15,-7 3-2-15,13-5-6 0,-13 5 13 16,11-3-22-16,-11 3 22 0,7-3-2 0,-7 3 15 0,0 0 0 15,5-4-21-15,-5 4 8 16,0 0 26-16,0 0-10 0,0 0-11 0,0 0-5 16,0 0-2-16,0 0 2 0,0 0 8 0,-24 13-7 0,19-10-11 15,5-3 7-15,-10 7 9 0,6-4-27 16,4-3 45-16,-6 6-37 0,6-6 8 0,-7 6-5 16,7-6 23-16,-5 4-46 0,5-4 23 0,0 0-20 15,-2 9-3-15,2-9 7 0,0 0-2 16,0 0-10-16,0 0-25 0,13 7-37 15,-13-7-28-15,10 2-71 0,-10-2-26 0,10 1-418 16,-10-1 47-16,13 0 41 0,-13 0 74 0</inkml:trace>
  <inkml:trace contextRef="#ctx0" brushRef="#br0" timeOffset="69994.08">22023 12151 696 0,'0'0'230'16,"0"0"-20"-16,0 0 23 0,-4 5-39 0,4-5-12 16,0 0-21-16,0 0 1 0,0 0-6 0,-3 8 5 15,3-8-30-15,0 0-6 0,0 0-25 16,0 11 15-16,0-11-28 0,0 0-18 0,2 12-2 16,-2-12 4-16,1 9-19 0,-1-9-6 0,1 11 0 15,-1-11 18-15,1 9-26 0,-1-9 3 0,2 10-8 16,-2-10 14-16,0 9-19 15,0-9 20-15,0 0-27 0,3 12 7 0,-3-12-2 16,0 6-3-16,0-6-8 0,0 0 11 0,0 0 7 16,3 8-13-16,-3-8 3 0,0 0 8 0,0 0 7 15,0 0-20-15,0 0-5 0,0 0 3 16,0 0-4-16,0 0 1 0,0 0 0 0,18-13 2 16,-18 13 11-16,7-7-24 0,-5 2 1 0,-2 5 7 15,8-8-5-15,-4 3-7 0,-4 5 15 16,7-8-3-16,-2 4-10 0,-5 4 0 0,7-7-5 15,-7 7 10-15,5-6-10 0,-5 6 7 0,0 0-9 16,7-4 4-16,-7 4 8 0,0 0 0 0,0 0-12 16,0 0 12-16,0 0-3 0,0 0 8 15,0 0-17-15,0 0 14 0,6 18-4 16,-6-18-6-16,0 0 1 0,1 10 7 0,-1-10-15 16,0 0 10-16,1 9 7 0,-1-9-1 0,0 0-9 15,1 9 29-15,-1-9-31 0,0 0 7 16,0 0-12-16,2 8 18 0,-2-8 7 15,0 0-15-15,0 0 8 0,0 0-14 0,11 0 1 16,-11 0 8-16,0 0-13 0,0 0 15 0,0 0-10 16,13-9 12-16,-13 9-22 0,7-5 18 0,-7 5 2 15,6-5-5-15,-6 5-8 0,5-3 13 0,-5 3-20 16,0 0 2-16,7-5 13 0,-7 5-8 0,0 0 3 16,0 0 10-16,0 0 13 0,0 0-20 15,0 0-9-15,0 0 11 0,0 0-5 16,11 10 5-16,-11-10-2 0,0 0 12 0,5 10-8 15,-5-10 4-15,5 7-4 0,-5-7-2 0,5 7-28 16,-5-7 5-16,10 8-21 0,-10-8-40 16,8 4-62-16,-2-2-59 0,-6-2-94 0,12 3-16 15,-5-1-345-15,-7-2 43 0,12 0 56 0,-12 0 49 16,12-2 54-16</inkml:trace>
  <inkml:trace contextRef="#ctx0" brushRef="#br0" timeOffset="70204.08">22323 12220 872 0,'0'0'259'0,"0"0"-11"0,0 0-15 16,-4-12-8-16,4 12-25 0,0 0 12 0,0 0-48 15,0 0-10-15,0 0-3 0,0 0 5 0,0 0-10 16,0 0-16-16,0 0-12 0,0 0-10 16,-3 28-11-16,3-28 0 0,2 11-25 0,-2-11 30 15,0 12-35-15,0-12 5 0,1 10-26 0,-1-10 2 16,0 12-2-16,0-12-10 0,1 10-20 0,-1-10-50 15,3 9-58-15,-3-9-67 0,0 0-89 16,3 7-126-16,-3-7-332 0,0 0 63 0,0 0 65 16,0 0 48-16,0 0 51 0</inkml:trace>
  <inkml:trace contextRef="#ctx0" brushRef="#br0" timeOffset="70356.87">22305 12181 852 0,'-3'-7'233'16,"3"7"-26"-16,0 0 16 0,0 0-113 15,0 0-56-15,0 0-141 0,0 0-182 0,0 0-258 16,0 0 43-16</inkml:trace>
  <inkml:trace contextRef="#ctx0" brushRef="#br0" timeOffset="70910.56">22433 12188 755 0,'0'0'327'0,"0"0"-20"0,0 0-40 0,0 0-1 15,0 0-28-15,11 8-41 0,-11-8-18 16,0 0-10-16,4 11-3 0,-4-11-15 0,3 8-5 16,0-2-2-16,-3-6 2 0,3 11-23 0,-1-5-11 15,-2-6 1-15,2 12-6 0,-1-6 16 16,-1-6-38-16,2 11-6 0,-2-11-2 0,2 10 7 16,-2-10-2-16,2 10-23 0,-2-10 8 0,0 0-14 15,1 11-12-15,-1-11 10 0,0 0-12 0,2 8-3 16,-2-8 0-16,0 0 20 0,0 0-33 15,6 4-8-15,-6-4 21 0,0 0 5 0,0 0 10 16,0 0-30-16,0 0 2 0,0 0-26 0,11-14 19 16,-11 14 1-16,4-8-4 0,-4 8-5 0,5-8-3 15,-5 8 5-15,4-9-7 16,-4 9-1-16,6-8 16 0,-6 8-15 0,5-8-1 16,-5 8-7-16,6-6 21 0,-6 6-19 0,5-5 6 15,-5 5 2-15,7-5-13 0,-7 5 8 0,0 0 3 16,9-2-6-16,-9 2 1 15,0 0-1-15,0 0 11 0,0 0-6 0,11 8 11 0,-11-8-5 16,4 8 15-16,-4-8-5 0,3 10-29 16,-3-10 29-16,3 11 0 0,-1-5-8 0,-2-6 6 15,5 13-3-15,-2-8-13 0,1 1-11 0,-4-6 6 16,7 10-28-16,-1-7-54 0,0 2-110 0,-6-5-174 16,15 3-500-16,-7-3 86 0,-8 0 94 0,18-2 66 15,-10-1 64-15,1 0 52 0,-3-3 58 16</inkml:trace>
  <inkml:trace contextRef="#ctx0" brushRef="#br0" timeOffset="71608.23">23054 11719 936 0,'0'0'389'0,"0"0"-17"16,0 0-45-16,3-7-32 0,-3 7-14 0,0 0-17 15,0 0-16-15,0 0-25 0,0 0-16 16,0 0-5-16,0 0-15 0,12 16-5 0,-12-16-29 16,3 14-1-16,-1-3-22 31,1 1 3-16,0-1-2 1,-2 2-11-16,1 0 13 0,0 1-36 16,1-1-15-1,-1 0-2-15,0 0-16 63,1 1 12-48,-1-2-17-15,-1 0-5 16,0-2-8-16,0 0-2 16,0 0-6-16,1 0 8 15,0-1-43 1,-2-1-1-16,3-1-38 0,-1 2-20 31,-2-9-74-15,6 13-88-16,-3-7-135 0,1-1-500 15,-4-5 32-15,10 8 96 0,-5-3 65 16,-5-5 69-16,11 3 45 16,-11-3 70-16</inkml:trace>
  <inkml:trace contextRef="#ctx0" brushRef="#br0" timeOffset="72169.52">23315 11945 837 0,'0'0'296'0,"0"0"-14"0,0 0-29 0,0 0-15 0,-20 11-35 0,20-11-22 15,0 0-12-15,-2 11-15 16,2-11-29 0,0 0 1-16,5 12-3 15,-5-12-16-15,7 8-7 0,-7-8-3 16,7 7-2-16,-1-4-18 16,-6-3-6-16,11 4 9 31,-11-4-11-31,11 3 28 0,-11-3-43 15,11 0 2-15,-11 0 3 16,10-6-10-16,-10 6-8 0,9-5 12 0,-5 0-22 16,-4 5 13-16,6-8-21 0,-6 8 5 15,5-9 0-15,-5 9-10 0,0-8 2 16,0 8-4 0,0 0 12-16,-2-11-2 0,2 11-19 15,-4-7-4-15,4 7-34 0,-7-3-28 0,7 3-43 0,0 0-100 16,-11 0-100-1,11 0-205-15,0 0-215 0,0 0 87 0,0 0 67 16,0 0 48 0,-12 6 44-16</inkml:trace>
  <inkml:trace contextRef="#ctx0" brushRef="#br0" timeOffset="72326.5">23648 11870 662 0,'0'0'269'0,"-6"-4"-33"0,6 4 2 0,0 0-13 0,0 0-28 0,0 0-2 0,0 0-8 0,0 0-16 0,0 0 8 0,0 0-35 0,0 0-11 0,0 0-13 16,-6 15-7-16,6-15-3 0,0 10-8 0,0-10 0 0,0 12-15 0,-2-5 6 0,2-7-4 0,2 13-22 0,-2-13 4 0,0 12-14 0,0-5-4 0,0-7 6 0,0 10-7 0,0-10-14 0,2 9 8 0,-2-9-5 0,0 0 10 15,1 11 8-15,-1-11-10 0,0 0 2 0,3 6-8 0,-3-6 1 0,0 0-21 0,0 0-5 0,0 0-3 0,0 0 1 0,0 0-1 0,0 0-2 0,17-12 0 0,-17 12-6 0,8-11-7 0,-4 5 10 0,0-1 3 0,2 0-20 0,0 0-1 0,2-1 21 0,-2 0-13 0,-2 0-3 0,3 3 3 0,-3-2-10 0,3 3 18 0,-4-3-14 0,4 3 17 0,-7 4-11 0,8-7 7 0,-8 7 6 0,8-3 2 0,-8 3 1 0,8-1 4 0,-8 1 1 0,0 0 17 0,0 0-2 0,12 7-8 0,-12-7 8 0,3 8 2 0,-3-8-2 0,3 11-5 0,0-6 10 0,-3-5-3 0,2 13-2 16,-1-7-5-16,-1-6-11 0,3 13 19 0,-3-13-9 0,1 11-19 0,2-4 9 0,-3-7 8 0,2 10 3 0,-2-10-13 0,5 10 2 0,-5-10-25 0,4 7 8 0,-4-7-16 0,8 6-33 0,-8-6 0 0,10 5-31 0,-10-5-30 0,11 2-44 0,-11-2-41 0,10 1-116 0,-10-1-96 0,11 0-361 0,-11 0 38 0,10-3 82 0,-10 3 48 0,8-5 60 16,-4 1 79-16</inkml:trace>
  <inkml:trace contextRef="#ctx0" brushRef="#br0" timeOffset="73381.1">24026 11798 614 0,'0'0'225'0,"0"0"-12"16,0 0-16-16,0 0 0 0,0 0-13 0,0 0-5 15,0 0-28-15,0 0-15 0,0 0 10 0,0 0-8 16,0 0-30-16,0 0 22 0,0 0-33 16,0 0-7-16,0 0-8 0,0 0 7 0,0 0-12 15,0 0-3-15,0 0-7 0,0 0 12 0,0 0-27 16,0 0 9-16,0 0-12 0,0 0-6 0,0 0-2 15,0 0 13-15,-33-1 0 16,33 1-1-16,-9 3-14 0,9-3 7 0,-12 6-18 16,7-5 10-16,5-1-2 0,-9 6-18 0,9-6-8 15,-9 6 6-15,9-6-6 0,-7 5 21 0,7-5-8 16,-4 6 10-16,4-6-2 0,0 0-11 16,0 0 8-16,0 0-15 0,0 0 8 0,9 14 2 15,-9-14-16-15,9 4 21 0,-9-4-12 0,13 6 15 16,-7-3-21-16,3 0 0 0,-9-3 13 15,14 6-10-15,-7-3-11 0,1 0 14 0,-1 0-6 16,-7-3 13-16,16 6-13 0,-10-2 18 0,0 0-28 16,0 0 23-16,-6-4-7 0,12 6-1 0,-7-3-12 15,-5-3 20-15,9 8-21 0,-4-5 9 16,-5-3 7-16,7 5 2 0,-7-5-7 0,7 7 5 16,-7-7 10-16,6 8-5 0,-6-8 2 15,3 7 9-15,-3-7-9 0,1 8 14 0,-1-8 2 16,0 0-11-16,-1 12-9 15,1-12 20-15,-5 7-18 0,5-7 20 0,-6 7-30 16,6-7 26-16,-9 6-29 0,9-6 15 0,-9 6-14 16,4-4-11-16,5-2-13 0,-12 6-13 0,4-3-20 15,1 0-38-15,-1-2-88 0,-2 1-109 0,-1-1-308 16,-2 1-169-16,-4-1 67 0,-4 0 72 0,0 0 43 16,-5-1 54-16,-6 0 66 0</inkml:trace>
  <inkml:trace contextRef="#ctx0" brushRef="#br0" timeOffset="74623.58">20962 12973 522 0,'-8'1'194'0,"8"-1"1"15,0 0 4-15,-10 2-17 0,10-2 2 0,0 0-4 16,0 0-1-16,0 0-10 0,0 0-16 15,0 0-2-15,0 0-30 0,0 0-1 0,0 0-7 16,0 0-19-16,39 0 14 0,-21 0-29 0,3-3 3 16,2 2-18-16,7 0 5 0,1-2-7 15,0 3-11-15,0-2-10 0,1 1 10 0,2 1-15 16,-2 0-6-16,1 0 4 0,-7 0-6 16,6 0-8-16,-7 0 16 0,1-2-5 0,-3 1-8 15,0 1-18-15,-2-2 16 0,-3 1-9 16,-1-1 11-16,-1 0-15 0,-2 0 20 15,0-1-18-15,-3 0 14 0,-1-1 14 0,-2 0-20 16,-1-1 0-16,0 2 10 0,-3-3-18 0,-4 6 3 16,5-8 2-16,-5 8 13 0,2-8-25 0,-2 8 12 15,0 0-2-15,-7-13-5 0,4 8-13 0,3 5-3 16,-10-8 21-16,4 4-3 0,1 0-15 0,-3 1 18 16,3-1-8-16,-2 0 0 0,7 4 10 15,-10-5-7-15,5 2-13 0,5 3 28 0,-8-4-26 16,8 4-2-16,0 0 13 0,-4-4 2 15,4 4-7-15,0 0 2 0,0 0 13 0,0 0 7 16,0 0-12-16,0 0 15 0,0 0-23 16,0 0-2-16,29 5 12 0,-29-5 8 0,12 6-7 15,-5-5 9-15,-7-1 11 0,11 6-10 0,-5-3-1 16,-1 2 9-16,-5-5-4 0,8 6 6 0,-8-6-2 16,5 8 1-16,-2-3 1 0,-3-5-5 15,4 10 7-15,-4-10-10 0,1 11 1 0,1-5-4 16,-2-6-9-16,-2 13 7 0,2-13-13 15,-2 13 21-15,-1-7-29 0,2 1 16 0,1-7-15 16,-4 12 4-16,1-5-4 0,3-7-16 16,-3 10-7-16,3-10 9 0,-4 10-45 0,4-10-39 15,-6 7-84-15,6-7-102 0,0 0-134 0,-4 6-338 16,4-6 55-16,0 0 65 0,0 0 91 16,0 0 22-16,0 0 72 0</inkml:trace>
  <inkml:trace contextRef="#ctx0" brushRef="#br0" timeOffset="75398.64">21882 12797 517 0,'10'-6'238'16,"-3"3"-13"-16,-1-1-18 0,0 0 16 0,-1-1-39 16,2 0-17-16,0 1-4 0,0-3-14 0,0 2-11 15,-1-3-7-15,1 2-29 0,0-4 6 16,0 4-14-16,-3-2 9 0,3 1-14 15,-4 1 6-15,2 0-11 0,-2-1-4 0,1 1 4 16,-4 6-4-16,4-10-6 0,-4 10-13 0,6-8-4 16,-6 8 4-16,3-6-5 0,-3 6-2 0,0 0 15 15,3-6-18-15,-3 6-10 0,0 0-5 16,0 0 0-16,0 0 7 0,0 0 1 0,0 0-8 16,0 0-3-16,0 0 11 0,0 0-3 0,0 0-6 15,0 0 6-15,0 0 3 0,0 0-13 16,-10 20 17-16,10-20-15 0,0 0 21 15,-3 8-13-15,3-8-2 0,0 0-6 0,-5 7-5 16,5-7-7-16,0 0-1 0,-2 6 8 0,2-6 5 16,0 0-20-16,0 0 0 0,-3 8 5 15,3-8-5-15,0 0-11 0,0 0 14 0,-2 7-4 16,2-7-9-16,0 0 2 0,0 0 26 0,-1 11-34 16,1-11 14-16,0 0-1 0,1 11 3 0,-1-11-11 15,1 9-7-15,-1-9 36 0,2 10-31 16,-2-10 7-16,2 13 1 0,0-5 10 0,0-2-8 15,-2-6 0-15,3 16 8 0,-2-6-5 0,1 1 28 16,0-3-28-16,1 4 20 0,-2-2-12 0,3 1 7 16,-2 0 8-16,-1-1-21 0,2 1 8 15,-1-1 0-15,0 2 0 0,-1 0-7 16,3-3 1-16,-3 2 9 0,1 0-8 0,0 1 20 16,-1-3-4-16,2 1 4 0,-1-1-5 0,-1 1 13 15,0-1-23-15,0 1 3 0,1-2-3 16,-2-8 15-16,0 18-7 0,2-10-10 0,-2 1 7 15,0-9 13-15,1 16-5 0,-1-10-19 16,0-6-14-16,0 15 18 0,0-15-14 0,0 13 6 16,0-5-5-16,0-8 2 0,0 12-10 0,0-12 0 15,-1 12-3-15,1-12-32 0,0 9-24 0,0-9-28 16,-2 10-31-16,2-10-82 0,-4 6-153 0,4-6-525 16,-7 5 72-16,7-5 94 0,-12 0 36 15,12 0 80-15,-15-5 74 0,7 2 56 16</inkml:trace>
  <inkml:trace contextRef="#ctx0" brushRef="#br0" timeOffset="75564.73">21928 13047 711 0,'16'-3'282'15,"-6"3"-19"-15,0-1-50 0,4-1-1 16,-1 2-27-16,3 0-6 0,0-1-67 0,2-1-68 15,0 1-126-15,-2 0-195 0,4-2-306 16,0 0 76-16,-4 0 31 0</inkml:trace>
  <inkml:trace contextRef="#ctx0" brushRef="#br0" timeOffset="76600.02">22268 13161 860 0,'0'0'256'0,"0"0"2"15,3-8-22-15,-3 8-9 0,0 0-27 16,0 0-13-16,0 0-18 0,0 0 5 0,0 0-21 16,0 0-4-16,0 0-13 0,0 0 2 0,14 16-26 15,-14-16-14-15,4 9 7 0,-4-9-16 0,2 12-9 16,-1-5 30-16,-1-7-46 0,3 14 5 16,-3-7-8-16,0-7 1 0,3 16-16 0,-2-8 7 15,1-1-19-15,-2-7 4 0,1 16-12 0,2-9 2 16,-3-7-5-16,2 11 10 0,-2-11-12 0,2 10 9 15,-2-10-12-15,0 7 3 0,0-7-6 16,0 0 13-16,0 0-12 0,0 0 4 0,0 0-15 16,0 0 26-16,0 0-26 0,0 0 3 0,0 0-6 15,0 0 9-15,0 0-4 0,0 0-7 16,14-20 31-16,-11 13-31 0,1-1-8 16,-1 1 6-16,2-2-3 0,1 1 5 0,-2 1-11 15,0 0 37-15,0 0-39 0,0 1 13 0,0-1-10 16,-4 7 10-16,5-9-3 0,-5 9 3 15,6-7 5-15,-6 7 3 0,6-4-5 16,-6 4 10-16,0 0-11 0,10 0 8 0,-10 0-10 16,0 0 18-16,0 0 0 0,10 11-8 0,-10-11 1 15,5 9-4-15,-2-2-9 0,-3-7 12 0,6 11 3 16,-5-3 2-16,3-2-2 0,-4-6-13 0,3 10 15 16,-3-10 8-16,3 11-30 0,0-6 14 0,-3-5-7 15,4 7 5-15,-4-7-10 0,5 6 18 16,-5-6 0-16,0 0 13 0,10 2-16 15,-10-2-10-15,0 0-10 0,0 0 20 0,14-6-3 16,-14 6 4-16,8-6-1 0,-3 3-15 0,-5 3 0 16,6-8 23-16,-6 8-21 0,7-8 18 0,-4 5-17 15,-3 3-1-15,7-8 16 0,-7 8-15 16,4-4-11-16,-4 4 8 0,6-6 7 0,-6 6-7 16,0 0-3-16,0 0-2 0,10 0 10 0,-10 0-8 15,0 0 1-15,0 0 9 0,11 8-9 0,-11-8 9 16,8 8-9-16,-5-3 12 15,1 1-16-15,2 0-9 0,-6-6-21 0,10 11-20 16,-3-7-60-16,1 2-66 0,-2-1-133 0,2 0-156 16,0 0-261-16,0-2 59 0,-1 0 63 0,2 0 52 15,-9-3 51-15,15 3 103 0</inkml:trace>
  <inkml:trace contextRef="#ctx0" brushRef="#br0" timeOffset="77032.02">22705 13210 941 0,'-6'-5'359'0,"6"5"-6"0,-7-4-51 0,7 4-18 16,-5-4-35-16,5 4-17 0,0 0-19 15,-10 0-11-15,10 0-23 0,0 0-2 0,0 0-29 16,-11 10 6-16,11-10-21 0,-6 9-20 0,3-5-21 16,3-4 3-16,-1 11-8 0,-1-4-16 15,2-7-7-15,2 12 21 0,-2-12-39 16,1 13 8-16,3-7-3 0,-4-6 0 15,7 13-15-15,-1-8-6 0,-1 0 4 0,1 0-6 16,-6-5 0-16,12 3-7 0,-6 0-4 0,-6-3-4 0,0 0-8 16,20-3 11-16,-20 3 2 0,11-3-13 15,-6-2 25-15,-1 0-27 0,2 0 7 0,-6 5-2 16,5-9 10-16,-2 2-16 0,-3 7 14 0,3-11-11 16,-2 5-3-16,-1 6 14 0,3-8 12 15,-3 8-10-15,0-8 5 0,0 8 23 0,0 0-41 16,3-10 5-16,-3 10 1 0,0 0 7 15,0 0-16-15,0 0 21 0,0 0-13 0,0 0 1 16,0 0 7-16,0 0 10 0,0 0-21 16,0 0-7-16,13 23 8 0,-10-16-8 0,1 0 28 15,0 1-10-15,0-3-8 0,1 3 1 0,2 0-4 16,-1 0-9-16,2-2-11 0,0 1 13 0,0-1-87 16,1 0-67-16,-1-3-163 0,2 0-535 15,-2-1 71-15,0 0 44 0,-8-2 97 0,15 1 46 16,-15-1 64-16,12-3 41 0</inkml:trace>
  <inkml:trace contextRef="#ctx0" brushRef="#br0" timeOffset="77466.03">22933 13223 1167 0,'0'0'373'0,"0"0"-24"15,0 0-42-15,0 0-13 0,0 0-5 0,16-1-46 16,-16 1-22-16,0 0-1 0,20 12-56 0,-9-5-6 15,-2-2-22-15,2 1-3 0,0 1-10 16,1-1-21-16,1 1 3 0,0 0-20 0,-1 0-8 16,-1-1 10-16,0 0-29 0,1-1 9 0,-2 0-3 15,0-2-38-15,-2 0-14 0,2 0-30 0,-10-3-2 16,13 2-24-16,-13-2-17 0,10-1-11 16,-10 1-17-16,8-4-1 0,-8 4-5 15,6-5 16-15,-6 5 7 0,4-9 16 0,-4 9 2 16,4-8 13-16,-4 8 31 0,1-8 26 15,-1 8-16-15,1-8 33 0,-1 8 10 16,0 0 21-16,0-10-5 0,0 10 13 0,0 0-3 16,0 0 21-16,-2-7-16 0,2 7 28 0,0 0-15 0,0 0-13 15,0 0 24-15,0 0-6 0,-20 12-18 16,13-9 18-16,-1 3-2 0,-1 2-13 0,1-3-26 16,1 2 10-16,-2 2 1 0,-1-1-3 0,2 0 7 15,-2 0-28-15,2 0-2 0,0 2-20 16,0-3 2-16,0 1-31 0,2-1-31 15,2-2-27-15,0 1-80 0,4-6-98 0,-2 9-224 16,2-9-385-16,0 0 72 0,0 0 85 0,0 0 82 16,14 3 63-16,-14-3 37 0,0 0 91 15</inkml:trace>
  <inkml:trace contextRef="#ctx0" brushRef="#br0" timeOffset="77893.78">23548 13103 870 0,'0'0'294'0,"0"0"-5"16,0 0-17-16,0 0-16 0,0 0 15 0,0 0-43 15,0 0-5-15,-18-9-24 0,18 9 1 0,-9-1-26 16,9 1-13-16,-10-2 3 0,10 2-28 15,-10-3-13-15,10 3 4 0,-9-1-22 0,9 1-7 16,-10-1-11-16,10 1-8 0,0 0-10 0,-12 2-5 16,12-2-13-16,0 0 3 0,-6 6-13 0,6-6 13 15,0 0-23-15,0 0-3 0,0 0 5 16,6 15 0-16,-6-15-33 0,10 7 16 16,-5-2 12-16,-5-5-23 0,10 5 18 0,-5-1-15 15,-5-4-8-15,11 7 28 0,-6-3 2 16,-5-4-19-16,7 4-4 0,-7-4 34 0,7 5-23 15,-7-5 13-15,0 0 5 0,4 6 0 16,-4-6-18-16,0 0 0 0,0 0 10 0,0 0-8 16,0 0-4-16,-14 10 24 0,14-10-42 0,-11 2-13 15,11-2-37-15,-11 3-27 0,11-3-95 0,-10 3-179 16,10-3-495-16,0 0 98 0,0 0 57 0,-11-5 58 16,11 5 69-16,0 0 57 0,0 0 35 15</inkml:trace>
  <inkml:trace contextRef="#ctx0" brushRef="#br0" timeOffset="78277.39">23964 12604 906 0,'0'0'330'0,"0"0"-26"0,0 0-12 16,0 0-20-16,3-7-27 0,-3 7-12 0,0 0-13 15,0 0-5-15,0 0-20 0,0 0-6 0,0 0-22 16,0 0 2-16,7 20-16 0,-7-20 8 0,1 14-20 16,1-4-20-16,-2-1-6 0,1 3-8 15,-1 2 8-15,0 2-7 0,0-2 20 0,-1 5-21 16,1 0-4-16,-2 1-16 0,1-2 2 0,1 2 1 15,0-1-21-15,-2-3-13 0,2 0 24 0,0-1-24 16,0-1 6-16,0 0-9 0,0-4 9 16,0 1-26-16,2-1 7 0,-2-1-7 0,1-1-28 15,3 0-42-15,-4-8-43 0,6 14-12 0,-3-7-95 16,-3-7-187-16,5 7-523 0,-5-7 73 16,4 6 68-16,-4-6 70 0,0 0 96 15,0 0 40-15,-12 7 53 0</inkml:trace>
  <inkml:trace contextRef="#ctx0" brushRef="#br0" timeOffset="79195.78">23723 13049 982 0,'0'0'328'0,"0"0"-21"16,0 0-20 0,0 0-23-16,0 0-6 15,0 0-25 1,18-6-10-16,-7 4-16 0,4 1-2 31,8 1-3-15,8-3-5-1,2 3-5 1,5 0-8 0,11-1 3-16,3 1-20 15,3 0-9-15,0 0-2 16,1 0-22-16,-2 0 6 15,0 0-9-15,-1 1-11 0,-2-1-10 16,-2 0 0 0,-9 0-2-16,-7 0-11 15,0 0-15-15,-2 1-23 16,-6 1 13-16,-4-2-16 16,-1 0-2-16,-4 1 10 15,-1-1-19 1,-2 2-11-16,-2-2-68 15,-1 0 4-15,-10 0-37 16,11 3-32-16,-11-3-40 16,0 0-47-16,0 0-168 15,0 0-472-15,0 0-9 16,-28 8 88-16,13-6 66 16,-7 0 69-16,-1-1 90 15,0 2-5 1,-5 1 79-16</inkml:trace>
  <inkml:trace contextRef="#ctx0" brushRef="#br0" timeOffset="79860.5">23870 13291 642 0,'0'0'282'0,"9"-2"-16"16,-9 2-18-16,11-1-10 0,-11 1-10 0,13-1-26 15,-5 0 0-15,-8 1-22 0,19-1-14 0,-8 1-30 16,0 0 27-16,1 0-45 0,2 0 0 0,-2 0-21 15,1 0 18-15,3 1-35 0,1-1 9 16,-1 1-17-16,-1 0 10 0,3-1-10 0,0 1-1 16,-1-1-4-16,1 1 2 0,-2 0 0 0,1 0 0 15,0-1-20-15,-3 0 10 16,2 0-24-16,-1 0 9 0,1-1 2 0,-3 1-8 16,0 0-4-16,-1 0-1 0,0 0-5 0,-1-2 0 15,0 2-7-15,-1 0 2 0,-10 0-8 0,18-2-5 16,-10 2 6-16,-8 0 12 15,12 0-23-15,-12 0 10 0,10-1-15 0,-10 1-15 16,0 0-8-16,11-1 0 0,-11 1-26 0,0 0-12 16,0 0-57-16,0 0-38 0,0 0-108 15,0 0-66-15,0 0-305 0,0 0-28 0,0 0 39 0,0 0 56 16,0 0 51-16,-29-3 63 0</inkml:trace>
  <inkml:trace contextRef="#ctx0" brushRef="#br0" timeOffset="80314.53">24142 13272 816 0,'0'0'297'0,"0"0"-18"0,-9 7-33 0,9-7-1 16,0 0-14-16,-3 7 2 0,3-7-21 15,-2 6-17-15,2-6-8 0,0 0-11 0,-2 13-7 16,2-13-15-16,0 9-16 0,0-9 8 16,-1 10-23-16,1-10-3 0,0 13-10 0,0-13 0 15,0 11-7-15,-2-4 14 0,2-7-22 0,0 15 2 16,0-8-7-16,0 1-11 0,0-8 13 16,0 15-7-16,-2-8-6 0,2-7 1 0,0 16-4 15,0-9 1-15,0-7-23 0,2 13 10 0,-2-13 2 16,0 13-4-16,0-13-11 0,0 12 18 15,0-12-7-15,0 10-19 0,0-10 11 0,0 12-27 16,0-12 2-16,0 9 12 0,0-9-5 0,-2 9-8 16,2-9 10-16,0 9-30 0,0-9 10 0,0 8-5 15,0-8-4-15,0 0 5 0,-1 11 6 16,1-11-12-16,0 0 0 0,-1 8 22 16,1-8-45-16,0 0-10 0,0 0-34 0,1 11-8 15,-1-11-38-15,0 0-36 0,0 0-28 16,0 0-112-16,0 0-218 0,0 0-359 15,0 0 75-15,0 0 64 0,0 0 94 0,0 0 65 16,-12-1 45-16,12 1 44 0</inkml:trace>
  <inkml:trace contextRef="#ctx0" brushRef="#br0" timeOffset="91750.29">11709 12127 225 0,'0'0'43'0,"1"10"1"0,-1-10-21 0,0 0-5 15,6 6-8-15,-6-6-7 0,0 0 25 0,0 0-26 16,10 3 3-16,-10-3-2 0,0 0-13 16,12-1 12-16,-12 1 19 0,0 0-21 0,16-5 5 15,-11 3 33-15,-5 2-17 0,13-4-3 0,-8 2 0 16,-5 2-6-16,10-4 1 0,-10 4-131 16,10-3-273-16</inkml:trace>
  <inkml:trace contextRef="#ctx0" brushRef="#br0" timeOffset="114093.12">20140 8805 703 0,'0'0'210'0,"-1"-11"-25"15,1 11 17-15,0 0-15 0,-2-6-6 16,2 6-17-16,0 0-3 0,-1-10-7 0,1 10-23 16,0-5 4-16,0 5-2 0,0 0 0 0,3-11 8 0,-3 11-26 15,1-10 3-15,-1 10 0 0,4-9 2 16,-4 9-5-16,2-11 11 0,-2 11-14 0,0-13 14 16,0 13-16-16,0-11-8 0,0 2 8 0,0 9-15 15,0-14 8-15,-2 7-19 0,2 0-2 0,0 7 5 16,-2-14-18-16,2 6-10 0,0 8-5 15,2-16-3-15,-2 8-2 0,2 0 2 16,-2 0-8-16,3 0 11 0,-3 0-28 0,2 0 20 16,1-1-3-16,-1 1-4 0,-2 0 4 0,3-1-15 15,-3 9 13-15,2-17-10 0,-1 10 10 0,1-2-21 16,-1 2 8-16,-1 7 13 0,0-14-5 0,1 7-13 16,-1 7-5-16,2-11 10 0,-2 11-12 15,1-12 2-15,-1 12-11 0,4-8 27 16,-4 8-34-16,2-9 7 0,-2 9-2 0,1-7 18 15,-1 7-12-15,0 0-14 0,2-8 13 0,-2 8-7 16,0 0-8-16,4-6 12 0,-4 6-9 0,0 0 4 16,0 0 14-16,11-4-21 0,-11 4-3 15,10 0 0-15,-10 0 13 0,15 0-10 0,-15 0-10 16,23 2 5-16,-10 0-3 0,0-1 0 0,1 1-5 16,-1-1 0-16,2 0 0 0,-1 1 11 0,-1 0 2 15,2 0-13-15,-2-1-3 0,1 2-7 0,1-1 0 16,-1 0 15-16,1 0 5 0,0-1-20 15,-1 2 5-15,0-1-7 0,0 1 1 0,2 0 9 16,-3 0-11-16,2-1 18 0,-1 1-25 0,0 1 7 16,-1-1 13-16,0 0-10 0,-3-1 3 0,2-1-11 15,-2 2 8-15,-2-3 5 16,-1 2-8-16,-7-2 13 0,12-3-8 0,-12 3 21 16,7-4-5-16,-7 4-10 0,3-7 2 0,-3 7 5 15,-3-8 5-15,3 8-7 0,-6-10 10 0,3 4 2 16,-2 0-5-16,0 0 6 0,0 1 2 15,-1-1-3-15,2 1-2 0,-3 1 33 16,4 0-25-16,-2-2 5 0,5 6-16 0,-7-7 16 16,4 4-8-16,3 3 5 0,-4-6-18 0,1 5 8 0,3 1 15 15,0 0-20-15,0 0 15 0,0 0 0 0,0 0-5 16,13-4 15-16,-13 4-17 0,12 2 4 0,-12-2 21 16,15 2-25-16,-6-1 4 0,-2-1-4 15,1 2-3-15,0-1 33 0,-3 2-36 16,-5-3 3-16,12 2 10 0,-7 0 18 0,-5-2-5 15,8 5-5-15,-8-5-11 0,6 6 4 0,-3-3 12 16,-3-3 5-16,2 8 10 0,0-3-31 0,-2-5 34 16,3 9-23-16,-3-4 5 0,0-5-8 15,0 12 26-15,0-7-26 0,-2 2 13 0,1-1-18 16,-1 1 11-16,1-1-1 0,-3 1-2 0,1 0 2 16,0 0-4-16,-1-1 9 0,0 0-12 0,-1 1-13 15,0-2-6-15,2 1 1 0,-4 1-8 16,2-3-15-16,0 1-11 0,0-1-14 15,-1 0-1-15,0-1-34 0,2-1-37 0,4-2-83 16,0 0-50-16,0 0-188 0,-10-1-340 0,10 1 85 16,0 0 56-16,0 0 69 0,7-20 59 0,-1 12 43 15</inkml:trace>
  <inkml:trace contextRef="#ctx0" brushRef="#br0" timeOffset="115165.15">20844 7880 706 0,'0'0'256'16,"0"0"-41"-16,0 0 3 0,0 0-26 0,-4-6-6 15,4 6-4-15,0 0 8 0,0 0-16 0,0 0 5 16,0 0-36-16,0 0 8 0,0 0-13 0,0 0-5 16,0 0-12-16,17-5-11 0,-17 5-10 15,11-2-1-15,-2 1-19 0,1-1-16 0,-10 2 2 16,19-2-7-16,-9 0-13 0,1 1 3 15,1-1 0-15,1 1 7 0,-1-1-10 0,4 0 3 16,-3-1-26-16,2 1 0 0,-1-1 20 16,1 2-25-16,-1-4 5 0,0 2 10 0,2 0-7 15,-2-3 2-15,2 1-10 0,-1-2 0 0,0 0-5 16,-2-2 2-16,1 0-2 0,-2 1 15 0,-2-1-13 16,0-1 24-16,-1 0-31 0,-2 2 4 0,1 0 14 15,-2 0 10-15,0 1-11 0,-2 0 4 16,0 2 1-16,1 0-14 0,-5 5 7 0,7-9 5 15,-7 9-8-15,6-7 3 0,-6 7 13 0,3-6-18 16,-3 6 8-16,0 0-11 0,5-7 13 0,-5 7 21 16,0 0-13-16,0 0 5 0,2-6-26 15,-2 6 5-15,0 0 16 0,0 0-15 0,0 0 2 16,0 0-10-16,0 0 7 0,0 0-12 16,0 0 5-16,0 0 10 0,0 0 5 0,0 0 8 15,0 0-13-15,0 0-3 0,0 0 24 16,0 0-11-16,0 0-18 0,0 0 6 0,-12-6 12 15,12 6-13-15,0 0 14 0,0 0-27 16,0 0 42-16,-14 4-41 0,14-4 5 0,0 0-1 16,0 0 9-16,-13 5-1 0,13-5-15 0,0 0 8 0,-10 3 8 15,10-3-9-15,-7 4-4 0,7-4 13 16,-9 3-11-16,9-3-8 0,-8 2-2 0,8-2 0 16,-9 4-5-16,9-4 13 0,-7 4 2 0,7-4-5 15,-6 3 3-15,6-3 2 0,-7 8-12 0,7-8 2 16,-6 8 5-16,6-8 13 15,-7 8-11-15,4-4 9 0,3-4-3 0,-6 12 12 16,4-7-20-16,0 2 16 0,-1 0 15 0,1 1-21 16,-1-1-10-16,1 2 10 0,-1 0 11 0,3-1-5 15,-2 1-5-15,1 1 6 0,-1-2 0 16,0 3-7-16,1-1 9 0,1 1-8 0,-3 1 14 16,2 1-4-16,-2-1 10 0,2 1-16 0,-1 1 3 15,-2-1 11-15,4 0-9 0,-3 0 11 16,2-1-23-16,-2 1 23 0,2-1 0 0,-1 0-8 15,1 1-15-15,0-3 2 0,-1 0 0 16,-1 0-5-16,2-2 14 0,0 0-9 0,0 1-7 16,0-2-1-16,1-7 6 0,-4 13-8 0,2-8 0 15,2-5 6-15,-1 9-19 0,1-9-13 0,-1 9-35 16,1-9-34-16,0 0-40 0,-2 8-49 16,2-8-105-16,0 0-149 0,0 0-458 0,0 0 64 15,0 0 52-15,0 0 94 0,-11-15 62 0,11 15 76 16,-8-12 49-16,5 6 56 0</inkml:trace>
  <inkml:trace contextRef="#ctx0" brushRef="#br0" timeOffset="115379.01">21019 7923 977 0,'-4'-7'336'0,"4"7"-27"0,0 0 9 15,-4-5-26-15,4 5-21 0,0 0-20 0,0 0-26 16,0 0-15-16,0 0-28 0,0 0-8 15,0 0-26-15,0 0 11 0,29 4-39 0,-29-4-12 0,17 4-6 16,-7-2-7-16,0-1-16 0,0 1 13 0,0-1-28 16,1 1-33-16,0-1-13 0,0 0-23 15,0-1-85-15,2 0-102 0,0 0-151 0,-2-1-422 16,1 0 43-16,0 0 87 0,1-1 49 0,-4 0 43 16,3 0 83-16</inkml:trace>
  <inkml:trace contextRef="#ctx0" brushRef="#br0" timeOffset="115977.85">21506 7979 811 0,'0'0'279'16,"0"0"-36"-16,0 0 0 0,-31 3-30 0,31-3-3 16,-11 0-29-16,11 0 6 0,-13 2-28 0,13-2-3 15,-13 1-25-15,5 0 4 0,8-1-12 0,-14 2-15 16,14-2-26-16,-9 2 2 0,9-2-15 16,-8 3 13-16,8-3-23 0,0 0-3 15,-7 5-12-15,7-5-1 0,0 0 1 0,0 0-3 16,0 0-16-16,0 0-2 0,15 14-2 15,-15-14-3-15,6 5-11 0,-6-5 24 0,7 6-18 16,-7-6 28-16,6 5-36 0,-6-5 5 16,5 5 11-16,-5-5-19 0,9 7 3 0,-9-7 8 0,7 6-8 15,-7-6 8-15,4 4-15 0,-4-4 27 0,6 5-30 16,-6-5 26-16,0 0-9 0,4 6 11 0,-4-6 13 16,0 0-8-16,0 0-15 0,0 0 18 15,0 0-8-15,-14 7 13 0,14-7-16 0,-11 1 8 16,11-1-10-16,-12 1 16 0,12-1-34 15,-11 2-8-15,11-2-2 0,-12 0-44 0,12 0-87 16,0 0-87-16,-10-3-107 0,10 3-305 16,0 0-66-16,0 0 73 0,4-12 73 0,-4 12 35 15,7-13 62-15</inkml:trace>
  <inkml:trace contextRef="#ctx0" brushRef="#br0" timeOffset="116315.03">21870 7733 1087 0,'2'-5'348'16,"-2"5"-33"-16,0 0-23 0,0 0-13 0,0 0-25 15,0 0-24-15,0 0-15 0,0 0-18 0,0 0-18 16,0 0-20-16,0 0-3 0,6 19-15 0,-7-9-8 15,-1-2 0-15,1 1-5 0,-3 4-18 16,-1-1-2-16,2 0-21 0,-2 2 5 0,2 1-13 16,-1 1 6-16,1 1-19 0,0-1 1 15,-1-3 2-15,2 1-13 0,0 1-15 0,-2-1-5 0,3-2-13 16,1 0 15-16,-1 1 1 0,1-2 2 0,1-1-31 16,0-1 16-16,0 0-34 15,2 1-31-15,-1-2-1 0,0-3-42 0,2 2-23 16,2-1-82-16,0 0-110 0,2-3-108 15,-2 1-401-15,-6-4 56 0,12 4 87 0,-12-4 51 16,13 2 75-16,-13-2 56 0</inkml:trace>
  <inkml:trace contextRef="#ctx0" brushRef="#br0" timeOffset="116666.01">22075 8020 844 0,'0'0'359'16,"0"0"-24"-16,-7-3-20 0,7 3-21 0,0 0-28 16,0 0-33-16,0 0-20 0,0 0-21 0,-6 16-29 15,6-16 4-15,0 0-24 0,4 14-10 16,-4-14-18-16,4 8-4 0,1-2-24 0,-5-6-11 16,8 7 9-16,-2-4-11 0,-6-3-10 0,12 3-5 15,-12-3-10-15,12 0 4 0,-12 0-4 0,13-3-3 16,-13 3-20-16,11-6 25 0,-7 2-26 15,-4 4 6-15,7-9 2 0,-5 4 16 16,-2 5-18-16,0-8 10 0,0 8-5 0,0 0 20 16,-3-13-15-16,3 13 5 0,-5-6-13 0,5 6 29 15,-9-6-34-15,9 6-8 0,-9-1-10 0,9 1 24 16,-8 0-27-16,8 0-19 0,0 0-29 16,-11 6-18-16,11-6-64 0,-5 5-82 0,5-5-122 15,-1 9-321-15,1-9-135 0,0 0 63 0,7 11 88 16,-7-11 59-16,7 6 51 0,0-2 51 0</inkml:trace>
  <inkml:trace contextRef="#ctx0" brushRef="#br0" timeOffset="117065.97">22289 8054 778 0,'0'0'332'0,"-14"3"-30"0,14-3-25 16,-7 4-31-16,7-4-8 0,0 0-26 16,-4 10-38-16,4-10-5 0,0 0-23 0,4 11-8 0,-4-11-15 15,7 7-8-15,-7-7-25 0,10 7-11 0,-4-4-2 16,-6-3 2-16,11 3-7 0,-11-3-8 0,11 2 5 16,-11-2-5-16,13-1 3 0,-13 1 33 15,0 0-36-15,14-5 15 0,-10 2-15 16,-4 3 20-16,5-6-12 0,-5 6 5 0,0 0-13 15,2-10 7-15,-2 10-14 0,0 0 9 0,0 0-22 16,-7-11 12-16,7 11-25 0,-5-5-29 31,5 5-22-31,0 0-24 16,-9-1-109 0,9 1-103-1,0 0-126-15,0 0-403 0,0 0 81 16,0 0 54-1,0 0 71-15,0 0 62 0,0 0 54 16</inkml:trace>
  <inkml:trace contextRef="#ctx0" brushRef="#br0" timeOffset="118644.9">22482 8089 1177 0,'7'-8'371'16,"-1"0"-36"-16,-1 0-9 0,0 1-30 0,0-2-32 16,1 0-21-1,1 0-17-15,1-2-11 16,0 1-24-16,1-2-6 31,0 0-9 0,0 0 6-15,0-1-26-16,-1 1-10 16,0 0-2-16,-1 3-9 0,0-1-7 15,-1 2-18 1,-1-2 0-16,2 4-10 16,-4 1-10-16,2-1-3 0,-2 0 0 15,-3 6-16-15,7-8-4 16,-7 8-23-16,7-6 2 0,-7 6-5 15,6-3-8-15,-6 3-3 32,0 0 1-32,13-1 20 0,-13 1-17 15,0 0-16-15,11 5 20 16,-11-5-6-16,7 10-8 0,-4-4-29 16,-3-6 30-16,4 14-1 15,-3-4 4 1,1-1-15-16,-2 1 10 15,0 1-8 1,0 0 11-16,0 0-18 16,0 2 15-16,0 0 5 0,0-2-8 15,0 0-12-15,0-1 10 16,0 2-13-16,0-2 10 16,2-2-12-16,-2 2 4 15,0-10 14-15,1 14 2 16,-1-14 0-16,0 12 28 15,0-12 6 1,1 8-16-16,-1-8-6 0,0 0 9 16,0 0-6-1,0 10-2-15,0-10-15 16,0 0 12-16,0 0-8 0,0 0-14 16,0 0 17-16,0 0-8 15,0 0 3-15,0 0-10 16,0 0-21-16,0 0 21 15,0 0 10-15,0 0-20 0,8-26-1 16,-8 26 6-16,2-9-3 0,-2 9 11 16,2-8-14-16,-2 8-15 0,5-9 18 0,-3 3 13 0,-2 6-28 0,5-11 23 0,-2 5-8 0,-3 6-15 0,5-11 5 0,-2 5 5 0,1-1 10 0,0 1-25 0,-4 6 9 15,7-10 14-15,-4 4-8 0,-3 6 0 0,7-9-8 0,-4 5-7 0,-3 4 10 0,6-8-13 0,-6 8 23 0,6-7 3 0,-6 7-3 0,4-7-2 0,-4 7-21 16,3-7 30-16,-3 7-19 0,4-6 9 0,-4 6-7 0,3-8 10 0,-3 8-10 0,2-6 3 0,-2 6-11 0,0 0 15 0,2-8-2 0,-2 8-10 0,0 0 0 0,3-8 12 0,-3 8 1 0,0 0-11 0,0 0-4 16,3-7-9-16,-3 7 21 0,0 0-26 0,0 0 11 0,0 0 2 0,0 0-5 0,0 0 13 0,0 0 16 0,0 0-11 0,0 0-18 0,0 0 18 0,0 0-11 0,0 0 9 0,0 0-11 0,0 0-2 15,0 0-1-15,0 0 27 0,0 0-14 0,0 0 6 0,0 0-6 0,0 0-10 0,0 0 0 0,0 0 13 0,11 17-28 0,-11-17 13 0,1 7 20 0,-1-7-13 0,0 0 8 0,2 12 8 0,-2-12-5 0,1 9-3 0,-1-9-3 16,2 8 6-16,-2-8-3 0,1 8-3 0,-1-8-12 0,0 10 17 0,0-10 3 0,2 9-2 0,-2-9-1 0,1 10 1 0,-1-10-3 0,0 11 8 0,0-11-19 0,1 9 17 0,-1-9-12 0,1 8 1 0,-1-8-15 0,2 9 33 0,-2-9-16 0,3 8 0 0,-3-8-4 15,0 0-1-15,2 9 3 0,-2-9 2 0,0 0-9 0,2 7 19 0,-2-7-9 0,0 0 4 0,0 0-7 0,3 7 5 0,-3-7-7 0,0 0 7 0,0 0 7 0,6 5 9 0,-6-5-16 0,0 0 0 0,0 0 17 0,0 0-22 0,7 5 10 0,-7-5-17 0,0 0-1 0,0 0 5 0,0 0 6 0,0 0-6 0,0 0-10 0,8 3 10 0,-8-3 6 0,0 0-1 0,0 0-7 0,0 0 5 0,0 0 13 16,0 0-3-16,6 5 2 0,-6-5-4 0,0 0 0 0,0 0 2 0,0 0 2 0,0 0-14 0,0 0 17 0,0 0-13 0,0 0-2 0,0 0 10 0,0 0-2 0,0 0-11 0,0 0 8 0,0 0-7 0,0 0 14 0,0 0-7 0,0 0 10 0,0 0-12 16,0 0-6-16,0 0 6 0,9-10-1 0,-9 10-2 15,0 0 0-15,0 0-8 0,3-9 21 0,-3 9-11 16,0 0 3-16,2-10 8 0,-2 10-16 0,0 0-5 16,3-9-2-16,-3 9 15 0,2-7 8 15,-2 7-1-15,0 0-25 0,3-9 24 0,-3 9-1 16,0 0-5-16,3-8-3 0,-3 8 3 0,0 0 5 15,4-7-10-15,-4 7-3 0,0 0-2 0,4-6 20 16,-4 6-22-16,0 0 27 0,0 0-33 16,6-6 18-16,-6 6-5 0,0 0-5 0,0 0 10 15,7-4-5-15,-7 4 10 0,0 0-5 16,0 0-13-16,0 0 15 0,0 0-7 0,5-4 0 16,-5 4-2-16,0 0 7 0,0 0-3 0,0 0-2 15,0 0-8-15,0 0 21 0,0 0-16 16,0 0 3-16,0 0-3 0,15 7 13 0,-15-7-7 15,0 0-11-15,0 0 5 0,0 0 8 16,4 7 0-16,-4-7-10 0,0 0 10 0,0 0-5 16,3 6 8-16,-3-6-11 0,0 0-7 0,0 0 15 15,4 7-13-15,-4-7 28 0,0 0-12 0,0 0-6 16,4 8 6-16,-4-8-11 0,0 0 5 0,0 0 9 16,3 9-4-16,-3-9 3 0,0 0-20 0,0 0 28 15,4 7-13-15,-4-7-3 0,0 0-5 16,0 0 16-16,3 8-8 0,-3-8 0 15,0 0-5-15,0 0 10 0,3 6-15 0,-3-6-3 16,0 0 10-16,0 0 6 0,4 8 5 0,-4-8-13 16,0 0 2-16,0 0 3 0,2 9-5 0,-2-9 10 15,0 0-13-15,0 0 3 0,1 8 3 16,-1-8-3-16,0 0-3 0,0 0 10 0,0 0-7 16,-1 12 21-16,1-12-19 0,0 0 6 0,0 0-8 15,0 0 5-15,0 10-6 0,0-10 19 16,0 0-18-16,0 0-3 0,-1 9 3 0,1-9-7 15,0 0 6-15,0 0 4 0,1 10 2 16,-1-10-18-16,0 0 10 0,0 0 13 0,1 9-15 16,-1-9 2-16,0 0-17 0,5 7-11 0,-5-7-2 15,0 0-31-15,3 7-24 0,-3-7-37 0,0 0-65 16,0 0-127-16,8 5-149 0,-8-5-417 16,0 0 99-16,6 5 60 0,-6-5 89 0,0 0 59 15,0 0 53-15,10 0 45 0</inkml:trace>
  <inkml:trace contextRef="#ctx0" brushRef="#br0" timeOffset="119236.16">23136 7897 865 0,'0'0'317'0,"0"0"-33"0,0 0-20 16,1-8-26-16,-1 8 0 0,0 0-13 0,0 0-28 15,0 0-18-15,0 0 1 0,0 0-14 16,0 0-25-16,0 0 2 0,0 0-12 0,0 0-3 0,0 0 0 15,0 0-23-15,0 0-3 16,0 0 6-16,0 0-21 0,-1 33 5 0,-1-24-13 16,1-1 0-16,-1 1-9 0,0 1 6 0,-1 1-14 15,2 0-16-15,-1-1-10 0,-1 3 20 0,-1-2-18 16,4 2 6-16,-4 0-13 0,2-1 7 16,1 1-5-16,-1-1 6 0,0 0 2 0,-1-1 5 15,2 2-16-15,0-4-4 0,0 2 0 0,0-1-1 16,0-2-12-16,1 1 7 0,-2 0-17 0,2-9 5 15,0 14-1-15,0-8-9 0,0-6 9 16,0 11 1-16,0-11-33 0,2 8-27 0,-2-8-6 16,0 0-35-16,2 8-50 0,-2-8-123 0,0 0-174 15,0 0-385-15,0 0 83 0,0 0 59 0,0 0 71 16,0 0 72-16,0 0 51 0</inkml:trace>
  <inkml:trace contextRef="#ctx0" brushRef="#br0" timeOffset="119865.97">23087 8002 790 0,'0'0'346'0,"0"0"-21"0,0 0-36 16,0 0-10-16,0 0-25 0,0 0-29 0,0 0-5 16,25 15-38-16,-18-12-13 0,0 0-5 0,0 0-36 15,-7-3-8-15,15 6-13 0,-6-3-7 16,-2 0-10-16,3-1-11 0,-2 1-15 15,2-2 3-15,0 2 4 0,0-1-14 0,1-1-1 16,0-1-5-16,-11 0 8 0,23-3-26 0,-12 2 3 16,1-1 8-16,0-3 12 0,-2 2-28 15,0-3 5-15,-1-1-9 0,0 1-4 0,-1-2-5 16,-2 0 3-16,0-2 3 0,0 1 9 0,-1-1 14 16,-2 2-13-16,1-2 7 0,-1 2 3 0,-2 1 8 15,2-1 2-15,0 1-10 0,-3 7-16 16,3-11 16-16,-3 11-18 0,4-9 3 0,-4 9 20 15,3-8-31-15,-3 8 29 0,2-7-11 0,-2 7 31 16,0 0-38-16,0 0 10 0,0 0 5 0,0 0 15 16,0 0-15-16,0 0 5 0,0 0-8 0,0 0 14 15,0 0 6-15,0 0-12 0,-5 29-7 16,0-18 29-16,0-1-6 0,1 3 10 0,-1-1-3 16,-1 3-7-16,0 0-9 0,0 0-14 15,0 2 4-15,0-1 11 0,3 0-23 0,-2 1 5 16,2-1-11-16,-1-2-4 15,2 0 12-15,-1-1-2 0,3 0-8 0,-1 1 2 16,-1-3-40-16,2 0-18 0,2-2-29 0,-2 0-27 16,1-1-32-16,3-2-53 0,-4-6-112 0,6 11-178 0,-2-7-439 15,-4-4 55-15,9 3 88 0,-9-3 90 16,0 0 53-16,0 0 51 0,0 0 64 0</inkml:trace>
  <inkml:trace contextRef="#ctx0" brushRef="#br0" timeOffset="120833.43">23416 8132 829 0,'0'0'351'16,"0"0"-21"-16,7-10-26 16,-7 10-22-16,0 0-16 0,6-3-28 15,-6 3-2 1,0 0-55 15,9-2-9-31,-9 2-29 16,10-1 8-1,-10 1-20 1,11 0-21 0,-11 0-3-1,15 0-2 1,-15 0-28-16,18 0-8 15,-8 0-7 1,0 0 9-16,1-1-20 16,-1 0 11 15,-10 1-8-15,19 0-13-16,-9-1 20 15,-1 1-5-15,-9 0-12 16,16-2 2-16,-16 2 15 15,13 0-7-15,-13 0 2 16,11-3 16-16,-11 3-23 16,10 0 7-1,-10 0-5-15,0 0-10 16,12 3-5-16,-12-3 10 0,0 0-13 16,8 3 16-16,-8-3-16 15,0 0 13 16,0 0-7-15,-1 11-1-16,1-11-10 16,0 0 11-16,-7 10-11 0,7-10 18 15,-7 9-28-15,1-4 31 16,-1 1-24-16,-1-1 11 0,2 1-8 16,-3-2 23-16,0 3-20 0,0-1 12 15,-1 0-14-15,2 2-11 16,-2-3 12-1,0 3 4-15,2-3-22 16,1 1 19-16,0 2-13 0,0-3 8 16,2 2-14-16,0-2 11 15,2 2-17-15,-1-2 1 0,4-5 4 16,-5 13-4-16,5-7 3 16,0-6 7-16,5 14-23 15,-1-7 11-15,-1 0-5 16,4 0-8-16,1-2-12 0,2 2 6 15,0 1-24-15,0-2 5 16,1 0-26-16,0-1-12 16,1 0 7-1,-1-1-21-15,1 1-48 0,-1-3-44 16,-1 1-119-16,-2-3-191 16,-8 0-358-16,15 0 52 15,-15 0 87-15,0 0 107 16,10-2 30-16,-10 2 68 15,0 0 17-15</inkml:trace>
  <inkml:trace contextRef="#ctx0" brushRef="#br0" timeOffset="129956.39">15672 9329 325 0,'0'0'94'0,"0"0"14"15,0 0-16-15,0 0 3 0,0 0-13 0,0 0-11 16,0 0 19-16,0 0-8 0,0 0-5 0,0 0-19 15,0 0 27-15,0 0 10 0,0 0-16 0,-23 12 0 16,18-8-4-16,5-4 24 0,-7 6-24 0,7-6 12 16,-8 8-13-16,4-5 10 0,-2 1-9 15,6-4 4-15,-9 8-15 0,6-3 0 0,-1 0 2 16,-1-3 9-16,1 3-19 0,0-2 26 16,1 2-33-16,3-5 9 0,-5 6-4 0,2-1 10 15,0-2-10-15,3-3-5 0,-4 9 14 16,4-5 1-16,0-4 0 0,-2 9 3 15,2-9-11-15,-1 10 3 0,2-4 0 0,-1-6-10 16,2 11-3-16,1-4 15 0,-1-1-17 0,1 2 2 16,1-1-8-16,0-1-5 0,0 1 3 0,1-1 5 0,1 1-5 15,-1-1 3-15,2-1-29 0,-1 1 20 16,2 0-4-16,0-2 0 0,-1 0-8 0,0 0 5 16,0 0-16-16,1-1 6 0,-2 0 13 0,-1 1-6 15,-5-4-2-15,10 4-3 0,-7-2 1 16,-3-2 2-16,7 3-18 0,-7-3 5 0,6 4-33 15,-6-4-8-15,5 3-54 0,-5-3-43 16,0 0-115-16,0 0-59 0,9 3-390 0,-9-3 42 16,0 0 74-16,0 0 41 0,0 0 72 0</inkml:trace>
  <inkml:trace contextRef="#ctx0" brushRef="#br0" timeOffset="131974.57">15672 9427 312 0,'0'0'112'0,"0"0"-4"15,0 0-3-15,0 0-5 0,0 0 5 0,0 0-29 16,0 0-1-16,28 3 7 0,-28-3-24 16,16 0 27-16,-6 1-8 0,1-1-6 0,3 0-14 15,4 0 9-15,-1 0 29 0,2 1-31 0,4-2 13 16,1 1-13-16,3 0 28 0,-1 0-33 0,4 0 18 16,1-1-1-16,0-1 1 0,0 2-3 0,2-2-12 15,-1 0 2-15,0 2 2 0,0-1-7 16,1 0-2-16,1 0-24 0,0 0 10 15,1-1-2-15,-1 2 0 0,13-2-5 0,0-1-3 16,-1 0 3-16,2 1-3 0,-2 0-12 0,0-1 17 16,-7 3-7-16,-5-3-16 0,12 0-4 0,-8 2 4 15,-4-1-2-15,-2 1 7 0,2-1-12 16,-1 0 7-16,-2 0-17 0,2 1 4 0,-2 1-17 16,-2-1 25-16,1-1-7 0,-2 1 10 0,-4 0 2 15,3 1-5-15,4-1-12 0,-6-1 14 16,2 1-17-16,-2 1-2 0,2 1 4 0,0-2 8 15,-1 1 18-15,1 0-20 0,0 0-6 16,0 0 13-16,2 1-10 0,-1-1-12 0,-2 1 4 16,-2-1 16-16,0 0-3 0,1 1-23 0,-1 0 18 15,-1 0 10-15,-2-2-13 0,0 1 21 0,-3 0-18 16,2 0 11-16,-2 0-14 0,0 0 3 16,0 0-8-16,-1-1 16 0,1 1-13 0,-3 0 13 15,1-1-8-15,0 2 15 0,0-2-20 0,1 0 2 16,-1 0-2-16,1 0 23 0,1 0-15 0,0-1 2 15,1 2-5-15,0-1-10 0,0 1 4 0,3-2 12 16,-3 2-1-16,0 0-18 0,3-2 13 16,-2 2 0-16,-2 0 2 0,0-1 11 0,0 1-18 15,0 0 15-15,-1 0-22 0,1-1 14 16,-1 1-4-16,-2-1-1 0,2 1 8 0,-1 0-13 16,-1 0 3-16,0-1-5 0,0 0 10 0,1 0 0 15,-1 2-10-15,2-2 23 0,0 1-18 16,-1 0 20-16,1-2-28 0,1 2 11 15,-2-1-6-15,2 1 16 0,0 0-3 0,0 0-5 16,-2 0 2-16,1-2 14 0,-1 2-6 0,0-1-28 16,-1 1 18-16,0 0 13 0,-2-1 2 0,0 1-7 15,0-1-24-15,0-1 14 0,-1-1-11 0,1 3 16 16,-1-1-14-16,2 0 4 0,0 0 7 0,1-1 10 16,-4 1-18-16,4 1 13 0,-1 0-12 0,1 0 17 15,0-2-13-15,0 2 21 0,1-1-18 0,-3-1 13 16,2 2-18-16,-2 0-16 15,4 0 27-15,-3 0-1 0,0 0-5 0,-3-1 2 16,2 1-9-16,-2 0 9 0,2-1 1 0,-1 1-8 16,-1 1 10-16,2-1 2 0,-1 0 6 0,0 0-13 15,-1 0-8-15,1 0 16 0,0 0 10 0,0 0-5 16,0 0-13-16,-1 0 0 0,-1 0 0 16,1 0 13-16,-2 0-1 0,0-1 6 15,-1 1-5-15,1 0 10 0,-1 0-2 0,-8 0 15 16,12-1 2-16,-5 1 18 0,-7 0-22 15,10 0 6 17,-10 0 4-1,8-3 5-15,-8 3-3-1,7-1-5-15,-7 1-21 16,5-3 11-1,-5 3 0-15,3-3-14 0,-3 3 14 16,0 0 0 0,0 0-23-1,-1-9 10-15,1 9-13 16,-4-5 18-16,1 1-5 16,-1-1-13-1,-2 1 0-15,1-2 18 16,-3 1-5-16,0-1 7 15,-3-1-12-15,1 1 10 16,-2 0 3-16,2-1 5 16,-2 2-1-16,1-2-2 15,0 1-28 1,0 1 18-16,2-1-5 16,-2 0 10-16,3 3-5 0,2-1-10 15,-1 0 20 1,-2 1-23 15,9 3 5-31,-7-5 3 0,7 5-8 16,-6-2 11-16,6 2-14 15,0 0 11-15,0 0-13 0,0 0 10 16,0 0-5-16,0 0 3 16,0 0-8-16,33 10 20 15,-22-5-27 1,1-1-1-16,1 1 13 15,-3 1-2 1,3 0 7-16,-2 0-13 16,-1 0 14-1,2 0-1 1,-2 1-8-16,0-2 9 16,-1 0-16-16,1 2 25 15,-5-3-23-15,3 3 3 0,-3-3 0 16,2 2 18-16,0-1-7 15,-3 1 9-15,2-1-17 16,-6-5 22-16,8 11-20 16,-5-7 18-16,-3-4-5 15,3 9 11-15,-3-9-4 16,0 13 19-16,0-13-37 16,-4 12 6-16,1-5 0 15,-3 0 30 1,-2 1-27-16,1-1-1 15,-1 1-10-15,-1-1 21 16,-1 2-29-16,0-3 8 16,0 1 11-16,-1 1-14 15,0-3 9 1,0 1-9 0,-3 0 8-16,1 0-38 15,-3-2-28 1,1 0-67-16,-3 0-105 15,-1 0-122-15,2-2-421 16,-1 0 65-16,-3-2 45 0,-1-1 72 16,-1 0 70-16,-4-3 38 15</inkml:trace>
  <inkml:trace contextRef="#ctx0" brushRef="#br0" timeOffset="133115.04">16093 8651 363 0,'0'0'133'0,"0"0"8"0,0 0-16 16,0 0-4-16,0 0-9 0,0 0 9 0,3-10-14 15,-3 10 3-15,0 0-2 0,0 0-3 16,0 0 7-16,0 0 16 0,0 0-5 16,0 0-10-16,0 0-11 0,0 0 0 0,0 0-2 0,12 9 3 15,-12-9-11-15,0 0-3 0,7 10 6 0,-7-10-18 16,3 8 10-16,-3-8-15 0,5 11 9 16,-2-6-19-16,-3-5 17 0,7 13-2 0,-4-6-23 15,2 0 12-15,0 0-14 0,0 1 14 0,2 2-20 16,0-2 11-16,0 1 4 0,-1 0-10 15,0-1 5-15,0 2 3 0,1-1-5 0,-1-2-5 16,-3 1-3-16,1 0-3 0,-1 0 3 0,1 0 23 16,-1-1-28-16,-3 2 18 0,0-9-25 15,3 14 22-15,-3-6-20 0,0-8-8 0,1 13-10 16,-1-13 30-16,-1 12-37 0,1-12 14 0,1 12-7 16,-1-12 3-16,0 10-6 0,0-10-12 0,1 10-3 15,-1-10 23-15,1 10-28 0,-1-10 12 16,1 9 6-16,-1-9 7 0,1 8-30 15,-1-8 8-15,0 0-6 0,3 10-20 0,-3-10 0 16,0 0-21-16,4 8-2 0,-4-8-31 0,0 0-51 16,6 6-49-16,-6-6-79 0,0 0-59 15,0 0-23-15,0 0-353 0,0 0 41 0,20-6 71 16,-20 6 54-16,8-8 49 0</inkml:trace>
  <inkml:trace contextRef="#ctx0" brushRef="#br0" timeOffset="133582.07">16295 8850 276 0,'-2'4'125'0,"2"-4"65"16,-5 7 2-16,3-2-34 0,0 0-24 15,2-5 29-15,-2 8-22 0,0-2-5 0,2-6-16 0,-1 9 3 16,1-4-13-16,0-5 10 0,3 10-12 0,-3-10 5 16,4 8-6-16,0-5 16 0,0 0-41 0,2 0 2 15,-1 0-10-15,0 0 8 0,-5-3 3 16,14 3-21-16,-7-2-23 0,1-1 20 15,1 1-25-15,-1-1 13 0,-8 0-11 0,16-1 13 16,-9 1-10-16,1-3 5 0,-2 1-10 0,-6 2 10 16,9-6-2-16,-5 3 7 0,-2-2 16 0,-2 5-11 15,3-8-2-15,-3 8-1 0,-1-10 9 16,-1 5-14-16,-1 2-4 0,3 3 5 0,-7-10-6 16,3 5-10-16,-1 3-5 0,1-1 1 0,-1-1-4 15,0 3 21-15,0-2-38 0,5 3 12 16,-8-5-12-16,4 4 13 0,4 1-29 0,-5-2-7 15,5 2-42-15,0 0-9 0,0 0-75 16,0 0-97-16,0 0-108 0,-9-1-363 0,9 1 67 16,0 0 48-16,0 0 54 0,0 0 51 0</inkml:trace>
  <inkml:trace contextRef="#ctx0" brushRef="#br0" timeOffset="134260.96">16487 8853 465 0,'16'3'159'0,"-16"-3"-10"16,7 4 35-16,-7-4-56 0,7 4-3 0,-3-2 13 15,1 1-4-15,-5-3 9 0,9 6-15 0,-3-1-3 16,-1 0-7-16,0 0-8 0,0 1 28 0,1 0-2 16,-2 1-11-16,2-1-7 0,-2 1 13 0,0 0-29 15,1 0-7-15,-2 0 0 0,2 0-3 0,-2 1-10 16,-1 0-3-16,3-2-5 0,-3 2-10 0,1-3-2 16,-1 2-4-16,1-1-1 0,-1 1-14 0,-2-7 6 15,3 9-8-15,-3-9 8 0,2 7 2 0,-2-7 5 16,3 5-10-16,-3-5-10 15,0 0-3-15,0 0 6 0,0 0-4 0,0 0 1 16,0 0-13-16,0 0 3 0,0 0 2 0,0 0-10 16,0 0 0-16,-5-18-13 0,5 18 10 0,-2-13-7 15,2 6 2-15,0 7 6 0,0-15 4 16,0 7-7-16,0-1-5 0,0 9 4 0,2-15 9 16,0 7-19-16,1 0-4 0,-1 0-3 0,0 1-3 15,-2 7 6-15,4-12 22 0,-1 7-20 0,-3 5-5 16,5-8 13-16,-5 8-14 0,4-8-1 15,-4 8 7-15,5-3 2 0,-5 3-7 16,8-2 3-16,-8 2 9 0,0 0 6 0,0 0-10 16,0 0-11-16,18 4 21 0,-14-1-3 0,0 3 3 15,-4-6-13-15,6 8 10 0,-1-3-5 0,-2 1 13 16,1 0-15-16,-1 1 15 0,2-1-3 0,-2 1 11 16,2-1-14-16,-1 2-7 0,1-1 6 15,-1 0-4-15,0 1-14 0,0-2 32 0,0 2-20 16,1-1 1-16,0-2-4 0,-1 2 16 0,0 0-23 15,1-2 15-15,-1 1-10 0,0-1-2 0,0 0 2 16,-1 0 15-16,0 0 5 0,-3-5-22 16,6 6-8-16,-2-3-1 0,-4-3-27 0,6 5-8 15,-6-5-62-15,9 2-20 0,-9-2-71 0,0 0 12 16,17-5-67-16,-10 2-109 0,1-1-351 0,2-1 59 16,-1-1 56-16,0-2 53 0,-1 0 42 15</inkml:trace>
  <inkml:trace contextRef="#ctx0" brushRef="#br0" timeOffset="134793.54">17010 8841 596 0,'0'0'182'0,"-12"-7"22"0,12 7-24 16,0 0-1-16,0 0 10 0,0 0 11 0,-12 0-34 16,12 0 8-16,0 0-5 0,-14 1 3 0,14-1-31 15,-10 3 20-15,10-3-20 0,-13 4-11 16,7-2-22-16,6-2 9 0,-13 4-22 0,13-4-3 16,-12 3-10-16,7 0-8 0,5-3-10 0,-8 4-7 15,8-4-9-15,-7 8 1 0,7-8-6 16,-3 6 14-16,3-6-27 0,-2 7 11 0,2-7-15 15,0 0 15-15,6 11-8 0,-6-11 1 16,12 8-9-16,-2-3 26 0,0-2-33 0,3 3 8 16,-1-2-1-16,1 0 1 0,2 1 7 0,-2 0-2 15,0 1-16-15,3-1 19 0,-4 1-11 0,1-1 0 16,1 1-16-16,-2-1 22 0,3 3 9 16,-4-1-18-16,1-1-7 0,-2-1 0 0,-1-1 15 15,-2 2 11-15,1-1-14 0,-1-1 8 0,-2 2 26 16,-5-6-18-16,8 8 10 0,-5-4-20 0,-3-4 10 15,3 9 15-15,-3-9-20 0,0 0 3 0,-3 14 7 16,3-14-18-16,-5 8 0 0,-1-3 18 16,0-1-7-16,-2 0-14 0,-1-1-7 0,-3 0-5 15,-1 1 10-15,-1-2-36 0,0-1-20 0,-3 1-13 16,0-2-36-16,0 0-15 0,0-2-60 0,-1 0-50 16,-1-2-54-16,3 0-141 15,1-1-71-15,2 0-247 0,0-1 37 0,0 1 48 16,1-1 77-16,1 1 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7:53:45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6108 9652 481 0,'0'0'164'0,"0"0"-11"15,-10 3 11-15,10-3-8 0,0 0 3 16,0 0-6-16,0 0-2 0,-7 1-5 0,7-1 0 16,0 0-10-16,0 0-13 0,0 0 2 0,0 0-2 15,0 0 8-15,-12-2-24 0,12 2-2 16,0 0-15-16,0 0-8 0,-5-6-11 0,5 6 9 16,0 0-6-16,0 0-20 0,-4-8-1 0,4 8 1 15,0-7 0-15,0 7-3 0,0 0 5 0,0-11-10 16,0 11 3-16,2-10-11 0,-2 10 8 15,2-9-7-15,-2 9 2 0,3-10-16 0,-3 10 11 16,3-9-2-16,-3 9 22 0,3-8-20 0,-3 8-11 16,4-10-4-16,-1 6 12 0,-3 4-15 0,5-9 8 15,-5 9-6-15,6-9-5 16,-3 6 11-16,-3 3 7 0,9-10-2 0,-6 6-16 16,-3 4 1-16,7-7 12 0,-4 3-3 0,-3 4 9 15,5-7-27-15,-5 7 14 0,6-4-8 0,-6 4-8 16,5-6 23-16,-5 6-15 0,0 0 10 15,7-3-23-15,-7 3-8 0,0 0 13 0,0 0 3 16,12-1 25-16,-12 1-30 0,0 0 10 0,0 0-29 16,13 4 16-16,-13-4 0 0,8 5 21 0,-8-5-14 15,6 5 6-15,-6-5-13 0,7 6 26 16,-7-6-8-16,7 8-6 0,-7-8 1 0,8 7-5 16,-8-7 0-16,6 6-1 0,-1-1 9 0,-5-5 2 15,8 6-18-15,-8-6 2 0,10 6 6 0,-5-3 12 16,-5-3-25-16,10 5 10 0,-10-5 13 15,9 2-8-15,-9-2 3 0,0 0 10 16,14 2-15-16,-14-2-13 0,0 0 12 0,11-2-7 16,-11 2-5-16,0 0 26 0,10-6-11 0,-10 6 3 15,8-7-18-15,-4 4 5 0,-4 3-8 0,5-8 36 16,-5 8-33-16,7-9-8 0,-4 3 16 16,-3 6 7-16,4-10-12 0,-1 5 2 0,-3 5-11 15,4-10 9-15,-4 10 2 0,3-8-3 0,-3 8 8 16,3-9-2-16,-3 9-18 0,2-6 17 15,-2 6 39-15,0 0-38 0,3-8-9 16,-3 8 1-16,0 0 5 0,0 0 3 0,4-7-6 16,-4 7 3-16,0 0-2 0,0 0 4 0,0 0-7 15,0 0-5-15,0 0 7 0,0 0 9 0,0 0-6 16,13 3 38-16,-13-3-43 0,0 0 0 16,0 0-6-16,11 5 14 0,-11-5-13 0,0 0 10 15,12 5 0-15,-12-5-3 0,7 2-10 0,-7-2 21 16,10 4-18-16,-10-4 10 0,11 5 2 0,-11-5 4 15,13 3 4-15,-7-1 5 0,-6-2-15 16,15 3-5-16,-8-2 10 0,-7-1-7 0,17 2-6 16,-7-1 3-16,-1 0 5 0,-9-1 2 0,19 0-4 15,-9 0 9-15,-10 0-4 0,18 0-8 0,-8 0-5 16,0 0 12-16,-10 0-12 0,20-1 7 16,-12 1 3-16,2-1 16 15,-10 1-24-15,21 0 8 0,-11-1 3 0,-1 0 9 16,1 1-12-16,0-1-2 0,2 1-1 0,-1-2 19 0,-1 2-14 15,2-1 6-15,0-1-13 0,-1 1 5 16,1 0-10-16,2 0 2 0,-2-3 3 0,-1 2 5 16,2 1-5-16,1-2 0 0,-3 2 5 0,0-1 10 15,1-1 8-15,-1 1-16 0,-1-1-7 0,1 1-3 16,1 0 19-16,-3-1 2 0,3 1-21 16,-1 0 8-16,-1-1 5 0,1 1 15 0,0-1-20 15,0 1-12-15,0 1-1 0,1-1 15 0,1-1-14 16,0 0 12-16,-1 1 5 0,1 1-3 0,0-2-15 15,0 1 16-15,0-1-16 16,-1 1 6-16,-1 0-9 0,2-1 6 0,-1 0 2 16,-1 3 11-16,1-2-13 0,-3 1-3 0,3-2 8 15,-1 1-3-15,-1 0 11 0,0 2-14 0,2-2 27 16,-2 1-19-16,1-2-7 0,0 2 7 16,1-1 1-16,-3 2-6 0,1-1-15 15,2 0 38-15,-2 0-25 0,0 1 15 0,1-2-20 16,-1 2 33-16,0-3-39 0,1 3 3 0,-1-1 6 15,2 0 12-15,-1 0-18 0,0 0 15 0,0-1-15 16,0 1 8-16,0 1-3 0,1-1 6 16,-1 0 1-16,-1 1 6 0,2-1-12 0,-1 1 7 15,0-1 2-15,0 1-2 0,0 0 0 0,2-1 23 16,-3 1-34-16,3-1 16 0,-2 1-5 0,1 0 5 16,1 0 3-16,-2 0-8 0,2 0-3 15,-1 0 3-15,1 0 7 0,0-1-4 0,1-1 4 16,-1 2-2-16,0 0-5 0,0 0 13 0,3-2-26 15,-3 1 23-15,4 1-10 0,-2 0 10 0,1 0-18 16,-2 0 8-16,1 0-5 0,1-1 2 16,0 0 13-16,-1 1-5 0,1 0 3 0,0-1-8 15,-1 2-3-15,1-1 11 0,0 0-6 16,1 1 6-16,1-1-1 0,0-1 16 0,2 1-10 0,-2 0-11 16,1-1 19-16,0 0-4 15,0 0-29-15,2 1 9 0,-3 0 21 0,1 0-26 16,3-2 23-16,-2 2-2 0,-2 0-13 0,4-1 10 15,-3 1 0-15,1 0 10 0,-1 0-15 0,3-2 0 16,-2 2-13-16,1-1 31 0,2 1-20 16,-5 0-11-16,2 0 10 0,1-1 16 0,0 0-18 15,-1 0 8-15,-1 1-6 0,1-1 16 0,3 0-18 16,-2-1 15-16,2 2-5 0,-1 0-7 0,0-1 4 16,0 0-4-16,2 1-9 0,-2 0 19 15,1 0-26-15,0 0 31 0,-4 0-13 16,4 1 8-16,-5-1-8 0,6 1 0 0,-4-1-5 15,1 0-8-15,-1 0 20 0,2 0-7 0,-3 0-15 16,3 2 15-16,1-2-5 0,-5 1 10 16,5 0-2-16,-1-1 2 0,0 2-8 0,1-2 11 15,-2 1-16-15,3-1-7 0,-3 1 20 0,1 1 3 16,0-2-14-16,2 3 6 0,-3-3-5 0,1 1 10 16,4 0-20-16,-5 0 5 0,2 0 18 15,0 0 4-15,0-1-14 0,0 3-3 16,-1-1-3-16,1-1 16 0,-1 1-11 0,2 0 8 15,-1 0-10-15,-1 0 8 0,2-1 7 0,-3 2 0 16,3-2-15-16,-2 0-5 0,0 1 0 16,0 0 7-16,1-1 8 0,-1 1-15 0,-1-2 5 15,1 3 2-15,0-1 6 0,-1-1-6 0,1 0 13 16,-1 1-4-16,1 0-14 0,-2-1 5 0,1 1 3 16,1 0-7-16,-1-1-6 0,2 0 15 15,-3 0-4-15,4 1 2 0,-2-1 10 0,0 1-5 16,0-1-5-16,2 0 10 0,-3 0-20 0,1 1 13 15,1-1-6-15,0 2 11 0,-2-2-18 0,1 1 25 16,1-1-12-16,-2 0 4 0,1 1-4 16,0-2 7-16,-1 1-28 0,2 1 16 0,-3-1 7 15,2 0-13-15,0 1 3 0,-4-2-3 0,2 1 13 16,1 2-7-16,-1-3-3 0,1 2 20 0,0-1-18 16,1-1 16-16,0 1-10 0,0 1-6 15,-2-1-4-15,0-1 7 0,2 1-3 16,0 0 29-16,-4 0-42 0,1 0 11 0,0-1-3 15,-1 1 21-15,1 0-15 0,-1 0 4 16,0-1-17-16,2 1 12 0,-2-1-4 0,-1 1 12 0,0-1 15 16,0 0-25-16,1 1-3 0,-3 1 8 15,2-2 23-15,-1 2-25 0,0-1-8 0,-2-1-1 16,1 1 14-16,-2 0-13 0,2-1 0 0,0 2 22 16,-1-1-19-16,1-1 7 0,0 3-13 0,0-2 26 15,0 1-11-15,-1-1 14 16,1 0-16-16,2 0 10 0,-3 0-5 0,2 0-10 15,-1 1-3-15,1-2 39 0,-1 1-34 0,1 0 1 16,0 0-1-16,-2 1-5 0,1-1 6 0,1-1 4 16,-1 2 11-16,1-2-15 0,0 1-9 15,0 0 17-15,0 1-19 0,-1 0 15 0,1 0-12 16,-1-1 8-16,0 0-1 0,0 1-5 0,-1-1 19 16,1 0-14-16,-2 1 8 0,1-1-2 15,0 1-1-15,-1-2 29 0,-3 2-49 16,5-2 18-16,-2 1 8 0,-1 0 10 0,2 0-34 15,-1-1 9-15,0 1 9 0,-1 1-4 0,0-2-9 16,2 0 6-16,0 2 3 0,0-1-1 0,-1-1 1 16,0 0 4-16,0 0 1 0,1 0 2 15,-1 0 2-15,1 0-1 0,2 0 1 0,0 0 14 16,0 0-24-16,0 0 6 0,1 0-11 0,-1 0 11 16,1 0-6-16,-1 0 8 0,0 1-12 0,-1-1 24 15,1 0-22-15,-1 1 16 0,1-1-11 16,0 1-3-16,-3-1 0 0,1 0 1 0,0 1-1 15,-1-1 11-15,1 1-23 0,-2-1 22 0,0 1-12 16,0-1 0-16,0 0 8 0,1 1-8 0,-2-1 5 16,1 0 2-16,1 1 6 0,0 0-1 15,-2-1-12-15,1 1 5 0,0 0 0 0,-1-1-7 16,2 1 9-16,-3-1 3 0,-10 0 0 0,23 1 11 16,-11-1-34-16,-1 0 33 0,0 1-12 15,1-1-1-15,-1 2-2 0,-1-2 3 16,2 0-3-16,-12 0 10 0,21 2-7 0,-11-1 2 15,0-1-8-15,1 0 6 0,-1 2 15 0,1-2-11 16,-11 0-1-16,20 3 11 0,-11-3-14 0,0 2 28 16,1-1-26-16,0 0 15 0,-10-1-17 15,18 3 5-15,-10-2-11 0,2 1 26 0,-1 1 0 16,1-2-8-16,0 1-20 0,0 0 10 0,0 1 1 16,1-1-4-16,-1 0 11 0,0 0 13 0,2 1-29 15,-3-1 11-15,1 0 7 0,0 1-25 16,-2 0 0-16,1-1 15 0,-1 1 2 15,-8-3-4-15,14 6-1 0,-7-3 6 0,-1 1-5 16,-6-4-11-16,11 6 21 0,-7-1 2 0,-4-5-17 16,9 6-6-16,-9-6 10 0,6 6 1 15,-6-6 5-15,5 5 12 0,-5-5-7 0,0 0-8 16,3 8 5-16,-3-8-15 0,0 0-5 0,0 0 5 16,-11 8 13-16,11-8 4 0,-10 5 1 0,10-5 0 15,-10 3-23-15,3 0 12 16,0 0-7-16,7-3 18 0,-12 3-5 0,5-2-8 15,7-1 5-15,-12 3 0 0,12-3-5 0,-12 2 2 16,12-2-2-16,-10 1-2 0,10-1-11 0,-10 0-13 16,10 0-73-16,-10-3-111 0,10 3-353 15,-7-5-223-15,1 0 56 0,0 1 88 0,-1-1 56 16,-1-2 63-16,0 0 60 0</inkml:trace>
  <inkml:trace contextRef="#ctx0" brushRef="#br0" timeOffset="2112.27">6880 8978 847 0,'-9'-1'240'15,"9"1"-30"-15,0 0-10 16,-10-3-11-16,10 3-9 0,0 0-22 15,0 0 3 1,0 0 3-16,0 0-28 63,0 0 2-48,0 0 3-15,0 0-34 16,26-4 4-1,-13 3-12 1,1 0 6 0,1-1-15-1,5-1 5 1,2 2-13 0,1-1 5-16,1 0-18 15,4-1 0-15,-3 0-5 16,-1 1 0-1,1-1-21-15,-1 3 3 16,-2-3-12-16,0 2 22 16,-4-1-28-1,-1 2 0 1,-1-2-7-16,-2 2 17 16,-2-2-25-16,-2 1 5 0,0 1 13 15,-10 0-31 1,17-3 5-16,-11 3-8 15,-6 0 1-15,12-1-4 16,-12 1-24-16,0 0-6 16,8-2-10-1,-8 2-13-15,0 0-23 16,0 0-28 0,0 0-26-16,0 0-20 15,0 0 8 1,0 0-47-1,0 0-15-15,0 0-5 0,-38 3 23 16,30-3-10-16,-2 0 23 16,-1 2 43-16,1-1-7 15,-2-1 17 1,12 0-4-16,-19 0 48 0,9 0-8 16,0 0 37-1,10 0 7-15,-16 0 33 16,16 0 13-16,-12-1 15 0,12 1 31 15,-10-2 13 1,10 2 10-16,-8 0 31 16,8 0 5-16,0 0 18 15,-8-2-3-15,8 2 3 16,0 0 2-16,-7-3-2 16,7 3-2-1,0 0-6-15,0 0 5 0,0 0-12 16,-7-3-3-1,7 3-8 1,0 0-8-16,0 0-4 0,0 0-6 16,0 0 3-16,0 0-18 15,0 0 13-15,0 0-8 16,0 0-13-16,22-3-12 0,-22 3 7 31,11 0-7-31,-11 0-11 16,14 0-2-1,-14 0-3-15,13 0-3 16,-13 0 6 0,14-2-3-16,-14 2 11 15,15 0-16-15,-15 0-3 0,14 0-2 0,-7 0 10 0,-7 0-25 0,14 0 15 0,-14 0-16 0,14 0 14 16,-14 0-6-16,10 0-3 0,-10 0-7 0,10 0 34 0,-10 0-39 0,0 0 10 0,13 0-8 0,-13 0-4 0,0 0-1 0,0 0 10 0,12 0 6 0,-12 0-18 0,0 0 7 0,0 0 3 0,0 0-5 0,0 0 5 0,11 0-15 16,-11 0 15-16,0 0 0 0,0 0-21 0,0 0 11 0,0 0 2 0,7 4-7 0,-7-4 7 0,0 0-7 0,0 0 18 0,0 0-6 0,0 0 3 0,0 0-10 0,0 0-3 0,0 0 8 0,0 0-8 0,0 0 5 15,0 0-2-15,0 0 5 0,0 0-5 0,0 0 0 0,-21 9 10 0,21-9-11 0,0 0 4 0,-7 3-11 0,7-3 10 0,0 0-7 0,-9 1 7 0,9-1 3 0,0 0-3 0,0 0 8 0,-8 4 10 16,8-4-27-16,0 0 14 0,0 0-20 0,-9 1 18 0,9-1-16 0,0 0-2 0,0 0-2 0,-12 2 14 0,12-2-12 0,0 0-10 0,-10 0-10 0,10 0 22 0,0 0-25 0,-11 3 8 0,11-3-3 0,0 0 23 15,0 0 13-15,-12-1-6 0,12 1-14 0,0 0 2 0,0 0 2 0,-9-2 1 0,9 2 2 0,0 0 36 0,0 0-34 0,0 0 6 0,-9-1-3 0,9 1 3 0,0 0-10 0,0 0 48 0,0 0-33 16,0 0 0-16,0 0-11 0,-10 0 3 0,10 0 21 0,0 0 0 0,0 0-11 0,0 0-10 0,0 0 19 0,0 0-14 0,0 0 5 0,0 0 6 0,0 0-1 0,0 0-9 0,0 0 7 0,0 0-3 0,0 0 6 0,-9 4 12 0,9-4-2 0,0 0 0 0,0 0 5 0,0 0 0 0,0 0-3 0,0 0 18 0,0 0 3 16,0 0-10-16,0 0-6 0,0 0 3 0,0 0 5 0,0 0-2 0,0 9-6 0,0-9 16 0,0 0-5 0,0 0-11 0,0 0-2 0,0 0 11 0,1 10 1 0,-1-10-17 0,0 0 10 0,0 0-5 0,4 13 10 0,-4-13-7 0,0 0-6 0,0 12-7 0,0-12 10 0,1 9 5 0,-1-9 0 0,0 11 5 0,0-11-8 0,0 11 3 0,0-11-15 15,0 13 23-15,0-13-18 0,0 12 10 0,0-5-8 0,0-7 23 0,0 13-22 0,0-13 9 0,0 14-9 0,0-8 4 0,0-6-15 0,1 15 3 0,-1-7-13 0,0-8 28 0,0 12-16 0,1-5 9 0,-1-7 2 0,0 13-8 0,1-6-2 0,-1-7 7 0,0 13 8 0,0-13-28 0,2 13 8 0,-2-13-1 16,0 12 11-16,0-12-16 0,0 11 11 0,0-11 2 0,0 11 13 0,0-11-15 0,2 8-13 0,-2-8 13 0,0 10-11 16,0-10 3-16,1 9-5 15,-1-9 25-15,0 0-22 0,1 11 4 0,-1-11-7 16,0 0 15-16,1 8-12 0,-1-8-3 0,0 0 5 15,2 11 23-15,-2-11-23 0,0 0-3 0,3 7 6 16,-3-7-6-16,0 0-2 0,0 0 8 0,2 8-1 16,-2-8 14-16,0 0-22 0,0 0 12 15,0 0 1-15,0 0-17 0,1 11 7 0,-1-11-9 16,0 0 22-16,0 0-13 0,0 0 1 0,0 0-6 16,0 8 16-16,0-8-13 0,0 0 17 0,0 0-17 15,0 0 18-15,0 0-13 0,0 0 3 16,0 0-1-16,0 0 1 0,0 0-6 0,0 0-27 15,0 0 17-15,0 0-44 0,0 0-30 0,0 0-69 16,0 0-54-16,0 0-120 0,0 0-253 0,0 0-111 16,0 0 64-16,5-24 47 0,-5 24 60 15,2-10 60-15</inkml:trace>
  <inkml:trace contextRef="#ctx0" brushRef="#br0" timeOffset="22232.96">6042 10181 296 0,'0'0'118'0,"0"0"0"0,0 0-16 0,0 0-25 16,0 0 20-16,0 0-17 0,0 0-1 15,0 0 0-15,0 0-12 0,0 0-3 0,0 0 5 16,0 0 0-16,0 0-5 0,0 0 5 0,0 0-18 16,0 0 16-16,0 0-18 0,0 0 17 0,0 0-22 15,0 0 22-15,1-9 14 0,-1 9-6 16,0 0-36-16,0 0 21 0,0 0-3 0,0 0-12 15,0 0 5-15,0 0 2 0,0 0-23 16,0 0 0-16,4-4 8 0,-4 4-8 0,0 0-25 16,0 0 27-16,0 0-9 0,0 0 15 15,0 0-6-15,0 0-9 0,0 0 10 0,0 0-1 16,0 0 4-16,0 0-4 0,0 0-7 0,0 0 3 16,0 0-6-16,0 0 14 0,0 0-9 0,0 0 3 15,0 0-15-15,0 0 3 0,0 0 17 16,0 0-8-16,0 0-14 0,0 0 9 15,-15 17-2-15,15-17 15 0,-4 7-22 0,4-7 4 16,-6 6 11-16,6-6-9 0,-6 9-11 0,6-9 12 16,-5 7-16-16,5-7 13 0,-5 9 8 0,5-9 1 15,-4 7-12-15,4-7 11 0,-6 7-5 16,6-7-2-16,-4 6-9 0,4-6 9 0,-5 4 12 16,5-4 10-16,0 0-7 0,0 0-11 0,-5 8-9 15,5-8 17-15,0 0-18 0,0 0 31 16,-5 4-26-16,5-4 3 0,0 0 3 0,0 0-8 15,0 0-13-15,-7 5 5 0,7-5-3 0,0 0 16 16,0 0-18-16,0 0 3 0,-5 4 4 0,5-4 11 16,0 0-23-16,0 0 15 0,0 0 3 15,-6 5 0-15,6-5-28 0,0 0 10 0,0 0 7 16,-6 6 6-16,6-6-6 0,0 0 9 0,0 0-17 16,0 0 9-16,0 0 0 0,0 0 7 15,-4 6-5-15,4-6 5 0,0 0 0 16,0 0 1-16,0 0-9 0,0 0 6 15,0 0-6-15,0 0-7 0,0 0-2 0,0 0 17 0,0 0-13 16,0 0 8-16,0 0-17 0,0 0 19 0,0 0-4 16,0 0-6-16,0 0 3 0,0 0 18 15,0 0-28-15,0 0 5 0,0 0 5 0,0 0 10 16,12-22-28-16,-12 22 36 0,4-7-10 0,-4 7-8 16,5-8-5-16,-5 8 12 0,7-7-7 0,-7 7-7 15,3-6 2-15,-3 6 22 16,7-9-17-16,-7 9-5 0,5-7 18 0,-5 7 0 15,4-5-13-15,-4 5 3 0,5-6-1 0,-5 6-20 16,0 0 3-16,4-7 30 0,-4 7-10 0,0 0-7 16,5-8 9-16,-5 8-7 0,0 0-7 15,3-4 14-15,-3 4-9 0,0 0 30 0,0 0-18 16,5-5 6-16,-5 5 2 0,0 0 25 0,0 0-15 16,0 0-10-16,6-5 3 0,-6 5-11 15,0 0 21-15,0 0-8 0,0 0 7 16,0 0-7-16,0 0-5 0,0 0-5 0,0 0 5 15,0 0-5-15,0 0-8 0,13 9 13 0,-13-9-8 16,0 0 16-16,5 5-8 0,-5-5-1 0,0 0-19 16,5 8 17-16,-5-8-7 0,5 5 7 15,-5-5 1-15,0 0-4 0,7 5 14 0,-7-5-13 16,0 0 0-16,8 6 12 0,-8-6-7 0,6 6 10 16,-6-6 3-16,7 5-8 0,-7-5-2 0,5 7 14 15,-5-7-12-15,6 6 18 0,-6-6-20 16,5 6 17-16,-5-6-27 0,7 7 4 0,-7-7-2 15,7 6-6-15,-7-6-4 0,5 6 28 0,-5-6-29 16,6 6 1-16,-6-6-1 0,5 4 3 0,-5-4 6 16,7 5-4-16,-7-5 16 0,6 5-15 15,-6-5-5-15,0 0 2 0,7 6 20 0,-7-6-4 16,0 0-14-16,7 5-7 0,-7-5 6 16,0 0-4-16,6 3 21 0,-6-3 8 0,0 0-16 15,0 0-15-15,0 0-13 0,0 0 39 16,8 4-11-16,-8-4-15 0,0 0 11 15,0 0 4-15,0 0-10 0,0 0-10 0,0 0-8 0,0 0-53 16,0 0-65-16,0 0-153 0,0 0-540 0,0 0 71 16,13-7 65-16,-13 7 91 0,0 0 47 15,0-11 71-15,0 11 19 0</inkml:trace>
  <inkml:trace contextRef="#ctx0" brushRef="#br0" timeOffset="23999.49">12568 10016 286 0,'0'0'123'0,"0"0"-23"0,0 0 20 0,0 0-25 16,0 0 10-16,0 0-10 0,0 0-8 0,0 0-3 15,0 0 3-15,0 0 15 0,0 0-25 16,0 0-15-16,-16-4 30 0,16 4-28 0,0 0 2 16,0 0-7-16,0 0 10 0,0 0-7 0,0 0-14 15,-14 7-22-15,14-7 18 0,0 0-6 16,0 0 5-16,-2 8-12 0,2-8 5 0,0 0 2 15,0 0-4-15,-2 8 17 0,2-8-31 16,0 0 11-16,-3 8 13 0,3-8-14 0,-4 6 14 16,4-6-13-16,-4 8 15 0,4-8-16 0,-6 7 19 15,6-7-18-15,-6 8 5 0,6-8-1 0,-5 7 4 16,5-7 12-16,-6 7-15 0,6-7-21 16,-5 7 26-16,5-7-13 0,-3 5 8 0,3-5-5 15,0 0 17-15,-6 8-9 0,6-8 2 0,0 0-18 16,-3 6 5-16,3-6 3 0,0 0-1 0,0 0-12 15,0 0 16-15,-4 6-6 0,4-6-8 16,0 0-2-16,0 0 5 0,0 0-20 0,0 0 17 16,0 0-12-16,0 0 5 0,-2 7-3 0,2-7 0 15,0 0-10-15,0 0 21 0,0 0-14 0,0 0 4 16,0 0-6-16,0 0 18 16,0 0-23-16,0 0 7 0,0 0-1 0,0 0-4 15,0 0 8-15,18-13-5 0,-18 13 3 16,6-6-3-16,-6 6 13 0,7-7-2 0,-7 7-22 0,9-6 12 15,-5 1 1-15,-4 5-7 0,10-7-5 16,-5 2 26-16,0 1-24 0,-5 4 3 16,11-6-10-16,-6 1 17 0,0 2-17 0,-5 3 10 0,10-6-10 15,-4 3 13-15,-6 3-9 0,8-4 9 0,-8 4 5 16,7-5 7-16,-7 5-20 0,8-2 20 0,-8 2-2 16,0 0 2-16,0 0-2 0,13 1 10 15,-13-1-10-15,0 0 41 0,0 0-41 16,12 6 15-16,-12-6-15 0,7 6 45 0,-7-6-35 15,8 6 8-15,-4-2-8 0,-4-4-10 0,9 8 7 16,-4-3 11-16,-2 0-10 0,-3-5 4 16,10 9-9-16,-5-4 12 0,0 0 5 0,-5-5-15 15,10 11 0-15,-6-7-3 0,0 1-2 16,-4-5 5-16,8 10-3 0,-5-5 13 0,2 1-4 0,-5-6-9 16,7 11-5-16,-4-6 28 0,-3-5-12 15,5 10-5-15,-5-10-19 0,5 9 21 16,-3-4-13-16,-2-5 1 0,3 8-9 0,-3-8 8 15,3 8 8-15,-3-8-15 0,2 7-6 0,-2-7 19 16,0 0-14-16,2 8-12 0,-2-8-39 0,0 0-84 16,0 0-222-16,3 2-431 0,-3-2 87 15,0 0 62-15,0 0 73 0,-14-17 50 0,5 6 71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07:25:4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22 1000 0 0,'-3'-1'499'0'0,"-24"0"2276"0"0,24 1-891 0 0,0 0-1510 0 0,-40-6 5687 0 0,30 4-4948 0 0,11 1-399 0 0,10 2-618 0 0,25 1-9 0 0,-24-2-27 0 0,-6 0 0 0 0,9 0 16 0 0,-9 0 64 0 0,1 0-95 0 0,0-1-32 0 0,30 5 245 0 0,33 5 2 0 0,-35-6-226 0 0,-30-3-33 0 0,2 1 19 0 0,74 9 49 0 0,-75-10-50 0 0,1 0-22 0 0,73 3 92 0 0,-38-2-73 0 0,-2 3 27 0 0,22 2 29 0 0,-10-1-32 0 0,6-1-118 0 0,-33-3 57 0 0,35 4 72 0 0,96-5-44 0 0,-85-5 114 0 0,126-6-158 0 0,-191 11 10 0 0,1 0 11 0 0,140-12 91 0 0,-27 2-110 0 0,-115 10 3 0 0,1 0 54 0 0,11-2 19 0 0,-1 1-32 0 0,-8 1-25 0 0,6-2 16 0 0,-5 2-8 0 0,6-1-16 0 0,-1 1-21 0 0,37-3 130 0 0,0-3-39 0 0,-45 5-58 0 0,0 1 44 0 0,78-5-164 0 0,-78 5 134 0 0,14 0 58 0 0,1 0 58 0 0,-15 0-109 0 0,44-1 146 0 0,-45 0-134 0 0,18 1 63 0 0,27-3 15 0 0,-44 3-108 0 0,29-1-1991 0 0,-29 0 1126 0 0,31-1-8873 0 0,-31 2 7768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07:25:4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 1176 0 0,'-21'-1'10354'0'0,"27"1"-10354"0"0,9 0 343 0 0,0 0 0 0 0,27 5-1 0 0,156 20 1100 0 0,-20-4-1270 0 0,-107-14-181 0 0,117 13 247 0 0,-130-16-162 0 0,69-2 0 0 0,-39-3-73 0 0,-82 1 20 0 0,72-1-51 0 0,-50 1 20 0 0,-26 0 10 0 0,2 0-11 0 0,87-2-43 0 0,-79 0 50 0 0,18-2 25 0 0,-6 2-3 0 0,0 0 1 0 0,27 3-1 0 0,37-6 152 0 0,-85 5-153 0 0,1 0 21 0 0,61-5 310 0 0,-63 4-307 0 0,2 1 4 0 0,42-4 75 0 0,-43 3-96 0 0,0 1 21 0 0,83-8 588 0 0,-83 7-554 0 0,1 1-48 0 0,72-14 526 0 0,-74 14-459 0 0,0 0-68 0 0,22-1 250 0 0,-19 1-4679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07:25:4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2680 0 0,'0'0'6992'0'0,"8"1"-6663"0"0,22 2-31 0 0,-23-3 19 0 0,27 9 1028 0 0,322 68 1732 0 0,-236-61-2960 0 0,-49-8 77 0 0,-14-3-208 0 0,-45-5 22 0 0,-1 1 0 0 0,0 0 1 0 0,1 1-1 0 0,-1 0 0 0 0,13 4 0 0 0,-20-4-17 0 0,1-1-6 0 0,27 0-38 0 0,5 2 109 0 0,-30-3-54 0 0,40 2 15 0 0,68-5 0 0 0,-38-6 53 0 0,-74 9-48 0 0,1 0 8 0 0,43-2 64 0 0,-44 1-40 0 0,1 1-39 0 0,67-2 37 0 0,76 1 31 0 0,-129 0-31 0 0,-15 1-38 0 0,2 0 32 0 0,69 0 34 0 0,-47-1-38 0 0,-24 1-3 0 0,1 0-8 0 0,50-2 62 0 0,2-1-42 0 0,-7 3-29 0 0,-46 0-14 0 0,0-1 8 0 0,43-2 55 0 0,-43 3-69 0 0,0-1-23 0 0,42-4 34 0 0,-43 4-4 0 0,2 2 64 0 0,2-1-76 0 0,40-3-20 0 0,-34 1 93 0 0,-10 2-72 0 0,1 0-31 0 0,28-2 38 0 0,-28 2-15 0 0,15 0 41 0 0,-14 0-59 0 0,29-1 3 0 0,-30 1 33 0 0,0 0-33 0 0,25 0 23 0 0,-17-1 6 0 0,21-1 61 0 0,13-4 21 0 0,-42 5-55 0 0,16 0-53 0 0,-9 0 58 0 0,23-1 118 0 0,-30 2-72 0 0,0-1-61 0 0,0-1-1 0 0,1 1 1 0 0,-1 0 0 0 0,1 0-1 0 0,0 0 1 0 0,6 0 0 0 0,2 0 1 0 0,-9 1 10 0 0,7-3 113 0 0,-8 2-148 0 0,0 0 0 0 0,1 1 0 0 0,-1-1 0 0 0,0 0 0 0 0,0 1 1 0 0,1-1-1 0 0,-1 1 0 0 0,0 0 0 0 0,0 0 0 0 0,1 0 0 0 0,-1 0 0 0 0,3 0 1 0 0,3-1 126 0 0,7-8-11018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07:25:5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1872 0 0,'0'0'2766'0'0,"3"1"-2323"0"0,31 7 2847 0 0,22 9-972 0 0,-54-17-2121 0 0,2 1 29 0 0,136 30 1657 0 0,15-10-679 0 0,-153-21-1173 0 0,25 2 89 0 0,39 8 1 0 0,43 11 305 0 0,-107-21-451 0 0,9 0 90 0 0,1 1-1 0 0,-1 0 1 0 0,14 4 0 0 0,-14-3-1 0 0,46 3 134 0 0,-55-5-152 0 0,2 0-21 0 0,11 0-2 0 0,-12 0-4 0 0,1 0 24 0 0,46 2 134 0 0,-46-2-188 0 0,0 0 5 0 0,31 0 160 0 0,-31 0-136 0 0,-1 0-9 0 0,52-2 178 0 0,-42 2-161 0 0,-10 0 2 0 0,0 0 10 0 0,89-6 285 0 0,-81 5-251 0 0,-8 0-41 0 0,0 1 14 0 0,127-15 633 0 0,-127 15-629 0 0,1 0-18 0 0,92-12 411 0 0,-94 12-393 0 0,31-5 130 0 0,-31 4-117 0 0,15 1 42 0 0,-2 1-20 0 0,1-2 1 0 0,-1 0 0 0 0,1-1 0 0 0,15-4 0 0 0,-21 3-41 0 0,39-7 182 0 0,-38 7-208 0 0,-9 2 14 0 0,1 1-4 0 0,24-5 80 0 0,-25 4-88 0 0,1 1 33 0 0,29-4 10 0 0,-30 4-51 0 0,1-1 24 0 0,8-1-11 0 0,-8 2 4 0 0,-1-1 9 0 0,23-4-24 0 0,-23 4-31 0 0,1 1 30 0 0,63-15 269 0 0,-38 7-172 0 0,1 2 74 0 0,-18 3-156 0 0,-8 2 1 0 0,-1 1 25 0 0,52-11 88 0 0,-51 11-160 0 0,26-6 146 0 0,-26 5-128 0 0,42-7 213 0 0,-34 6-172 0 0,-8 2 58 0 0,0-1-106 0 0,25-3 87 0 0,-25 4-116 0 0,-1-1 33 0 0,8-1 14 0 0,-7 2 2 0 0,-81-3-18957 0 0,58 0 17218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02T07:47:1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 12549 248 0,'0'0'92'15,"0"0"21"-15,-10 0-32 31,10 0 24-15,0 0-18 0,0 0-28 15,0 0 18-31,0 0 8 16,0 0-32-16,0 0 4 0,0 0-6 15,0 0 26-15,0 0-13 16,0 0 7-1,0 0-4 1,0 0-1-16,0 0-9 16,0 0 14-16,0 0-27 0,0 0 20 0,0 0 0 47,0 0 0-47,0 0-21 15,36 3 21 1,-36-3-20-16,8 1-19 15,-8-1 11 1,0 0-2-16,16 0 7 16,-16 0 10-1,14 0-26-15,-14 0 21 16,18 0-7-16,-7-1-6 31,0 1 11-31,1-2-11 0,3 2-5 16,-1-1 5-16,1 0-20 15,2 0 15-15,-1 1 3 16,2-2-18 0,0 2 2-16,0-2-5 15,2 1-2 1,1-1 10 0,0 0-3-16,-1 0 3 0,1 0-10 15,-1-1 12 1,-2 1-7-16,-1 2 10 15,2-3-13-15,-1 1 16 16,-1 1-23-16,1-1 2 16,-1 0 2-16,-1 1 4 0,0-2-9 15,1 3 11-15,-1-2-13 16,-1 1 21-16,-1 0-21 0,2 1 7 16,-1-1-14-1,-1 0 19-15,2 0-4 16,-5 0 7-16,6-1 3 15,-4 2-13-15,1-1-7 16,-2 0 10-16,3-1-6 16,-1 0 19-1,-2 0-24 1,-2 2 3-16,1-3-3 16,1 2 3-1,-2 0 11-15,1 0-16 16,0-1-1-1,-1 1-6-15,0-1 7 16,-1 1-1-16,-9 1 6 0,18-1 11 16,-9-1-19-16,-2 1 23 15,-7 1-15 1,15 0 23-16,-15 0-33 16,12-1 15-16,-12 1-5 0,11-2-7 0,-11 2-1 0,10 0 16 0,-10 0 9 0,0 0-6 15,14 0-19-15,-14 0 8 0,10 0-10 0,-10 0 20 0,0 0-7 0,15-1 7 0,-15 1-2 0,10 0-8 0,-10 0 12 0,10 0-4 0,-10 0 2 0,10-2-7 0,-10 2-16 0,0 0 13 0,16 0 13 0,-16 0-8 16,8 0-5-16,-8 0-3 0,0 0-7 0,13 0 23 0,-13 0-13 0,0 0 5 0,10 0 10 0,-10 0 3 0,0 0-18 0,0 0 3 0,10-1 15 0,-10 1 15 0,0 0-30 0,0 0 15 0,0 0-6 0,0 0-14 15,12 0-1-15,-12 0 16 0,0 0 2 0,0 0-12 0,0 0 10 0,12 0-3 0,-12 0-15 0,0 0 15 0,0 0-15 0,10 0 15 0,-10 0 3 0,0 0-10 0,0 0-1 0,0 0-2 16,11-1-8-16,-11 1 16 0,0 0-5 0,0 0 12 0,0 0-23 0,0 0 11 0,0 0-11 0,10-1 16 0,-10 1-16 0,0 0 6 0,0 0 2 0,0 0 7 0,0 0-7 0,0 0-2 0,12 0 7 0,-12 0 5 16,0 0 16-16,0 0-29 0,11 0-4 0,-11 0 4 0,0 0 0 0,10 0 14 0,-10 0-19 0,0 0 8 0,13 0 8 0,-13 0-8 0,0 0-11 0,10 0 17 0,-10 0-6 0,0 0 30 0,0 0-32 0,0 0 7 0,11 0-18 0,-11 0 10 0,0 0-4 0,0 0 7 0,0 0 5 0,0 0 8 0,12-2-24 0,-12 2 24 15,0 0-3-15,0 0-12 0,0 0-8 0,0 0 17 0,0 0-17 0,0 0 15 0,11 0-10 0,-11 0-5 0,0 0 15 0,0 0 3 0,0 0-6 0,0 0 14 0,0 0 9 0,0 0-20 0,0 0-12 0,0 0 17 0,0 0-5 0,0 0 13 0,0 0-16 0,0 0 9 0,0 0-22 0,0 0 37 0,0 0-8 0,0 0 2 0,0 0-14 0,0 0 14 0,0 0-30 0,0 0 10 0,0 0 7 0,0 0-4 0,0 0 10 0,0 0 12 16,0 0-22-16,0 0 5 0,0 0-11 0,0 0 26 0,0 0 5 0,0 0-30 0,-20-10-16 0,20 10 20 0,0 0 9 0,-6-4 1 0,6 4-6 0,0 0 19 0,-8-5-15 0,8 5 6 0,-6-3-19 0,6 3 19 0,-4-5-9 0,4 5-7 0,-6-5 16 0,6 5-4 0,-4-5-14 0,4 5 15 0,-7-7-8 16,7 7 5-16,-6-7-15 0,5 4 18 0,1 3-16 0,-7-10 34 0,4 4-31 0,-1 1 10 0,1-1 8 15,-1 0-5-15,0-1-3 16,1 1-2-16,-1-1 10 0,1 1-18 0,0-2 2 15,-1 2 3-15,1-1-5 0,0-1 3 0,1 2 2 16,0-1 0-16,0 0-5 0,0 0 10 16,-1 1-12-16,3 6 20 0,-4-11-21 0,2 5 6 15,-2 0-3-15,4 6 10 0,-5-9-15 0,2 2 12 16,1 1-12-16,2 6 16 0,-5-9-17 0,3 4 19 16,2 5-13-16,-6-10 5 0,4 6 3 15,2 4-3-15,-3-9-5 0,3 9 10 16,-5-10 3-16,3 5-13 0,2 5 16 0,-3-9 4 15,3 9-5-15,-3-9-12 0,3 9 0 16,-4-10-11-16,4 10-10 0,-3-9 10 0,3 3 8 16,0 6-7-16,-3-9 9 0,3 9 3 0,-2-9-15 15,2 9 18-15,-3-8-8 0,3 8 0 0,-1-8 2 16,1 8 3-16,-2-7-10 0,2 7 13 16,0 0 10-16,-4-9-16 0,4 9-4 0,0 0-1 15,-2-8-2-15,2 8 5 0,0 0-5 0,-1-7 8 16,1 7-19-16,0 0 37 0,0 0-26 15,-1-9 7-15,1 9-4 0,0 0 2 0,0 0-11 16,-2-6 24-16,2 6-10 0,0 0 17 0,0 0-17 16,0 0-6-16,0 0 1 0,0-10-1 0,0 10 3 15,0 0 0-15,0 0-10 16,0 0 20-16,0 0-10 0,-3-7 0 0,3 7 3 16,0 0-3-16,0 0-11 0,0 0 22 0,0 0-19 15,0 0 11-15,0 0 2 0,0 0-13 16,0 0 0-16,0 0 24 0,0 0-24 15,-1-9 5-15,1 9 3 0,0 0-7 0,0 0 2 16,0 0 15-16,0 0-15 0,0 0 10 0,0 0-13 16,0 0 11-16,0 0-8 0,-3-5 10 0,3 5-3 15,0 0-4-15,0 0-1 0,0 0 19 0,0 0-24 16,0 0 10-16,0 0-2 0,-1-8-5 0,1 8 3 16,0 0 20-16,0 0-31 0,0 0 13 15,0 0 8-15,0 0 2 0,0 0-18 0,-2-8 21 16,2 8 0-16,0 0-18 0,0 0-3 15,0 0 3-15,0 0 0 0,0-10 5 0,0 10 15 16,0 0-23-16,0 0 3 0,0-8 0 16,0 8-3-16,0 0 8 0,0-9 11 0,0 9 12 15,0 0-36-15,-2-8 26 0,2 8-16 0,0 0-7 16,-1-9 20-16,1 9-10 0,0 0-13 16,0 0 26-16,0-10-23 0,0 10 15 0,0 0-8 15,-2-8 9-15,2 8-9 0,-1-6 8 0,1 6 3 16,0 0 5-16,-4-10-13 0,4 10 18 15,-1-6-31-15,1 6 23 0,-3-9-5 16,3 9-2-16,-2-9 7 0,2 9 0 0,-2-8-5 16,2 8 8-16,-3-9-8 0,3 9-2 0,-2-10 15 15,2 10-16-15,-2-8 11 0,2 8 25 16,-3-9-30-16,3 9 7 0,-1-7-15 0,1 7 18 16,-2-5-10-16,2 5-3 0,0 0-2 0,-2-10 10 15,2 10-3-15,0 0-8 0,-2-9 16 16,2 9-8-16,0 0-10 0,-2-6 16 0,2 6-19 15,0 0 6-15,0 0 15 0,-1-9-21 0,1 9 6 16,0 0 4-16,0 0-14 0,0 0 30 0,-3-6-28 16,3 6 10-16,0 0-8 0,0 0 3 15,0 0 0-15,0 0 0 0,0 0-2 0,0 0 2 16,0 0-3-16,0 0 8 0,0 0-5 16,0 0 0-16,0-9 8 0,0 9 2 15,0 0-18-15,0 0 8 0,0 0-5 0,0 0-2 16,0 0-4-16,0 0 6 0,0 0-2 0,8-4 14 15,-8 4-17-15,0 0 10 0,0 0-5 16,12 0 0-16,-12 0 15 0,0 0-10 16,11-1-2-16,-11 1 9 0,10 0-2 0,-10 0-2 0,13 0-1 15,-13 0-2-15,14 0-2 0,-5 0-1 0,-9 0 1 16,19-3-1-16,-8 3 19 0,0-2-9 16,2 1-7-16,1 1 16 0,-2-1-16 0,3-1-6 15,0 1 6-15,1 1 3 0,1-3-13 0,-2 2 7 16,3-1-7-16,0 0 2 0,-2 1 13 15,4-2-5-15,1 0-5 0,-1 1 13 16,0-1-3-16,1 0 5 0,0 1-15 0,-1 0 10 16,-1-1-23-16,1 0 21 0,1 0 0 0,-1 0 2 15,1 1-8-15,-1-2-5 0,1 2 3 16,0-2 18-16,-1 2-10 0,0-2 9 0,0 2-9 16,2-1 0-16,-1 1 2 0,0-2-8 0,3 2-2 15,3-2 31-15,2 0-42 0,1 1 14 16,0-2 14-16,11-1-14 0,-5 2 2 15,-4-1 8-15,0 1-14 0,11 0 4 0,0-3-6 16,-1 1 3-16,-7 3-3 0,8-3 6 0,-9 2 7 16,-3-1-5-16,0 1 0 0,2-1 0 15,0 1-8-15,11-1 6 0,-3-1 4 0,-6 2-4 16,-4 0-8-16,1 0 7 0,9-3 0 0,0 0 9 16,-6 2-12-16,5-1 6 0,-1-2-5 0,-5 2 5 15,-3 2 23-15,10-3-30 0,-6 2 2 16,-5 0-1-16,0 1 4 0,0-1-6 0,-1-1 8 15,1 2 5-15,0-1-5 0,0 2-12 0,0-3 9 16,-1 2 3-16,-1 0 5 0,2 0 21 16,-2 0-34-16,-1 0 18 0,-4 1-10 0,0-1-20 15,0 1 15-15,0 0 5 0,0-1-8 16,-2 1 11-16,-1 1-16 0,2-1 18 0,-2 1 0 16,-3-2-2-16,3 3 7 0,-2-2 0 15,-3 1-25-15,1 1 22 0,-1-3-14 16,1 2 7-16,-3 1 0 0,1 0-8 0,0 0 3 15,-2-1 2-15,0 0-4 0,0 1 4 0,0 1 0 16,-1-2 1-16,1 1 2 0,-1 0 5 16,0 0-5-16,0 0 5 0,-1-1-13 0,0 2 19 0,-1-1-11 15,1 0-5-15,-10 1-3 0,19-1-5 0,-10 1-25 16,0-1-3-16,-9 1-41 0,15-1-61 16,-7 0-108-16,2 0-95 0,-10 1-358 0,12-4 57 15,-12 4 73-15,7-2 37 0,-7 2 73 0</inkml:trace>
  <inkml:trace contextRef="#ctx0" brushRef="#br0" timeOffset="1335.65">3167 12234 143 0,'-8'-3'43'16,"8"3"-9"-16,0 0 14 0,0 0 1 0,0 0-24 0,0 0-4 15,0 0-57-15,0 0-12 0,0 0-4 0,0 0-83 16</inkml:trace>
  <inkml:trace contextRef="#ctx0" brushRef="#br0" timeOffset="2120.29">3133 12206 168 0,'0'0'70'0,"0"0"14"0,0 0-28 0,0 0 31 0,0 0-23 0,4-6 3 0,-4 6-34 0,0 0 18 0,0 0-12 0,6-4 4 0,-6 4-4 0,0 0 7 0,7-4-3 0,-7 4-2 0,0 0-7 0,7-4 12 0,-7 4-29 0,0 0 27 0,7-4-3 0,-7 4 8 0,0 0-3 0,6-4-3 0,-6 4 14 0,0 0 12 0,0 0-31 0,5-5 26 0,-5 5-10 0,0 0 12 0,0 0-25 0,0 0 5 0,0 0-2 0,0 0-1 16,0 0-9-16,0 0 7 0,0 0-21 0,0 0 8 0,0 0-2 0,0 0 30 0,0 0-30 0,0 0 7 0,0 0-2 0,0 0-1 0,0 0-9 0,0 0-6 0,0 0 1 0,0 0 12 0,0 0 0 0,0 0 8 0,-13 17-18 0,13-17 10 0,-5 5-10 0,5-5-3 0,0 0 0 0,-6 8 6 0,6-8-1 0,-4 5 3 0,4-5-12 0,0 0-1 0,-4 5-10 0,4-5 8 0,0 0-1 0,0 0-2 15,-6 7-5-15,6-7 11 0,0 0 9 0,0 0-7 0,-3 6-8 16,3-6 10-16,0 0-17 0,0 0 10 16,0 0-3-16,-5 5 10 0,5-5-5 0,0 0 11 15,0 0-39-15,0 0 33 0,0 0-15 16,0 0 13-16,0 0-18 0,0 0 15 0,0 0-10 15,0 0 18-15,0 0-23 0,0 0 0 16,0 0 0-16,0 0 28 0,0 0-16 0,0 0 6 16,0 0-18-16,20-14 15 0,-20 14 11 0,5-4-19 15,-5 4 6-15,6-7 7 0,-6 7-20 16,5-4 8-16,-5 4-1 0,5-6 3 0,-5 6-25 16,5-4 17-16,-5 4-14 0,0 0 17 0,8-7-6 15,-8 7-4-15,5-3 10 0,-5 3 5 16,0 0-5-16,5-7 11 0,-5 7-14 15,0 0 16-15,5-5-13 0,-5 5 0 0,0 0-8 16,6-5 13-16,-6 5-2 0,0 0-1 0,0 0-14 16,4-6 27-16,-4 6-15 0,0 0 5 0,0 0-2 15,0 0 2-15,6-6-5 0,-6 6 12 16,0 0-17-16,0 0 10 0,0 0-12 0,5-4 32 16,-5 4-43-16,0 0 26 0,0 0-18 0,0 0 20 15,8-4 0-15,-8 4-4 0,0 0 9 16,0 0-28-16,0 0 31 0,0 0 0 0,8-3-18 15,-8 3 10-15,0 0-25 0,0 0 15 0,0 0 5 16,0 0-3-16,0 0 9 0,0 0-9 0,0 0-4 16,0 0 45-16,0 0-38 0,0 0 3 15,0 0 0-15,15 4 2 0,-15-4-5 0,0 0 18 16,0 0-15-16,6 6-8 0,-6-6 10 0,0 0-7 16,7 5 7-16,-7-5 13 0,0 0-18 15,9 4 10-15,-9-4-20 0,6 3 13 16,-6-3 7-16,0 0 6 0,10 4-6 15,-10-4-5-15,8 2 8 0,-8-2-18 0,0 0 5 16,9 3 18-16,-9-3-10 0,0 0 5 0,9 6-10 16,-9-6 5-16,0 0 5 0,7 6-6 0,-7-6 6 15,0 0 8-15,6 5-13 0,-6-5 2 0,0 0-10 16,7 5 5-16,-7-5 3 0,5 4 5 0,-5-4 5 16,0 0-13-16,11 6 8 0,-11-6 3 15,7 3 2-15,-7-3-3 0,8 2-10 0,-8-2 16 16,9 3-21-16,-9-3-5 0,8 3 16 15,-8-3-11-15,8 3-3 0,-8-3 19 0,8 2-19 16,-8-2 21-16,0 0-10 0,10 5-15 16,-10-5 4-16,0 0 1 0,7 3-1 0,-7-3 3 15,0 0 8-15,0 0-15 0,8 3 2 0,-8-3 7 16,0 0 4-16,0 0 1 0,0 0-42 0,9 3-63 16,-9-3-152-16,0 0-436 0,0 0 49 15,0 0 48-15,0 0 62 0,0 0 38 0</inkml:trace>
  <inkml:trace contextRef="#ctx0" brushRef="#br0" timeOffset="3333.2">1180 12413 675 0,'0'0'187'0,"0"0"15"0,0 0-12 0,0 0-11 0,0 0-10 15,0 0-10-15,-10-7-6 0,10 7 3 16,0 0-30-16,-10 0-3 0,10 0-6 16,0 0-14-16,-13 1 2 0,13-1-8 0,-11 3 5 15,11-3-4-15,-12 4-4 0,5 0 4 0,-1-1-4 16,1 0-7-16,-1 1 13 0,-1 2-26 16,1 0 6-16,-1 0-11 0,1 1 13 15,0-1-23-15,2 0-1 0,-1 1 14 0,1-1-18 16,-1 1-8-16,4 0 5 0,-2 0 3 0,2-2-16 15,0 2 39-15,3-7-41 0,-4 12 7 16,4-5 4-16,0-7-4 0,0 12 16 0,0-12-13 16,4 14 13-16,-1-6-16 0,0 0 1 0,2-2-1 15,1 2-2-15,-2-3-5 0,4 2 8 16,-3-1-16-16,2 1 5 0,0-1-15 0,1-1 0 16,-1 0 13-16,2-1-21 0,-1 0 28 0,0-1-27 15,0 0 12-15,1 0-11 0,1-3 14 0,-10 0-31 16,19 3 15-16,-8-4 11 0,-1 1-16 15,1-2-16-15,1 0-22 0,-2-1-10 0,2-2-44 16,-4 2-72-16,1-1-105 0,1 0-112 0,-3-2-420 16,-1 0 82-16,-1-1 59 0,0 1 40 15,-2-2 80-15,-1 0 54 0</inkml:trace>
  <inkml:trace contextRef="#ctx0" brushRef="#br0" timeOffset="3746.34">1295 12239 852 0,'0'0'294'0,"0"0"-28"0,0 0-30 0,0 0-1 15,0-9-12-15,0 9 0 16,0 0-36-16,0 0 0 0,0 0-21 0,0 0-2 15,0 0-11-15,0 0 6 0,0 0-13 0,0 0-18 16,0 0-3-16,0 0-2 0,10 23-18 0,-7-15 0 16,-2 2 3-16,1-1-24 0,1 2 1 15,-1 2 2-15,3 0-3 0,0-2-5 0,-3 3-10 16,1-1-5-16,-1 0-7 0,1 0-11 0,0 1 33 16,1 0-35-16,-1-1-6 0,1-1 18 15,-2 1-12-15,1-2-6 0,1 1 8 16,-3-1-10-16,3 1 0 0,0-2-10 0,-1-1 7 15,0 1-10-15,-2-2-18 0,4 1 34 0,-2-3-16 16,-3-6-21-16,5 14 3 0,-2-9 3 16,-3-5 10-16,4 10-8 0,-4-10-23 0,3 8 6 15,-3-8-47-15,4 5-23 0,-4-5-82 0,0 0-104 16,0 0-139-16,0 0-430 0,0 0 72 0,0 0 81 16,0 0 91-16,0 0 12 0,11-15 79 15,-11 15 36-15</inkml:trace>
  <inkml:trace contextRef="#ctx0" brushRef="#br0" timeOffset="4163.85">1473 12219 813 0,'-1'-11'326'0,"1"11"-53"16,0 0-14-16,0 0 5 0,0 0-31 0,3-5-11 16,-3 5-14-16,0 0-4 0,0 0-19 0,0 0 2 0,0 0-3 15,0 0-20-15,0 0-1 0,0 0 19 16,21 15-41-16,-17-10-3 0,-1 2-10 0,-1 3-8 16,1-2-15-16,1 4-2 0,-2 0-8 0,1 1-16 15,-1 0-7-15,2 2 15 0,-1-3-23 0,0 4-6 16,2-4 14-16,0 3-10 15,-2-4-14-15,1 2 6 0,0 0-16 0,0-1-2 16,1 0 3-16,-1-1-9 0,0 0-7 0,-1 1-2 16,1-3 15-16,0 1-8 0,0-1-23 0,-1-1 18 15,0-2 3-15,0 1-24 0,-3-7 13 16,4 14 1-16,-1-10-14 0,-3-4-17 0,3 10-16 16,-3-10-2-16,4 7-36 0,-4-7-3 0,0 0-63 15,4 5-34-15,-4-5-39 16,0 0-68-16,0 0-118 0,0 0-34 0,0 0-296 15,0 0 22-15,10-14 88 0,-10 14 43 0,0-14 52 16,2 6 48-16</inkml:trace>
  <inkml:trace contextRef="#ctx0" brushRef="#br0" timeOffset="4634.1">1693 12271 813 0,'0'0'262'16,"0"0"-17"-16,0 0-17 0,0 0-10 16,-15 24-31-16,12-15-8 0,-2 0-21 0,0 1-4 15,0-1-23-15,0 1-6 0,0-1-15 16,-1 1 5-16,0-2-18 0,2-1-12 16,-1 1-16-16,2-1 5 0,-4-1-12 0,3 0 12 15,0 0-13-15,-2-2-7 0,6-4 0 16,-7 6 0-16,7-6-26 0,-9 6 10 0,9-6 6 15,0 0-6-15,-6 1-5 0,6-1-10 16,0 0-7-16,0 0 12 0,0 0 0 0,0 0-2 16,0 0-8-16,0 0 5 0,12-23 10 0,-12 23 3 0,7-5 5 15,-3 2 5-15,-4 3-13 0,9-2 11 16,-9 2 2-16,0 0-8 0,16 4-7 0,-16-4 10 16,12 3-3-16,-7 2 1 0,2-1 4 0,-7-4-5 15,12 9-2-15,-6-3 5 0,1-1 5 16,-1 2-7-16,0-2 9 0,2 2-7 15,-2 0-15-15,1 0 2 0,-1-1 5 0,1 0 1 16,-2 0-6-16,-1-1-5 0,2 1 7 0,-6-6-4 16,11 8-8-16,-4-3 18 0,-2-1-21 15,-5-4-5-15,10 7-7 0,-3-6 5 0,-7-1-11 16,14 2-33-16,-14-2-35 0,17 0-47 0,-8-2-92 16,1 1-87-16,2-3-110 0,-3 1-369 15,4-1 70-15,-2 0 87 0,-2 1 50 16,0-1 70-16,-2 0 33 0</inkml:trace>
  <inkml:trace contextRef="#ctx0" brushRef="#br0" timeOffset="21011.65">3454 12737 358 0,'0'0'141'16,"0"0"-16"-16,0 0 0 0,-3-11-27 16,3 11-4-16,0 0 4 0,0 0-14 0,0 0 6 15,0 0-1-15,0 0-4 0,0 0-8 16,0 0-16-16,0 0 29 0,0 0-8 0,0 0-11 15,0 0-7-15,0 0 10 0,0 0 1 16,0 0-1-16,0 0-13 0,0 0 6 0,0 0-8 16,9 21-8-16,-9-21 3 0,0 0-8 0,7 8-18 15,-7-8 31-15,6 7-13 0,-6-7 5 0,7 8-10 16,-7-8 5-16,6 5-10 0,-6-5-5 16,7 7-3-16,-2-3-5 0,-5-4 5 0,10 8-5 15,-5-5 8-15,-5-3-16 0,11 7 1 0,-6-4 17 16,-5-3-10-16,12 5-5 0,-6-4-3 15,-6-1-2-15,13 3-3 0,-13-3-5 0,12 3 29 16,-6-2-11-16,-6-1-6 0,14-1-4 0,-14 1 0 16,13-1 8-16,-13 1 7 0,13-3-15 0,-7 1-6 15,2 0 21-15,-8 2-7 0,11-6-19 16,-11 6 6-16,12-5 20 0,-7 4-35 0,-5 1 19 16,7-5-17-16,-7 5 21 0,8-3-9 15,-8 3 14-15,6-6-16 0,-6 6 0 16,0 0 0-16,7-5 10 0,-7 5-17 15,6-5-3-15,-6 5-5 0,0 0 10 0,0 0-3 16,8-3 6-16,-8 3-6 0,0 0-2 0,0 0 7 0,6-4 4 16,-6 4-9-16,0 0 3 0,0 0 15 15,0 0-20-15,11-1 8 0,-11 1 12 0,0 0-25 16,0 0 12-16,0 0 19 0,0 0 2 0,0 0-5 16,13 5-5-16,-13-5 2 0,0 0 6 0,0 0-16 15,5 6 2-15,-5-6 6 16,0 0 15-16,0 0-15 0,5 8 5 0,-5-8-5 15,0 0 12-15,0 0-9 0,3 8-11 0,-3-8 0 16,0 0 5-16,4 7-2 0,-4-7-6 0,0 0 16 16,3 7-2-16,-3-7-14 0,0 0 9 15,0 0 6-15,5 7-9 0,-5-7-3 16,0 0 8-16,0 0-13 0,6 5 8 0,-6-5-13 0,0 0 20 16,0 0-7-16,0 0 2 0,7 3 8 15,-7-3-13-15,0 0 0 0,0 0 3 0,0 0 5 16,0 0-11-16,0 0 6 0,0 0 5 15,5 6-6-15,-5-6 6 0,0 0 5 0,0 0-8 16,0 0 6-16,0 0 1 0,0 0-4 16,0 0-8-16,0 0-2 0,0 0 20 0,0 0-18 15,0 0 5-15,0 0-7 0,0 0-8 0,0 0 18 16,0 0 10-16,0 0-26 0,0 0 11 0,10-11 7 16,-10 11-15-16,0 0-5 0,0 0 23 15,0 0-18-15,3-7-3 0,-3 7-9 0,0 0 27 16,0 0-18-16,0 0-4 0,7-4-1 0,-7 4 23 15,0 0-22-15,9-2-1 0,-9 2 23 16,0 0-10-16,14-2-2 0,-14 2 5 0,13-3-11 16,-5 2-2-16,0-1-5 0,1-1 10 0,0 2-8 15,0-1-2-15,0 2 0 0,1-3 12 0,-10 3-12 16,19-3 33-16,-8 2-18 16,-1-1-7-16,1 1 4 0,-1 1 6 0,1-1-11 15,1-1 3-15,-1 2 3 0,2 0-1 0,1-1-9 16,0-1 7-16,3 2-3 0,-1-1-7 15,2-1 33-15,-2 2-23 0,2-2-13 16,-1-1 31-16,-1 3-28 0,1-3 10 0,-1 2 0 16,0-1 10-16,1 0-7 0,-1 1-9 0,-1-1 1 0,1 0 0 15,-1 1 3-15,2-3 17 0,-1 3-10 16,0-1-2-16,1 0-14 0,1 1 17 0,1-4-9 16,1 4 11-16,1-2-11 0,2-1 16 0,0 3-18 15,0-3 25-15,5 1 11 0,1 0-28 0,-1-2 14 16,1 2-1-16,0-2-16 15,-1 2 10-15,-1-2-2 0,1 2 2 0,-1 0 0 16,-4 0 3-16,0 0-21 0,1 0 11 0,1 0 10 16,-1 1-6-16,0-2 9 0,0 3-19 0,4-3 26 15,-5 3-28-15,1-4 10 0,1 4 13 16,-1-2-13-16,4-1-10 0,-4 2 10 0,0-1-5 16,-1 2 0-16,0-2 8 0,0 0 2 0,1 1-10 15,-1-1 3-15,-1 0 7 0,2 2-18 16,-2-2 13-16,1 2 1 0,-2-2-14 15,2 1-2-15,-2 1 10 0,1-1 2 0,0 0 3 16,-1 0-12-16,1 1 22 0,-2-1-20 0,1 0 18 16,0 0 5-16,1 1-21 0,-1-1-2 15,1 0 2-15,-1 0 11 0,1 1 5 0,1-1-13 16,0-1 5-16,-1 2-15 0,2-1 10 0,-2 0-5 16,0-1-1-16,-1 1 1 0,1 1 26 15,-2-1-21-15,1-1 0 0,-4 1 7 0,0 1-12 16,0-1-10-16,0 0 2 0,-1 1 11 0,0-1-9 15,1 1 6-15,-1-1 23 0,-1 1-23 0,1-1 8 16,-2 2 17-16,0-3-25 0,2 1 5 16,-1 1-13-16,-1 0 11 0,2-2-1 15,-2 3 8-15,1-3-5 0,-1 3 0 0,0-3 10 0,1 3-22 16,-2-2 19-16,2 1-7 0,-4-1 23 16,1 0-10-16,1 1 0 0,-3-1-5 15,0 0-19-15,-1 0 14 0,0 0 2 16,-9 2-10-16,16-4 2 0,-10 2 11 0,-6 2 0 0,12-5-6 15,-7 2 9-15,-5 3-6 16,8-7-8-16,-8 7 11 0,6-8-1 0,-6 8-9 16,5-6 7-16,-5 6-13 0,2-8 3 0,-2 8-2 0,2-9 12 15,-2 9-13-15,0 0 8 0,0-10-8 16,0 10-15-16,0 0-36 0,0 0-58 0,0 0-111 16,-4-9-205-16,4 9-289 0,0 0 39 0,-11 0 61 15,11 0 90-15,-18 3 55 0,5-2 42 0</inkml:trace>
  <inkml:trace contextRef="#ctx0" brushRef="#br0" timeOffset="22594.76">4298 13373 360 0,'0'0'128'0,"0"0"-12"0,0 0 1 16,0 0-9-16,0 0 10 0,0 0-11 0,0 0 16 16,0 0-26-16,0 0 21 0,0 0-11 15,0 0 6-15,0 0-18 16,0 0 7-16,0 0-38 15,18 18 0-15,-18-18-8 32,2 11 6-17,-2-5-8-15,0-6 12 16,0 11-25-16,0-11 21 31,0 11-21-31,0-11 7 16,-3 11-4-16,3-11-3 31,-4 9-18-31,4-9 18 31,-3 9-18-31,3-9 5 16,-6 7-13-16,6-7 19 16,-7 6-9-16,7-6 8 15,-8 2-15-15,8-2 0 16,-9 3 0-1,9-3-3 1,0 0 3-16,-14-2-5 16,14 2-8-1,-9-3 8-15,9 3-5 16,-9-5 2-16,5 2 0 16,4 3 6-16,-9-5-1 0,5 1 3 15,4 4 31 1,-7-6-39-16,7 6 5 0,-6-4 24 15,6 4-37-15,-5-5 13 0,5 5 6 16,0 0-1 0,-5-6-7-16,5 6 0 15,0 0-13-15,0 0 18 16,-5-5 13 0,5 5-8-16,0 0 0 15,0 0 5 1,0 0 0-16,-6-5 13 0,6 5-10 15,0 0 12 1,0 0-17-16,0 0 7 16,0 0-2-16,0 0 10 15,0 0-16-15,0 0 6 0,0 0 0 16,0 0 10 0,0 0-26-16,0 0 21 15,0 0-10 1,0 0 2-16,3 26-10 0,-3-26 12 15,4 11 9-15,-2-3-16 16,2-2 2-16,-2 2 6 16,1-1-16-16,0 0 14 0,0 0-14 15,1 1 5 1,0 0-12-16,1-3 5 16,-1 3 7-1,-1-2 9 1,2 1-6-16,0-1 0 15,-1 0 2-15,-4-6-2 0,10 11-5 0,-6-6 26 16,1 0-11-16,-5-5-18 16,8 10-4-1,-4-7 14-15,-4-3-7 16,7 8-5-16,-7-8-8 16,5 8 13-16,-5-8-13 15,5 5 15-15,-5-5 6 16,4 6-21-16,-4-6 5 15,0 0 3-15,6 6 3 16,-6-6-4-16,0 0 9 0,5 5-19 16,-5-5-12-1,0 0 31-15,6 6-14 0,-6-6 4 16,0 0 17 0,0 0-15-16,0 0-13 15,7 7 10-15,-7-7-10 0,0 0 7 16,0 0 4-16,0 0-9 0,4 4-2 0,-4-4-5 0,0 0 13 0,0 0-6 0,0 0-12 0,0 0 13 0,0 0-14 0,6 4 19 0,-6-4-18 15,0 0 18-15,0 0-14 0,0 0 14 0,0 0-3 0,6 6-12 0,-6-6 7 0,0 0 7 0,0 0 1 0,0 0 2 0,0 0-10 0,0 0 3 16,0 0 10-16,4 6 2 0,-4-6-23 0,0 0 13 0,0 0-10 0,0 0 8 0,0 0 2 0,0 0-5 0,0 0-18 0,0 0 41 0,4 7-31 0,-4-7 19 0,0 0-22 0,0 0 11 0,0 0-10 0,0 0 8 16,0 0-6-16,0 0 10 0,0 0 9 0,0 0-14 0,0 0 1 0,3 8 12 0,-3-8 0 0,0 0-13 0,0 0-9 0,0 0 17 0,0 0-3 0,0 0-4 0,4 6 12 0,-4-6-7 15,0 0-3-15,0 0 2 0,0 0-20 0,0 0 16 0,0 0-6 0,0 0 11 0,3 8 4 0,-3-8-7 0,0 0-10 0,0 0 7 0,0 0 3 0,0 0 3 0,0 0-11 0,0 0 3 0,4 7 3 0,-4-7-3 0,0 0-6 0,0 0 19 16,0 0-23-16,0 0 9 0,0 0 4 0,0 0-3 0,0 0 0 0,0 0 2 0,5 5-10 0,-5-5 18 0,0 0-10 0,0 0 21 0,0 0-37 0,0 0 19 0,0 0-14 0,0 0 9 0,0 0 7 0,0 0-18 0,0 0-16 0,0 0-40 0,0 0-26 0,0 0-43 0,3 7-75 0,-3-7-63 0,0 0-57 0,0 0-330 0,0 0 2 0,0 0 78 0,0 0 48 16,0 0 74-16</inkml:trace>
  <inkml:trace contextRef="#ctx0" brushRef="#br0" timeOffset="27088.46">4615 13469 473 0,'0'0'179'0,"0"0"-5"0,0 0 5 0,0 0 11 0,0 0-11 16,-7 5 8 30,7-5-10-46,0 0-11 0,0 0-7 32,-4 5-13-17,4-5-24 1,0 0 9-16,-6 11-31 16,3-8-6-1,3-3-1 1,-5 8 4-16,5-8-8 15,-6 8-2-15,6-8-5 16,-4 8 11 0,4-8-27-16,-3 7 8 0,3-7-17 15,-3 6 4 1,3-6 16-16,0 0-11 0,-4 8-20 31,4-8 3-31,-3 6 5 0,3-6-3 16,0 0-10-16,-3 8 3 15,3-8 20-15,0 0-29 0,0 0 6 16,-1 8 21-16,1-8-8 0,0 0-26 16,0 0 8-1,0 0-6-15,2 12-9 16,-2-12 15 0,0 0-21-16,2 7 3 15,-2-7 5-15,0 0-5 31,5 9-3-31,-5-9 3 0,3 5 15 0,-3-5-20 0,0 0-5 0,5 9 20 16,-5-9-20-16,5 4 2 0,-5-4-5 0,0 0 5 0,5 10 6 0,-5-10 4 0,0 0-2 0,6 5 13 16,-6-5-26-16,0 0 20 0,6 6-14 0,-6-6 22 0,0 0 0 0,8 3-15 0,-8-3-10 0,0 0-1 0,6 5 1 0,-6-5 8 0,0 0-9 0,8 4 14 0,-8-4-14 15,0 0 1-15,10 1 23 0,-10-1-18 0,0 0-8 0,0 0-3 0,15-1 1 0,-15 1-8 0,8-2 17 0,-8 2-1 0,0 0-9 0,13-3 11 0,-13 3 8 0,7-2-21 0,-7 2 5 0,0 0 0 0,7-3 2 16,-7 3 1-16,0 0 13 0,0 0-24 0,8-4 11 0,-8 4 5 0,0 0-1 0,0 0 1 0,6-3 0 0,-6 3-28 0,0 0 4 0,0 0 4 0,0 0 2 0,0 0 17 0,8-2-17 0,-8 2 21 0,0 0-4 0,0 0-7 0,0 0 1 0,0 0-17 0,0 0 27 0,0 0-24 0,0 0 8 16,0 0 0-16,0 0 3 0,7-4-9 0,-7 4 35 0,0 0-40 0,0 0 9 0,0 0 15 0,0 0-6 0,0 0-4 0,0 0 2 0,0 0-13 0,0 0 3 0,0 0-5 0,0 0 20 0,0 0-12 0,0 0 2 0,0 0 2 0,0 0 6 0,0 0-3 0,0 0-10 0,0 0 23 0,0 0-16 0,0 0-14 0,0 0 14 0,0 0-12 0,0 0 15 0,0 0-10 15,0 0-8-15,0 0 13 0,0 0 0 0,0 0-15 0,2-7 15 0,-2 7 0 0,0 0 7 0,0 0-4 0,0 0-8 0,0 0 15 0,0 0-15 0,0 0-5 0,0 0 12 0,0 0-4 0,0 0-1 0,0 0 1 0,0 0 12 0,0 0-8 0,0 0-7 0,0 0 3 0,0 0 4 0,0 0-2 0,6-6-7 0,-6 6 12 0,0 0-8 16,0 0-5-16,0 0 6 0,0 0-6 15,0 0 3-15,0 0 15 0,0 0-10 16,0 0-7-16,0 0 25 0,8-1-11 0,-8 1-14 16,0 0 1-16,0 0 4 0,0 0 7 0,0 0-5 15,0 0 8-15,0 0-11 0,10-1 16 0,-10 1 2 16,0 0-10-16,0 0-12 0,0 0-1 16,0 0 3-16,0 0-8 0,8-3 11 0,-8 3 17 15,0 0-18-15,0 0 3 0,0 0 11 0,0 0-22 16,0 0 19-16,4-6 13 0,-4 6-21 15,0 0-11-15,0 0 1 0,0 0 18 0,0 0 2 16,0 0-5-16,0 0-2 0,0 0-6 0,0 0-2 16,-5-13 0-16,5 13 15 0,0 0-10 0,0 0-10 15,-5-6 28-15,5 6-21 0,0 0 1 16,-5-5 7-16,5 5-3 0,0 0 3 16,-7-3-10-16,7 3 3 0,0 0-1 0,-8-3-7 15,8 3 2-15,0 0 16 0,-10-2-16 0,10 2 8 16,-7-2-10-16,7 2-3 15,0 0 18-15,-8-3-10 0,8 3 0 0,0 0 13 16,0 0 2-16,-9-2-5 0,9 2 0 0,0 0 6 16,0 0-6-16,-9-1-8 0,9 1 18 0,0 0-20 15,0 0-10-15,-9-3 12 0,9 3-2 0,0 0 8 16,0 0-11-16,-10 0 8 0,10 0-7 0,0 0 4 16,0 0-2-16,0 0-5 0,0 0 7 0,-15 3 18 15,15-3-25-15,0 0-3 0,0 0 24 16,-8 2-19-16,8-2 16 0,0 0-11 15,0 0-5-15,0 0-7 0,-7 4-11 0,7-4-7 16,0 0-31-16,0 0-10 0,0 0-31 16,-5 7-28-16,5-7-34 0,0 0-63 0,0 0-69 15,0 0-80-15,0 0-330 0,0 0 48 0,0 0 57 16,17 7 49-16,-17-7 53 0,0 0 49 0</inkml:trace>
  <inkml:trace contextRef="#ctx0" brushRef="#br0" timeOffset="28002.01">4973 13368 734 0,'-3'-6'254'0,"3"6"-22"0,0 0-1 16,0 0-32-16,0 0-7 0,0 0-17 0,0 0-9 15,0 0-10-15,0 0 0 0,0 0-10 16,0 0-26-16,0 0 8 0,0 0-12 0,0 0-17 15,5 30 1-15,-3-23-5 0,-2-7-11 0,5 12 11 16,-2-5-13-16,0-1 5 0,-3-6-8 16,6 15-15-16,-2-7 11 0,0-2-4 0,-1 2-2 0,2 0-10 15,-2 0-13-15,0-1 21 0,0 0-6 16,1 1-20-16,-1-2 0 0,0 2-2 0,-3-8 9 16,7 12-17-16,-4-6 10 0,-3-6-15 0,4 10-1 15,-4-10-17-15,4 8 35 0,-4-8-25 16,4 6-5-16,-4-6 18 0,2 7-18 15,-2-7-11-15,0 0 19 0,0 0-6 0,0 0-2 16,0 0-8-16,0 0 8 0,0 0-8 0,0 0-13 16,0 0 13-16,0 0 11 0,0 0 7 0,0 0-13 15,6-24-2-15,-6 24-1 0,1-13-7 16,-2 6 3-16,1 7-13 0,1-14 10 0,-1 6 5 16,0-1 2-16,0 9-4 0,-1-15 2 0,1 9-5 15,0 6 3-15,1-14 2 0,-2 7 0 16,1 7 8-16,1-14-8 0,-1 14-3 15,0-12 1-15,0 12-1 0,1-10 1 0,-1 10-8 16,1-10 2-16,-1 10-9 0,1-8 14 0,-1 8-12 16,1-10 2-16,-1 10 21 0,0 0-5 15,1-8 4-15,-1 8-6 0,0 0-6 0,0 0-3 16,4-8 0-16,-4 8 19 0,0 0-11 0,0 0 13 16,0 0 5-16,0 0-8 0,0 0-2 0,0 0 13 15,0 0-19-15,0 0 9 0,0 0 2 16,8 21-6-16,-8-21 6 0,3 11-5 0,0-5 0 15,-3-6 2-15,5 12-12 0,-2-6 22 0,1 1-14 16,-4-7-9-16,6 12-4 0,-2-4 17 16,1-3-2-16,-2 2 12 0,2 0-19 0,-1 0 9 15,0-1-13-15,-1 1 19 0,1-1-8 0,0 0 2 16,1 0-12-16,-5-6 17 0,7 12 6 0,-3-6-16 16,-1-1 3-16,-3-5-13 15,8 10-3-15,-3-5 21 0,-5-5-10 16,6 9-6-16,-6-9 1 0,7 7 15 0,-7-7-3 15,5 6-20-15,-5-6 13 0,5 6 2 0,-5-6-10 0,4 5-3 16,-4-5 3-16,6 5-5 0,-6-5 18 16,0 0-3-16,6 7-10 0,-6-7 13 0,0 0-26 15,3 5-7-15,-3-5-19 0,0 0 4 0,0 0-40 16,9 7-58-16,-9-7-64 0,0 0-107 16,9 3-137-16,-9-3-352 0,0 0 45 0,0 0 80 15,0 0 69-15,12-8 69 0,-12 8 44 0</inkml:trace>
  <inkml:trace contextRef="#ctx0" brushRef="#br0" timeOffset="28696.85">5393 13367 371 0,'3'-6'166'0,"-3"6"8"15,0 0 5-15,0 0-15 0,0 0-3 16,0 0-7-16,0 0 5 0,0 0-11 0,0 0-10 16,0 0 6-16,0 0-19 0,0 0 6 0,-19 1-9 15,19-1 4-15,0 0 2 0,-17 5-18 0,9-2 18 16,1 0-21-16,-2-1 9 0,2 3-6 15,-1-2-8-15,0 0 0 0,0 2-2 0,1-2-18 16,0 0 3-16,0 0-21 0,7-3 5 0,-10 7-18 16,10-7 3-16,-7 6 10 0,3-1-23 15,4-5 2-15,-6 6-4 0,6-6-1 0,-4 7 3 16,4-7-26-16,-2 8 13 0,2-8-7 16,0 0 15-16,0 9-16 0,0-9-10 0,0 0 8 15,5 8 26-15,-5-8-29 0,0 0 13 16,13 5-5-16,-13-5 21 0,13 2-21 15,-7-1 0-15,-6-1-8 0,20 2 8 0,-10-2-12 0,1 0 19 16,-1 1-4-16,-10-1 5 0,21 2-11 16,-11-2 3-16,0 3 11 0,1-3-9 0,-1 3 1 15,0-1-11-15,0 0 3 0,0-1 13 0,-2 2-3 16,2 0-8-16,0-2 3 0,-2 2-2 0,0 0 7 16,-8-3-18-16,16 5-2 0,-9-2 0 15,0 0 10-15,-7-3 5 0,11 6-11 0,-5-2-1 16,-6-4 1-16,9 6 11 0,-5-3-2 15,-4-3 2-15,6 8-3 0,-6-8 1 0,4 6-11 16,-4-6 23-16,0 0-20 0,2 12 15 16,-2-12 8-16,0 6 0 0,0-6-15 0,0 0-9 15,-3 11 16-15,3-11-4 0,-5 7-19 0,5-7 2 16,-7 6 11-16,7-6-8 0,-9 6 16 16,2-3-23-16,-1 0 7 0,1-1 5 0,-2 2-2 15,0-2-5-15,-1 0 7 0,0 0-15 16,-2 0 8-16,0 1 2 0,-1-2-5 0,0 1-5 15,2-1-31-15,0 1 13 0,0 0-51 16,11-2-74-16,-16 0-118 0,9-2-144 0,7 2-439 16,-8-5 63-16,8 5 87 0,-6-7 62 0,5 2 66 15,1 5 55-15,-3-14 52 0</inkml:trace>
  <inkml:trace contextRef="#ctx0" brushRef="#br0" timeOffset="34021.48">17077 4120 726 0,'0'0'244'0,"0"0"-14"15,0 0-10-15,-5-6-25 0,5 6-1 16,0 0-20-16,0 0-10 0,0 0-10 0,0 0-26 16,-5-5 0-16,5 5-18 0,0 0-8 0,0 0-5 15,0 0-12-15,0 0-8 0,0 0 5 16,0 0-18-16,0 0 0 0,0 0 2 0,0 0-12 16,0 0-11-16,0 0-2 0,0 0 16 0,7 25-11 15,-7-25-3-15,2 7-7 0,-2-7 8 0,3 8 4 16,-3-8-20-16,3 8 3 0,-3-8-3 0,2 8 21 15,-2-8-13-15,2 10 0 0,-2-10-8 16,1 8-3-16,-1-8-7 0,2 9 8 0,-2-9 2 16,3 9 3-16,-3-9-8 0,0 0-11 0,0 12-1 15,0-12-1-15,-3 9-5 0,3-9 8 0,-3 8 15 16,3-8-10-16,-6 8-3 0,2-3-10 16,4-5 1-16,-8 7-9 0,4-1 18 15,4-6-7-15,-8 5-11 0,3-2 3 0,5-3 3 16,-10 4-8-16,10-4 25 0,-10 4-4 15,10-4-11-15,-10 2-3 0,10-2-17 0,-11 0 12 16,11 0 14-16,0 0-6 0,-15-2 3 16,9 0-11-16,6 2 13 0,-9-4 3 0,9 4-8 0,-8-5-13 15,8 5 21-15,-7-4-10 0,7 4-13 0,-6-7-1 16,6 7 27-16,-4-5-27 0,4 5 14 0,-2-6-8 16,2 6 0-16,0 0 5 0,-2-9 0 15,2 9-16-15,0 0 16 0,0-9 0 0,0 9-2 16,0 0 2-16,0 0 8 0,7-10-1 0,-7 10-2 15,4-4-12-15,-4 4 25 0,0 0-24 16,7-5 4-16,-7 5-13 0,0 0 17 0,6-4-2 16,-6 4 0-16,0 0-13 0,0 0 6 15,0 0 14-15,0 0-4 0,0 0-13 0,12 1 10 16,-12-1 10-16,0 0-20 0,0 0 20 0,0 0-15 16,0 0 15-16,0 0-20 0,0 0-6 0,0 0 19 15,0 0 12-15,0 0-4 0,0 0-17 16,-10 20 6-16,10-20-5 0,0 0 0 15,-8 5-10-15,8-5 12 0,0 0 3 0,0 0 0 16,-8 2-7-16,8-2-1 0,0 0 5 0,0 0-17 16,0 0 17-16,0 0-2 0,0 0 8 15,0 0-11-15,0 0 0 0,0 0 3 0,0 0 5 16,0 0-7-16,0 0 7 0,0 0-6 0,0 0 4 16,0 0-1-16,9-21-2 0,-9 21-5 0,0 0-3 15,0 0 16-15,9-2-1 0,-9 2-9 0,0 0 4 16,0 0 8-16,0 0-12 0,0 0 4 15,0 0 0-15,11 13 29 0,-11-13-41 0,0 0 7 16,0 0 3-16,-1 11 13 0,1-11-8 0,0 0 2 16,-7 11 3-16,7-11 3 0,-6 8-16 0,2-4 16 15,4-4-16-15,-10 8 18 16,5-3-2-16,-1-2-8 0,-1 1 3 0,7-4 4 16,-10 7 6-16,4-2-18 0,1-3 15 0,5-2-12 15,-10 6-1-15,10-6-5 0,-8 4 6 16,8-4 17-16,-10 2-20 0,10-2 0 0,-11-1 2 15,11 1 16-15,-12-1-13 0,12 1-7 16,-13-4-1-16,5 1 21 0,1 0-21 0,0 1-2 16,0-3 0-16,1 2 10 0,-1-1 5 0,0 0-18 0,2 1 3 15,5 3 10-15,-11-7-3 0,6 4-5 0,5 3-2 16,-7-4 10-16,7 4-5 0,-5-4 2 16,5 4-2-16,0 0 5 0,0 0-5 0,0 0 3 15,0 0-3-15,0 0 5 0,0 0 20 16,0 0-15-16,-5 13 3 0,5-13 5 0,0 0-13 15,0 11 12-15,0-11-4 0,0 0-3 16,2 14-2-16,-2-14 2 0,-2 8 8 0,2-8 5 16,-3 10-18-16,3-10 12 0,-4 6-12 0,4-6 6 15,-6 8-6-15,6-8 15 0,-5 7-20 0,5-7 5 16,-8 4 2-16,8-4-2 0,-7 3 11 0,7-3 24 16,0 0-27-16,-11 2-3 15,11-2-2-15,0 0-1 0,0 0-2 0,-13-5 8 16,13 5-13-16,-5-4 0 0,5 4 2 0,-7-3 3 15,7 3 0-15,0 0 0 0,-7-4-7 0,7 4 1 16,0 0 1-16,-9-3 46 0,9 3-51 16,0 0 2-16,-10 1 3 0,10-1 3 0,0 0-9 15,-10 4 22-15,10-4-14 0,-6 5 13 0,6-5-15 16,-8 6 8-16,8-6 4 0,-9 5 16 0,4-2-28 16,5-3 16-16,-8 6-22 0,2-2 6 15,6-4 0-15,-12 6 13 0,7-5-16 0,5-1 6 16,-11 5-1-16,11-5-7 0,-10 3-3 0,10-3 13 15,-9 0-5-15,9 0 0 0,0 0-6 0,-12-1 22 16,12 1 9-16,-9-2-22 0,9 2-1 0,0 0 18 16,-10-1-25-16,10 1 8 0,0 0-6 15,-11 0 5-15,11 0 1 0,0 0 7 0,-11 3-5 16,11-3 5-16,-7 5-7 0,7-5-1 16,-8 5 3-16,8-5 13 0,-7 7-3 0,7-7 8 15,-7 7 0-15,4-4-3 16,3-3 3-16,-9 10 3 0,3-4 7 0,0-2 5 15,1 2-2-15,-3-1 2 0,2 2-2 0,-3 0 2 16,0-1 13-16,0 0-23 0,0 1 10 0,0-1 8 0,-1 0-20 16,1 1 2-16,-1-2-3 0,3 1 9 15,-1-3-4-15,1 2-4 0,1 0-14 0,-1-1 4 16,0-1 14-16,1 1-10 0,-2-1-22 0,8-3-21 16,-15 5-24-16,10-3 1 0,5-2-54 0,-11 3-66 15,11-3-124-15,-10 3-83 0,7-3-401 16,3 0 78-16,0 0 53 0,0 0 85 15,0 0 41-15,0 0 49 0</inkml:trace>
  <inkml:trace contextRef="#ctx0" brushRef="#br0" timeOffset="34273.61">16577 4540 499 0,'0'0'204'16,"0"0"-9"-16,0 0 2 0,0 0-5 0,0 0-5 0,0 0-23 15,-24 11 15-15,24-11-10 0,-12 2-10 0,6 1-37 16,6-3 4-16,-14 2-16 0,6-1-5 16,8-1-21-16,-16 2 3 0,9 1-23 0,7-3-7 15,-14 1-27-15,8 1-32 0,6-2-62 0,-11 2-18 16,11-2-102-16,0 0-16 0,-8 2-391 0,8-2 10 15,0 0 53-15,0 0 32 0</inkml:trace>
  <inkml:trace contextRef="#ctx0" brushRef="#br0" timeOffset="34506.81">16841 4558 650 0,'-12'10'271'0,"12"-10"-30"15,-6 4-16-15,6-4-25 0,-10 3-11 0,10-3-18 0,-10 5-9 16,3-5-32-16,7 0-7 0,-14 4-18 0,6-3-33 16,0 1-62-16,8-2-51 0,-17 1-92 15,7-1-54-15,1-1-417 0,-1-1 59 0,0 0 56 16,-2-3 36-16</inkml:trace>
  <inkml:trace contextRef="#ctx0" brushRef="#br0" timeOffset="35240.56">16943 3725 880 0,'0'0'279'16,"0"0"-26"-16,0 0-4 16,0 0 4-1,0 0-35-15,0 0-11 16,0 0-25 15,0 0-29-31,0 0-27 16,0 0 4-1,0 0-45-15,0 0-44 16,1-7-92 0,-1 7-116-16,0 0-186 0,0 0-287 15,0 0 41-15,0 0 56 16,0 0 70 0</inkml:trace>
  <inkml:trace contextRef="#ctx0" brushRef="#br0" timeOffset="35588.61">17027 3715 698 0,'19'0'261'0,"-10"0"-10"16,1 1-51-16,-10-1-8 15,22 0-46 1,-12-1-34 31,0 2-81-32,-10-1-159-15,18 0-54 16,-10 0-363-16,-8 0 26 16,15 0 30-1</inkml:trace>
  <inkml:trace contextRef="#ctx0" brushRef="#br0" timeOffset="37017.51">16088 4219 657 0,'0'0'272'0,"0"0"-19"16,2-8 0-16,-2 8 11 0,0 0-39 16,3-8-15-16,-3 8-10 0,0 0-8 0,2-7-33 0,-2 7-1 15,3-7-4-15,-3 7-13 0,0 0-11 0,5-8-17 16,-5 8 10-16,7-6-16 0,-7 6-2 0,8-5 0 16,-8 5 13-16,7-6-21 0,-7 6-7 15,6-4 2-15,-6 4-8 0,10-3-17 0,-10 3 7 16,0 0-18-16,13 0 34 0,-13 0-29 15,0 0-9-15,14 5-6 0,-14-5 2 0,10 5-9 16,-4-2-3-16,-6-3-1 0,11 5 4 16,-11-5-6-16,10 6-10 0,-10-6 26 0,8 3-24 15,-8-3 14-15,10 5-24 0,-10-5 16 0,6 4-13 16,-6-4 7-16,7 4-9 0,-7-4 7 0,0 0-5 16,5 6 5-16,-5-6-26 0,0 0 18 15,0 0-4-15,0 0 7 0,-3 15 12 0,3-15-22 16,0 0 2-16,-4 8 1 0,4-8 6 15,-7 6-14-15,7-6 5 0,-7 5-19 0,0-2 14 16,7-3-13-16,-11 5-8 0,2-3 10 0,1 0 11 16,-1-1-11-16,9-1 3 0,-20 3-3 15,11-3-2-15,-1 0 5 0,1 1 0 0,9-1-3 16,-18 0-2-16,11 0 7 0,7 0-2 0,-15 0 13 16,15 0-8-16,-12-1 0 0,12 1-10 0,-11 0 4 15,11 0-6-15,-8-2 19 0,8 2-22 16,0 0 15-16,-10-1-8 0,10 1 11 0,0 0-16 15,0 0 13-15,-8-3 10 0,8 3-12 0,0 0 9 16,0 0 9-16,0 0-9 0,0 0 4 0,0 0 12 16,0 0-10-16,0 0 7 0,-4 10-10 15,4-10 13-15,0 0-7 0,-4 7 2 0,4-7 5 16,-2 7 7-16,2-7-14 0,-3 7 2 16,3-7 2-16,-2 8 18 0,2-8-7 0,-5 9 2 15,3-3-9-15,2-6 27 16,-7 11-5-16,3-5-18 0,0 0-8 0,-1-1 11 15,1 2-5-15,-2-1 7 0,1 1-7 0,-1-1 2 16,0 0-5-16,1 1-8 0,-2-2-7 0,1 1 5 0,0 0-7 16,1-1 6-16,-2 0-11 0,0 0 26 15,0-1-12-15,0 0-12 0,0-1 38 0,-2 1-47 16,1-1-19-16,-1 0-31 0,-1-1-21 0,-1-1-46 16,1-1-105-16,-1-1-169 0,1-1-504 0,-1-3 75 15,0 2 83-15,0-4 44 0,2 0 144 16,-1-2 5-16,3 1 53 0</inkml:trace>
  <inkml:trace contextRef="#ctx0" brushRef="#br0" timeOffset="37291.03">16006 3944 673 0,'0'0'307'0,"9"-2"-38"0,-9 2-16 15,8-2-20-15,-8 2-8 0,0 0-30 16,0 0-14-16,13 0-37 0,-13 0-47 0,0 0-97 15,0 0-123-15,0 0-105 0,0 0-381 0,0 0 28 16,0 0 72-16,0 0 48 0</inkml:trace>
  <inkml:trace contextRef="#ctx0" brushRef="#br0" timeOffset="39461.55">15816 4216 575 0,'0'0'169'0,"0"0"-2"16,0 0-32-16,0 0-12 0,0 0 5 15,0 0-2-15,0 0-14 0,0 0-14 0,11 0-9 16,-11 0 16-16,0 0-8 0,0 0 6 0,0 0-29 15,0 0 13-15,4-8-10 0,-4 8 2 16,0 0-12-16,3-6 20 0,-3 6-21 0,0 0 9 16,0 0-9-16,3-9-2 0,-3 9-10 15,0 0 12-15,4-7-27 0,-4 7 35 0,0 0-20 16,5-4-8-16,-5 4 13 0,0 0-16 0,0 0-4 16,6-4 2-16,-6 4-3 15,0 0 8 1,0 0 0-1,0 0-7-15,0 0 30 0,14 3-39 16,-14-3 19 15,0 0-18-15,0 0-3-16,8 8 26 0,-8-8-16 16,3 7-2-1,-3-7 7-15,3 7 1 16,-3-7-1 31,2 8-7-32,-2-8 8-15,0 0-16 16,3 11 10-16,-3-11-4 16,0 0 17-1,-3 12-10 1,3-12-13-16,-4 8 0 0,4-8-5 15,-6 8 8-15,3-2-11 16,3-6 1 0,-8 8-6-16,2-4 13 0,0 0-7 0,6-4-3 15,-10 8-11-15,5-5 1 16,5-3-5 0,-9 5 20-1,3-1-13 1,6-4-10-16,-9 3 2 15,9-3-9-15,-10 4-9 16,10-4-14 0,-10 2 14-16,10-2-14 0,0 0 4 15,-12-2 5-15,12 2-19 0,-9-4 1 0,9 4 8 16,-7-4 16 0,7 4-16-16,-6-8 13 0,2 5-17 15,4 3 14-15,-6-10-7 16,4 5 7-1,2 5 4-15,-3-9-1 0,0 4 2 16,3 5 1-16,-3-9 5 16,3 9 10-16,-4-10-5 0,2 6 15 15,2 4-3-15,-1-9 11 16,1 9-7 0,0-9 7-16,0 9-1 0,-2-8 4 15,2 8-11-15,0 0 6 0,1-13 7 16,-1 13-5-16,4-8 10 15,-4 8-13-15,2-7 11 0,-2 7-14 16,3-9 1 0,-3 9 0-16,3-6-5 15,-3 6-3-15,5-6 18 16,-5 6-18 0,0 0 15-16,5-8-4 0,-5 8-1 15,5-5-5-15,-5 5-4 16,0 0 4-16,7-6-5 15,-7 6-3-15,4-4-2 0,-4 4 3 16,0 0 2 0,7-6-2-16,-7 6 9 0,0 0-9 0,5-4-6 0,-5 4 14 15,0 0 9 1,0 0-12-16,7-4 2 0,-7 4-5 0,0 0 0 16,0 0-15-1,0 0 13 1,0 0 22-1,6-5-38-15,-6 5 19 16,0 0-6-16,0 0 5 16,0 0-10-16,0 0 10 0,0 0-21 15,0 0 47-15,0 0-39 0,0 0 11 0,0 0-11 16,0 0 29-16,0 0-14 16,0 0-19-16,0 0 14 0,0 0 6 0,0 0-18 0,0 0 10 0,0 0 2 0,0 0 6 0,0 0-11 15,0 0-2-15,0 0 3 0,0 0-1 0,0 0 1 0,0 0 9 0,0 0-2 0,0 0-2 0,0 0-8 0,0 0 10 0,0 0 8 0,0 0-26 0,0 0 13 0,0 0 0 0,0 0-18 0,0 0 8 0,0 0 2 0,0 0 8 16,0 0-10-16,0 0 5 0,0 0 10 0,0 0-5 0,0 0-3 0,0 0 3 0,0 0 3 0,0 0-3 0,0 0-13 0,0 0 10 0,0 0 9 0,0 0-9 0,0 0-2 0,0 0 23 0,0 0-16 0,0 0-7 0,0 0 3 15,0 0-9-15,0 0 17 0,0 0-22 0,0 0-2 0,0 0 11 0,0 0-4 0,0 0 9 0,0 0 2 0,0 0-8 0,0 0 11 0,0 0-8 0,0 0 17 0,4-5-1 0,-4 5-17 0,0 0 12 16,0 0-14-16,0 0 0 0,0 0 16 0,4-6-13 0,-4 6-3 0,0 0-5 0,0 0 1 0,0 0 14 0,0 0 8 0,0 0-17 0,8-3-1 0,-8 3 8 0,0 0 8 0,0 0-16 0,0 0 8 0,0 0 0 0,10-1-8 0,-10 1 26 0,0 0-20 0,0 0-6 16,0 0 11-16,0 0-6 0,0 0-2 0,0 0 2 0,0 0-7 0,12 4 2 0,-12-4 8 0,0 0 3 0,0 0-1 0,5 7 1 0,-5-7 2 0,0 0 3 0,0 0-18 0,1 8 4 0,-1-8 1 0,0 0 13 0,0 0-11 0,0 0 3 0,1 10 8 0,-1-10-13 0,0 0 8 0,0 0-3 0,0 0 2 0,0 0 3 0,-6 10 6 15,6-10-1-15,0 0-10 0,-6 6 10 0,6-6-13 0,-6 5 6 0,6-5-8 0,-7 5 5 0,7-5 8 0,-7 5-11 0,7-5 3 0,-7 4-8 0,7-4 1 0,-7 5 25 0,7-5-26 0,-7 6 8 0,7-6-8 0,-7 5 8 0,7-5-2 0,-6 6 2 0,6-6 0 0,-7 6-8 0,2-3 16 0,5-3-8 16,-6 8 0-16,6-8-3 0,-7 8 11 0,4-5-8 0,3-3-3 0,-8 8 3 0,3-4 13 0,5-4-16 0,-7 9-4 0,3-6 4 0,4-3-2 0,-7 9-3 0,4-5 1 0,3-4 9 0,-7 9-2 0,4-6 5 0,3-3-12 16,-5 8 12-16,1-3-10 0,4-5 0 0,-6 8 5 15,6-8 2-15,-4 8-10 0,4-8 11 0,-3 9-8 16,3-9 25-16,-5 9-25 0,5-9 5 0,-4 8-2 15,4-8 2-15,-4 8 0 0,4-8 5 16,-3 9-10-16,3-9 10 0,-3 10-8 0,3-10 3 16,-2 9-2-16,2-9 4 0,-2 8 3 0,2-8 21 15,-1 8-34-15,1-8 13 0,-3 8-7 0,3-8 10 16,-2 8-16-16,2-8 21 16,-3 7-13-16,3-7 0 0,-2 8-5 0,2-8-8 15,-3 7 3-15,3-7 17 0,-2 7-4 16,2-7-3-16,0 0-3 0,-5 8 6 0,5-8-1 15,0 0-7-15,-2 8-5 0,2-8 20 0,0 0-25 16,-3 6 20-16,3-6-10 0,0 0 2 16,0 0 3-16,-1 8 3 0,1-8-1 0,0 0 4 0,0 0-6 15,0 10-6-15,0-10 6 0,0 0 8 0,0 0-8 16,0 0 5-16,1 9 0 0,-1-9-2 0,0 0 2 16,0 0-2-16,0 0-6 0,0 0-5 15,0 10 1-15,0-10 4 0,0 0 1 16,0 0 4-16,0 0-4 0,0 0 4 0,1 8 6 15,-1-8 7-15,0 0-33 0,0 0 18 0,0 0-2 16,0 0 9-16,0 0-7 0,0 0-2 16,0 0 2-16,0 0 7 0,0 0-4 0,0 0 2 15,-3 8-13-15,3-8 1 0,0 0 9 0,0 0-4 16,0 0-1-16,-11 0 13 0,11 0 1 0,0 0-9 16,0 0-4-16,0 0 2 0,-16-4-3 0,16 4-5 15,0 0 19-15,-10-4-11 16,10 4 0-16,-8-3 2 0,8 3 3 0,-7-5 3 15,7 5-5-15,-8-5 2 0,8 5-5 0,-8-3 0 16,8 3 5-16,-5-6 3 0,5 6-1 0,-7-5 1 16,7 5 0-16,-5-7 2 0,2 3 3 15,3 4-6-15,-5-8-7 0,3 3 8 0,2 5 0 16,-4-10 4-16,4 10-4 0,-5-10 10 0,3 6-13 16,2 4 0-16,-5-13-2 0,2 8 2 0,3 5 5 15,-4-9-5-15,4 9 3 0,-3-8 10 0,0 3-8 16,3 5-10-16,-3-8 3 0,3 8 4 15,-3-8-14-15,3 8 17 0,-2-8-10 0,2 8 13 16,-3-6-21-16,3 6 16 0,0 0-19 0,1-11 17 16,-1 11-4-16,0 0 1 0,3-10-8 0,-3 10 20 15,2-7-18-15,-2 7 9 0,5-8-4 16,-5 8 3-16,3-7-12 0,1 2 14 16,-4 5-2-16,6-8 8 0,-6 8-23 0,7-8 25 15,-2 3-17-15,-5 5 12 0,9-7-15 0,-4 3 2 16,0 0-7-16,0-1 13 15,-5 5-11-15,9-7-13 0,-5 2-9 0,-4 5-11 16,8-6-49-16,-3 1-17 0,-5 5-70 0,7-8-66 0,-2 6-110 16,-2-1-372-16,-3 3 26 0,10-5 93 0,-10 5 48 15,6-2 41-15,-6 2 43 0</inkml:trace>
  <inkml:trace contextRef="#ctx0" brushRef="#br0" timeOffset="39952.75">15836 4559 806 0,'0'0'297'0,"0"0"-31"0,0 0-20 16,0 0-29-16,0 0-7 0,-2 13-54 16,2-13 18-16,0 0-30 0,0 0-27 0,2 10-1 15,-2-10 4-15,0 0-10 0,0 0 33 16,5 6-25-16,-5-6-3 0,0 0-7 0,0 0 22 16,0 0-25-16,0 0-5 0,8 2-3 0,-8-2-5 15,0 0-4-15,0 0-9 0,0 0-15 16,0 0-3-16,0 0 6 0,0 0-16 0,10-13 0 15,-10 13-10-15,0 0-23 0,0 0-26 0,3-6-12 16,-3 6-57-16,0 0-74 0,0 0-113 0,0 0-148 16,0 0-335-16,0 0 58 0,0 0 57 15,0 0 92-15,0 0 31 0,0 0 61 0</inkml:trace>
  <inkml:trace contextRef="#ctx0" brushRef="#br0" timeOffset="67184.17">11538 6434 232 0,'0'0'80'0,"0"0"-1"0,-7-3-7 0,7 3-6 16,0 0 19-16,0 0-19 0,-5-4 24 0,5 4-21 0,0 0-2 16,0 0 25-16,-5-5-28 0,5 5 0 15,0 0 13-15,0 0-19 0,-5-7-6 0,5 7 19 16,0 0 1-16,0 0-29 0,-2-6 19 15,2 6-6-15,0 0 6 0,-3-7-19 0,3 7 13 16,0 0-20-16,-3-7 13 0,3 7-16 0,0 0 24 16,0 0-1-16,-3-7-18 0,3 7-2 0,0 0-3 15,-1-8-2-15,1 8 5 0,0 0-16 16,-3-8-4-16,3 8 9 0,0 0 1 0,0 0-21 16,3-11 13-16,-3 11 2 0,0 0 6 0,1-10-3 15,-1 10 0-15,1-8-8 0,-1 8 14 0,2-8-11 16,-2 8-1-16,3-6 22 0,-3 6-8 15,2-10-11-15,-2 10 8 0,2-8 13 16,-2 8-20-16,1-9-11 0,-1 9 21 0,2-8-6 16,-2 8 11-16,0-10-31 0,0 10 21 0,1-9-19 15,-1 9 22-15,0 0-19 0,0-13 10 0,0 13-7 16,2-10 2-16,-2 10-2 0,0-8 10 16,0 8-18-16,0-8 3 0,0 8-8 15,0 0 10-15,0-14-2 0,0 14 2 0,0-8-12 16,0 8 30-16,-2-9-5 0,2 9-8 0,-1-10-5 15,1 10 8-15,0-8-5 0,0 8 8 16,0-8-26-16,0 8-6 0,0-11 11 0,0 11 11 16,0-10-22-16,0 10 16 0,1-10-2 0,-1 10 10 15,2-9-11-15,-2 9-7 0,2-9 13 0,-2 9 5 16,1-12-13-16,-1 6 13 0,0 6-3 0,0-12 0 16,0 12 8-16,0-14 8 0,0 8-16 15,0 6 15-15,0-14-12 0,0 7 5 0,0 7-10 16,-1-16 20-16,1 10-15 0,0 6 5 0,0-13 2 15,0 6-7-15,0 7-13 0,0-12 8 0,0 12 7 16,1-14 0-16,-1 7-2 0,0 7-13 16,2-13 5-16,0 7-2 0,-2 6-6 0,3-12 11 15,-3 12 0-15,2-11 2 0,-1 4-10 0,-1 7 7 16,1-11-4-16,-1 11 12 0,1-10-9 0,-1 10 4 16,3-11-8-16,-3 11 1 0,2-10 22 15,-2 10-22-15,1-11 15 16,-1 11-15-16,3-11-11 0,-3 11 5 0,2-10 14 15,-2 10-4-15,3-9-2 0,-1 3-2 0,-2 6-8 16,3-10 7-16,-3 10-14 0,3-10 19 0,-3 10-9 0,4-11 12 16,-1 6 15-16,-3 5-27 0,4-10 2 15,-1 5 10-15,-3 5-18 0,3-9 14 0,0 3-9 16,-3 6 13-16,5-9-5 0,-5 9-5 0,4-9-10 16,-1 5 20-16,-3 4 1 0,3-9-14 0,-3 9-2 15,2-9 18-15,-2 9-8 0,2-10 0 16,-2 10-8-16,1-9 11 0,-1 9 2 15,2-9 3-15,-2 9-5 0,3-10-6 0,-3 10-4 16,1-8 17-16,-1 8-10 0,1-10 0 0,-1 10 8 16,0 0-3-16,0-11-2 0,0 11-3 15,1-8-10-15,-1 8 3 0,0 0 7 0,0 0 0 16,0-11-3-16,0 11 3 0,0 0-2 0,0 0 10 16,0-9-16-16,0 9 1 0,0 0 7 0,0 0 0 15,0-9-18-15,0 9 18 0,0 0-10 0,0 0 15 16,0 0-7-16,-2-7 12 15,2 7-7-15,0 0-18 0,0 0-6 0,0 0 24 16,-1-9-3-16,1 9-2 0,0 0-8 0,0 0 0 16,-3-9 12-16,3 9 6 0,0 0-13 0,0 0 8 15,0-8-11-15,0 8 8 0,0 0-15 16,-2-7 18-16,2 7-6 0,0 0-2 0,0 0 0 16,-2-9 0-16,2 9 8 0,0 0-11 0,0 0 1 15,-1-7 4-15,1 7 1 0,0 0 5 0,0 0-8 16,-2-8 7-16,2 8-2 0,0 0-10 0,0 0 16 15,0-7-19-15,0 7-5 0,0 0 10 16,0 0 1-16,-3-7 7 0,3 7-10 0,0 0 10 16,0 0 0-16,0 0-5 0,0 0-8 0,1-10 26 15,-1 10-25-15,0 0 9 0,0 0-9 0,0 0 19 16,-1-7-12-16,1 7-7 0,0 0-1 16,0 0 13-16,0 0-2 0,0 0 7 15,0-10-15-15,0 10 13 0,0 0-16 0,0 0 5 16,0 0-2-16,0 0 10 0,0-7-10 15,0 7 10-15,0 0-10 0,0 0 10 0,0 0 13 16,0 0-20-16,0 0-3 0,0 0 25 0,-4-7-17 16,4 7-1-16,0 0-4 0,0 0-4 0,0 0 9 15,0 0 0-15,0 0-6 0,0 0-5 0,0 0 3 16,0 0-2-16,-1-10 7 0,1 10 7 0,0 0-2 16,0 0 3-16,0 0-18 0,0 0 7 15,0 0-7-15,0 0 2 0,-2-6 13 0,2 6 3 16,0 0-10-16,0 0-6 0,0 0 0 15,0 0 24-15,0 0-22 0,0 0 12 0,0 0-9 16,0 0 3-16,0 0 13 0,-3-7-16 16,3 7 13-16,0 0-4 0,0 0-4 0,0 0 1 15,0 0-14-15,0 0 9 0,0 0 7 0,0 0 8 16,0 0-16-16,0 0-10 0,-3-6 16 0,3 6-6 16,0 0 6-16,0 0-8 0,0 0 23 15,0 0-23-15,0 0 5 0,-4-7-16 0,4 7 4 16,0 0 9-16,0 0 3 0,0 0 10 15,-3-6-7-15,3 6 2 0,0 0-10 0,0 0 10 16,0 0-8-16,0 0 1 0,0 0 2 0,-5-5-3 16,5 5 6-16,0 0-11 0,0 0 6 15,0 0 4-15,0 0-4 0,-6-6-4 0,6 6 4 16,0 0 2-16,0 0 5 0,0 0 8 0,0 0-8 16,-7-3-8-16,7 3 14 0,0 0-11 0,0 0-6 15,-10 0 19-15,10 0-18 0,0 0 0 16,-11 0 2-16,11 0 3 0,0 0-7 0,-13 1 4 15,13-1 16-15,-9 2 13 0,9-2-37 0,-11 2 9 16,11-2-1-16,-11 1 6 0,11-1-8 0,-10 0 10 16,10 0-8-16,-12 3 11 0,12-3-13 15,-13 0 10-15,13 0-8 0,-11 0 8 0,11 0-7 16,-14 1-3-16,14-1-5 0,-13 1 10 0,13-1-3 16,-14 1 8-16,14-1-10 0,-14 1 20 15,6-1-20-15,8 0 10 0,-16 3-2 0,9-3 15 16,7 0 7-16,-17 1-22 15,10 0-18-15,-3 0 17 0,10-1-9 0,-16 1 1 16,8-1-1-16,8 0 9 0,-17 2 1 0,9-2-11 0,8 0 3 16,-15 2 8-16,7-2-1 0,0 3 1 0,8-3-8 15,-18 0 20-15,9 0-25 0,-1 1 25 16,0 0-15-16,10-1 21 0,-20 1-21 0,10-1-8 16,1 1 8-16,-1 0 5 0,0 0-5 0,10-1 10 15,-20 1-10-15,10-1-5 0,2 1-10 16,8-1 17-16,-19 1-2 0,10 1 5 0,-1-2 3 15,10 0 2-15,-18 1-15 0,11-1 10 16,-3 1-5-16,10-1-10 0,-19 0 8 0,10 0-9 16,-1 1 4-16,10-1 7 0,-19 1 5 0,9-1-8 15,0 1 1-15,0-1-3 0,-1 0 2 0,-1 1 3 16,1 1 0-16,-1-2-5 0,1 0 13 16,-1 0 2-16,1 3-18 0,-2-2 13 0,1 0-12 15,1-1 1-15,-2 0 4 0,2 1 4 16,-1 0 6-16,1-1-10 0,-1 1-9 0,2-1 27 15,0 2-29-15,-1-1 18 0,-1-1 5 16,0 2 0-16,2-1-25 0,0-1 23 0,-2 2-13 16,-1-1 5-16,1 0 0 0,-1 0 20 0,-1-1-22 15,-2 2 14-15,-1-2-27 0,1 1 10 0,1-1 10 16,0 2-10-16,-1-2 2 0,0 0 3 0,-1 0 13 16,2 0-23-16,0 1-3 0,-1-1 16 15,2 0-3-15,0 0 7 0,0 0-7 0,1 0-5 16,1 0 26-16,-3 0-21 0,3 0 0 0,-3 0 12 15,-2 0 4-15,2 0-11 0,-2-1 10 0,-1 1 6 16,-1 0 2-16,-1 0 2 0,1 0-17 16,-3-2 15-16,-1 2-23 0,1 0 10 0,3-1-5 15,1 1 24-15,-3 0-14 0,4 0-2 0,0 0-6 16,-1 0 4-16,1 0-9 0,1 0 14 16,1 0-19-16,-2 0 8 0,-2 0 8 15,1-2-3-15,0 1-5 0,-5 1 0 16,0 0 1-16,1-1 1 0,-2 0-2 0,-1-1 6 15,1 1-6-15,-1-1 5 0,1-1-7 0,0 3 7 0,0-2 8 16,0 1-8-16,1 0 3 0,1-1-11 0,3 0 1 16,0 2 5-16,2 0 2 0,-1-3-8 15,0 3-2-15,1 0 11 0,1 0-9 0,-2 0 1 16,3 0 12-16,-2 1-18 0,0 1 6 0,2-2-6 16,-3 0 14-16,0 2-14 0,4-1 8 0,-5 0-2 15,1 0 10-15,0-1-1 0,-2 0-19 16,4 1 9-16,-1-1 1 0,0 0-8 15,0 0 2-15,1 0-2 0,0 0 15 0,1-1-7 16,3 1-6-16,-4 0 21 0,4-1-28 0,0 0 10 16,-2 0 0-16,1 1-5 0,1-2 13 15,-4 2-8-15,0-2 5 0,-1 2-10 0,-3-1 7 16,1 0 6-16,-3 0-8 0,0 1 2 0,0 0-2 16,2 0-12-16,2 0 14 0,-2 0-4 0,2 0 17 15,1 0-20-15,0 0 12 0,0 1-1 16,-2-1 9-16,0 1-12 0,-1 2-6 15,0-3 6-15,-2 0 9 0,-1 0-4 0,1 0-5 16,3 0-9-16,0 0 4 0,0 0-3 0,0 0 7 16,2 0-7-16,-3 0 13 0,5 0-11 0,-4 2-2 15,2-2 5-15,2 0-5 0,1 0 13 16,1 1-11-16,1-1 3 0,-1 0 0 0,2 1-2 16,1 0-11-16,-2-1 8 0,1 1 2 0,0 1 8 15,-1-2-15-15,-1 3 5 0,0-3 10 0,0 2-8 16,-2-1-2-16,1 2 8 0,-1-2-1 0,1 2 24 15,-1-3-36-15,1 3 0 0,1-3-1 16,1 2 16-16,-1-1-7 0,1 1-1 0,1-1 8 16,0 1-5-16,0-2-2 0,1 2 15 0,-1-1-6 15,2-1 4-15,-1 2-11 0,10-2 0 0,-18 1-8 16,9 0 21-16,0 0-26 16,-1 0 13-16,10-1 10 0,-17 0-5 0,9 2 0 15,8-2 1-15,-16 0-17 0,7 2 19 16,0-2-11-16,9 0-2 0,-17 1-5 0,9 0 8 15,-1 0-1-15,9-1-2 0,-19 0 2 0,8 0 14 16,2 2-4-16,-2-2-7 0,1 1-7 16,0-1 4-16,10 0-7 0,-20 0-1 0,10 0 4 0,1 0 20 15,9 0-8-15,-16 0 5 0,9 2-5 0,7-2 10 16,-15-2-7-16,7 2-13 0,8 0 10 0,-11 0-2 16,11 0 15-16,-17-3-24 0,10 3-1 15,-2-1 9-15,0 0 16 0,9 1-18 0,-17-1-2 16,7 1-1-16,0 0 6 0,0-2-1 15,0 1-20-15,0 1 23 0,10 0-2 0,-17-1 7 16,9 1-10-16,8 0 0 0,-17 0 11 16,10 1-24-16,7-1 15 0,-15 0-7 0,15 0 13 15,-14 0-16-15,7 1 0 0,7-1 3 0,-15 2 16 16,6-2-11-16,9 0-3 0,-16 2-5 0,6-2 16 16,1 1-18-16,0 1 0 0,9-2 10 0,-17 0 17 15,9 1-17-15,8-1-7 16,-15 0 2-16,15 0 17 0,-15 2-4 0,8-2-23 15,7 0 12-15,-14 0 6 0,14 0-3 0,-13 0 10 16,13 0-13-16,-13 0-9 0,13 0 19 0,-13 0-7 16,6-2 3-16,7 2-11 0,-13 0 18 15,13 0-7-15,-15 0 7 0,9-1-23 0,6 1 3 16,-14 0 13-16,14 0-3 0,-14 0 0 0,14 0 10 16,-12-2-18-16,12 2 1 0,-11 0-1 0,11 0 18 15,-12 0-10-15,12 0 0 0,-10 0-13 0,10 0 31 16,0 0-23-16,-12 3-8 0,12-3 11 15,-7 2 2 1,7-2-8-16,0 0 3 16,-8 3-3-16,8-3-2 15,0 0 8-15,-9 4 7 16,9-4-5 0,0 0 0-16,-7 4-16 15,7-4 14 1,0 0-3-1,-7 3 5-15,7-3-8 16,0 0 11 0,0 0-11-16,0 0 5 15,-9 3-4-15,9-3 12 16,0 0 2 0,0 0 9-16,0 0-16 46,-5 5-5-46,5-5 5 0,0 0-3 47,0 0 16-47,0 0-16 16,0 0 3-16,0 0 5 0,0 0 11 16,0 0-16-16,-3 7-5 15,3-7 5-15,0 0 0 16,0 0-16-1,-3 7 9-15,3-7-6 16,0 0 23-16,0 0-10 16,-1 10-5-16,1-10 5 15,0 0-13 1,-1 8 11-16,1-8-3 0,0 0 12 16,-3 7-14-1,3-7 4 1,0 0 6-16,-5 6-9 0,5-6 6 31,0 0 11-31,0 0-16 16,-3 6 10-16,3-6 2 15,0 0-12-15,0 0 26 0,-5 5-21 16,5-5-16-16,0 0 27 16,0 0-22-16,-4 7 16 0,4-7-2 15,0 0 0 1,0 0-9-16,-4 7 12 0,4-7-9 15,0 0 11-15,-4 7-16 0,4-7 11 0,0 0-11 16,-2 9 10 0,2-9-7-16,-3 5 3 0,3-5-6 15,0 0 23 1,-1 10-15-16,1-10-5 0,0 0-5 16,0 12 25 15,0-12-27-16,0 10 19-15,0-10-12 16,1 11 13-16,-1-11-23 16,1 13 15-1,-1-13-8-15,1 14-13 0,-1-7 16 16,0-7 0-16,2 15 5 16,-1-6 3-16,1 0-6 15,0-1-2 1,-1 0 8-16,1 2-6 0,0-2 11 15,1 2-21 1,-3-1 8-16,3 0 7 16,-1 1 6-1,0-2-11-15,1 0 3 16,-3 2 3-16,1-1 5 16,2 1 15-16,-3-1-16 0,1 1 4 15,1-1-11-15,-2 1-8 0,0-10 0 16,1 19 6-16,-1-9 12 15,2-2-18-15,-2 2 6 0,1-1 4 16,-1-9 3-16,0 19-5 0,0-11-7 0,2 1 9 0,-2 0 1 0,0-9-8 0,0 18-3 0,1-8 8 0,-1 0 5 16,0-1-5-16,0 1 0 0,0-1 10 0,0 1-10 0,0 0 8 0,0-1-18 0,1 0 12 0,-1 1-7 0,0 0 13 0,1-1 0 0,1 1-3 0,-2-10-13 15,0 16 31-15,0-8-25 0,1 0-1 0,-1-8 3 0,2 16 10 0,0-8-17 0,-2-8 22 0,1 16-13 0,0-10 6 0,0 2-18 0,-1-8 10 0,2 13-3 16,-2-5 19-16,0-8-16 0,1 16-3 0,-1-8-2 0,0-8 10 0,2 16-13 0,-2-10 26 0,0-6-25 0,0 13 27 0,0-13-27 0,0 13 14 16,2-7-9-16,-2-6 7 0,2 13-10 0,-2-13 2 0,1 12 3 0,0-5 8 0,-1-7-6 0,2 12-4 0,-2-12 9 0,2 11-14 0,0-5-6 0,-2-6 8 0,1 11 7 15,-1-11-9-15,2 12 7 0,-1-5 2 0,-1-7-4 0,2 11 2 0,-2-11-3 0,2 13 8 0,-1-7-5 0,-1-6-2 0,0 13 7 0,2-7-5 0,-2-6 8 0,2 13-3 0,-2-13-10 0,1 12 2 16,1-6 6-16,-2-6-6 0,0 12-7 0,0-12 15 0,3 10-13 0,-3-10 3 0,0 11 18 0,0-11-13 0,3 10-10 0,-3-10 7 0,1 11 8 0,-1-11-2 0,2 10-14 0,-2-10 11 0,1 9 0 0,-1-9 0 0,0 10-10 0,0-10 15 0,1 9-2 0,-1-9-1 15,3 10-7-15,-3-10 10 0,1 8 8 0,-1-8-2 0,1 8 4 0,-1-8-23 0,1 10 6 0,-1-10 14 0,2 9-12 0,-2-9 0 0,2 11 21 0,-2-11-19 0,0 8-17 0,0-8 15 0,2 10 10 0,-2-10 1 0,1 9-14 0,-1-9 18 0,0 10 14 0,0-10-29 0,1 11-11 0,-1-11 11 16,0 10 0-16,0-10-7 0,-1 11-6 0,1-11 5 0,0 10 11 0,0-10 2 0,0 11-15 0,0-11 7 0,1 9 8 0,-1-9-13 0,1 10 1 0,-1-10 4 0,1 9 26 0,-1-9-25 0,0 0 7 0,0 12-8 0,0-12 1 0,0 8-1 0,0-8-2 0,0 0 8 0,0 14-3 0,0-14 2 0,-1 8-17 0,1-8 12 0,-1 8 3 16,1-8 13-16,-2 9-10 0,2-9 9 0,-2 10 6 0,2-10-28 0,-2 8 0 0,2-8 5 0,-1 10 10 0,1-10-10 0,-1 8 7 0,1-8 1 0,0 9 2 0,0-9-10 0,-1 9 7 0,1-9-4 0,0 0 2 0,-1 12 8 0,1-12-19 0,0 0 14 0,1 11 7 0,-1-11-12 0,0 9 2 15,0-9-6-15,-1 10 9 0,1-10-11 0,0 0-5 16,0 11 11-16,0-11-1 0,-1 8-4 0,1-8-1 16,0 0 8-16,1 11-15 0,-1-11 35 0,0 0-15 15,1 10 3-15,-1-10-11 0,0 0 19 16,0 0-19-16,1 10 3 0,-1-10-5 15,0 0 8-15,0 0 2 0,0 0-8 0,0 0 1 16,0 0 9-16,2 8-12 0,-2-8 23 0,0 0-13 16,0 0 13-16,0 0-23 0,0 0 10 0,0 0-5 15,0 0 15-15,0 0-7 0,0 0-3 16,0 0-12-16,0 0 22 0,0 0-25 0,0 0 15 16,0 0-10-16,0 0 5 0,0 0 0 0,0 0-3 15,0 0-2-15,0 0 15 0,0 0-17 16,0 0-1-16,0 0-5 0,0 0 28 15,0 0-22-15,0 0 12 0,0 0 0 0,0 0 0 16,0 0-2-16,0 0 4 0,0 0-14 0,0 0 9 16,0 0-4-16,0 0 4 0,-4-25-17 0,4 25 33 15,0 0-23-15,0 0 5 0,0 0-5 0,-4-6 17 16,4 6-17-16,0 0-8 0,0 0 11 16,0 0-6-16,-1-10-7 0,1 10 2 0,0 0 13 15,-2-7 0-15,2 7-10 0,-2-7 20 0,2 7-23 16,-1-8 8-16,1 8-8 0,-2-8 8 0,2 8-2 15,-2-9-11-15,2 9 15 0,0-8-5 16,0 8-4-16,0-10 9 0,0 10-2 0,0-8 2 16,0 8-2-16,0 0-5 0,0-11 0 0,0 11 10 15,0-8-10-15,0 8 22 0,0 0-24 16,0 0 4-16,2-10 0 0,-2 10 21 0,0 0-10 16,0 0-3-16,2-8-6 0,-2 8 6 15,0 0-2-15,0 0 2 0,0 0 2 0,0 0-14 16,5-6 14-16,-5 6 1 0,0 0-14 15,0 0 4-15,0 0 7 0,0 0 10 0,0 0-23 16,0 0 11-16,14 1 2 0,-14-1-16 0,0 0 11 16,0 0 8-16,0 0 7 0,13 3-5 0,-13-3-7 15,0 0 2-15,0 0 2 0,14 3 13 0,-14-3-17 16,8 2-1-16,-8-2-4 0,0 0-1 0,13 3 0 16,-13-3 11-16,8 1 10 0,-8-1-16 15,0 0 1-15,13 0-9 0,-13 0 1 16,10 1-5-16,-10-1 17 0,0 0 3 0,15 0-7 15,-15 0-6-15,11 0-2 0,-11 0 7 0,12 2 6 16,-12-2 2-16,10-2-8 0,-10 2 6 16,0 0-8-16,15 2 10 0,-15-2-8 0,11 0 6 15,-11 0 0-15,11 2-3 0,-11-2 2 0,12 1-7 16,-12-1 5-16,14 1-8 0,-14-1 6 0,15 1-6 16,-7 1 8-16,-8-2 3 0,17 1-11 0,-9-1 18 15,2 0-15-15,-10 0 8 16,21 2-6-16,-13-2 6 0,2 1-11 0,-10-1 11 15,20 0-1-15,-10 0-10 0,0 1 8 0,-10-1 3 16,17 2-8-16,-8-1 7 0,0 0-2 0,-9-1 13 16,17 2 0-16,-9 1-16 0,-8-3-4 15,15 1-1-15,-15-1-5 0,15 2 21 0,-9-2-8 16,-6 0 3-16,15 3-1 0,-8-1-7 0,-7-2-8 16,14 1 6-16,-7 1 7 0,-7-2 10 0,13 2-5 15,-13-2-5-15,14 1-10 0,-14-1 30 16,14 2-25-16,-7-1 5 0,-7-1 3 0,18 1-6 15,-10-1 8-15,-8 0-13 0,19 0-4 0,-12 0 22 16,-7 0-13-16,17 1 6 0,-17-1-11 0,14 0 24 16,-14 0-32-16,13 1 19 0,-4 0-16 0,-9-1 44 15,11 0-44-15,-11 0 8 0,11 1 7 16,-11-1 11-16,0 0-18 0,14 2 0 0,-14-2-3 16,9 0 16-16,-9 0-23 0,0 0 12 15,13 3-2-15,-13-3 23 0,10 0-18 16,-10 0 5-16,12-2 3 0,-12 2 7 15,11 0-28-15,-11 0 11 0,18-1 2 0,-10 1 15 16,1 0-23-16,1-2-7 0,0 1 12 0,-10 1 8 0,21 0-17 16,-12-1 27-16,3 1-20 0,-2-1 13 0,1 0-24 15,1 1 16-15,-1-1 3 0,-1 1-3 16,1-1-10-16,0-1 7 0,-1 1-2 0,0 1 18 16,1-1-11-16,-1 0-9 0,0 0 1 0,1 1 29 15,-1-1-33-15,0 0 15 0,-10 1-12 16,19-2 7-16,-9 2 0 0,-1-1 5 0,1 1-18 15,-10 0 26-15,19-2-6 0,-9 1-12 16,-1 0 5-16,1 0 5 0,0 1-12 0,1-2 7 16,-1 1-3-16,0-1 8 0,1 1-2 0,1 0 2 15,1-2-8-15,1 2-2 0,0-1-10 0,1-1 20 16,0 1-15-16,1 2 18 0,0-3-14 16,1 0 1-16,-1 1 3 0,0 0 15 0,0 0-13 15,1 0 7-15,-1 0-12 0,-1 0 5 16,-3 1-8-16,0 1 6 0,-1-1 17 0,-2-1-22 15,-1 2-34-15,-8 0-36 0,14-3-49 16,-14 3-119-16,8 0-106 0,-8 0-373 0,0 0 53 16,0 0 67-16,0 0 74 0,0 0 41 0</inkml:trace>
  <inkml:trace contextRef="#ctx0" brushRef="#br0" timeOffset="68567.78">8295 4859 860 0,'0'0'312'0,"0"0"-18"0,0 0-2 0,0 0-36 16,0 0-3-16,0 0-38 0,0 0 6 0,0 0-35 15,0 0-6-15,0 0-1 0,0 0 5 16,0 0-35-16,0 0 2 0,0 0-13 0,0 0-18 0,0 0 3 16,0 0-8-16,0 0-10 0,5 24-3 15,-5-24-9-15,-3 14 9 0,3-5-25 16,0-1 2-16,0-8-17 0,-2 17 12 15,2-7-3-15,-1-1-12 0,1 0 0 0,-1 1 8 16,2 0-16-16,-1 0-2 0,0 1-6 0,0-2 1 16,0 1 2-16,0 1-10 0,0-1-11 0,0 0 14 15,0-1-14-15,0-9 3 0,0 17 3 0,-1-7-5 16,1-2-6-16,-1 0 11 0,1-8-18 0,0 14 15 16,0-7-18-16,0-7-7 0,-2 11 12 0,2-11-5 15,-2 11 23-15,2-11-17 0,0 8-19 16,0-8-10-16,-1 8-17 0,1-8-19 15,0 0-61-15,0 0-28 0,0 8-64 0,0-8-52 16,0 0-148-16,0 0-87 0,0 0-307 0,0 0 64 16,0 0 80-16,0 0 58 0,0 0 36 0,-17-20 92 15</inkml:trace>
  <inkml:trace contextRef="#ctx0" brushRef="#br0" timeOffset="69116.95">8077 4864 473 0,'0'0'251'15,"0"0"-21"-15,0 0 8 16,0 0-28-16,0 0 13 0,0 0-34 0,0 0 24 0,0 0-44 16,0 0-5-16,-5 24-16 0,5-24 26 15,-9 9-43-15,5-4-3 0,0 0-3 0,0 0-12 16,-1 1-14-16,5-6 1 0,-7 13-8 15,3-8 13-15,1 1-20 0,-1 2 7 16,1 0-25-16,1-3 9 0,0 3-27 0,-1 0 2 16,3-8 0-16,-4 15 3 0,2-8-15 0,1 1 7 0,0 0-13 15,-1 1 5-15,2 0 1 0,0-9-6 0,0 16 0 16,0-8 0-16,0 1 16 0,2-1-16 16,-1 2-2-16,1-2-13 0,0 0 18 0,1 1-3 15,-1 0-5-15,1-1-7 0,0 1 9 16,1-1-4-16,-1 0-5 0,2 0-1 0,-1 0 3 15,0 0 13-15,-1-1-23 0,2 0 10 0,0 0 2 16,0 0-20-16,1 0-2 0,0-2-6 16,0-1-7-16,2 3-28 0,0-3-34 0,2 0-25 15,0-1-62-15,0 0-74 0,4-3-102 0,-3 1-387 16,1 0 8-16,0-1 41 0,1-1 87 0,-2 0 45 16,-1-1 114-16</inkml:trace>
  <inkml:trace contextRef="#ctx0" brushRef="#br0" timeOffset="69617.95">8557 4876 1185 0,'0'0'355'0,"0"0"-27"0,2-7-23 16,-2 7-29-16,0 0-30 0,0 0 10 15,0 0-39-15,0 0 1 0,0 0-29 0,0 0 6 16,0 0-16-16,11 18-18 0,-11-18-10 0,4 11-2 15,0-3-19-15,-2 0 3 0,2 0-5 16,0 1-17-16,0 2 9 0,-1-1-10 16,0 1-8-16,2-2-15 0,-2 3 0 0,2 0-10 0,-2-1 8 15,1 0-1-15,-1 1-12 0,-1-1 12 0,2 1 2 16,-3 0-5-16,2 1-20 0,-2-2 16 16,0 1-16-16,1 0-20 0,-2-2 5 0,0 1 3 15,-1 0 0-15,1 0-3 0,-1 0-18 0,0 0 5 16,0 2 8-16,-2-2-3 0,2-1 1 15,-2-1-14-15,0 2-9 0,0-1-1 0,0-1 8 16,0 0-13-16,1 0 11 0,-3 1-13 16,2-2-14-16,-1 2-6 0,-4-1-19 0,3-1-36 15,0 2-27-15,-2-2-19 0,-1 0-30 0,2 0-89 16,-4 0-138-16,3-1-541 0,0 1 33 0,-3-1 92 16,0 0 77-16,0-1 74 0,-2-1 49 15,-1 1 107-15,-2 0-20 0</inkml:trace>
  <inkml:trace contextRef="#ctx0" brushRef="#br0" timeOffset="75346.08">10834 10484 524 0,'0'0'159'0,"0"0"-8"0,-10-2-8 16,10 2 3-16,0 0-10 0,-9-1-21 0,9 1 10 16,0 0-12-16,-10-1-3 0,10 1-2 0,-10-1-21 15,10 1 2-15,-10-2-7 0,10 2 15 16,-10-1-9-16,10 1-1 0,-13-1-3 0,13 1-17 15,-13-1-6-15,6 1 6 0,7 0 2 16,-16-2-8-16,8 1 11 0,1 0-13 0,-4 0 20 16,1 0-20-16,2 1 7 0,-2-2-4 0,-2 1-1 15,1 0 1-15,0 0-1 0,-1 0-12 16,-1 0 12-16,0 0 1 0,3-2-9 0,-3 3-12 16,-2-1 5-16,2-1 0 0,2 1 6 0,-2 1-19 15,2 0 3-15,-2-2-13 0,0 2 10 0,0 0 3 16,1 0-16-16,-2-1-7 0,1 1 13 0,0 0-11 15,1 0 3-15,-2 0-8 0,1 0-2 16,-1-1 10-16,-1 1 8 0,0 0-14 0,-1-2 19 16,0 2-18-16,1-1 0 0,-2-1 5 0,0 0-3 15,2 1 0-15,-2-1-2 0,1 0 10 16,-2 1-8-16,1-2-2 0,3 1 28 0,-3 0-20 0,-2-1-3 16,4 1-6-16,-2 0 1 15,0-2-15-15,2 3 25 0,-2-2-23 0,0 1 2 16,3-1 3-16,-3 0 16 0,0 1-16 15,-2-1-2-15,-1 1 7 0,0-3-3 0,1 4 4 0,-1-4 9 16,0 3-7-16,0-1-5 0,1 0-3 16,-1 1 10-16,-2-1-7 0,3 0 10 0,-2 0-13 15,1 1 5-15,0-1-15 0,-1 1 20 0,3 1-15 16,-1-2 0-16,2 1 3 0,-4-1-1 0,1 1-2 16,2 0-5-16,1 1 5 0,-2 0 11 0,2-1-14 15,0 0 3-15,-1 1-3 0,-2 0 21 16,0-2-23-16,1 2 15 0,-3-2 6 15,2 1-1-15,0 0-28 0,1 2 13 0,1-3 0 16,-1 0-7-16,0 3 9 0,-2-1-4 0,3-1-11 16,0 1 13-16,-1-1 2 0,2 2 4 0,0-2-9 15,-2 2 3-15,0-1-8 0,2-1 3 16,-3 2-2-16,2-2 27 0,-3 1-17 0,3-1 7 16,-3 1-8-16,0 0-4 0,-1-1-1 0,1 1 3 15,2 1-5-15,-3-2 23 0,4 1-18 16,1 1-5-16,-4 0 10 0,4-1 21 0,-1-1-24 15,0 2 3-15,2 0 16 0,-2 0-29 16,2 0 0-16,-2-1 11 0,3 2-6 0,-2-1 24 16,1 0-26-16,-1 0-5 0,1 0 4 0,-2 0 29 15,2 0-30-15,-1 0 4 0,1 0-2 0,-2-1-8 16,0 1 11-16,2 0-1 0,-1-2-2 0,0 2 8 16,0 0 17-16,2-1-22 0,-2 1-14 15,1 0 14-15,0-1-11 0,0 1 15 0,-1 0-7 16,2 0 8-16,-1 0-1 0,0 0 4 0,1-1-14 15,1 1 8-15,0 0 5 0,1-2 3 0,0 2-16 16,0 0 16-16,1 0-19 0,-1-3 17 0,1 3 4 16,1 0-13-16,-1-1-2 0,1 0 8 15,0 0-3-15,-1 0 0 0,0-1 5 0,1 1 2 16,0 0-1-16,-1 0-9 0,2 0 6 0,-1 1-9 16,1-1-4-16,-1 0 13 0,2 1-8 15,-2-1 23-15,1 1-11 0,2 0-2 16,-1-1 16-16,1-1-13 0,2 0-11 15,-2 1 0-15,8 1 9 0,-15-3-14 0,8 2 5 0,2 0-4 16,-1-2 7-16,6 3 5 0,-14-4-10 0,7 1 12 16,7 3-9-16,-11-4 15 0,5 2-19 0,6 2 12 15,-11-3-4-15,6 0-10 0,5 3 21 16,-10-3 3-16,10 3-24 0,-11-4 3 0,11 4 7 16,-12-2 1-16,7 0-6 0,5 2 3 15,-8-1-7-15,8 1 4 0,-11-3 1 0,11 3 2 0,-9-1-3 16,9 1 3-16,-10-2-8 0,10 2 21 0,-11-1-10 15,11 1 15-15,-12-3 2 16,12 3-15-16,-12 0-7 0,6 0 9 0,6 0-14 16,-12-1 1-16,5 2 6 0,0-2-10 0,7 1 5 15,-13 0 8-15,8 0-6 0,-2 0 8 0,7 0 3 16,-12 0-3-16,5 1-15 0,7-1 17 0,-11 0-12 16,11 0 3-16,-10 0 12 0,10 0 3 15,-10-1-8-15,5 1-13 0,5 0 11 0,-10-1-1 16,10 1 6-16,-10-2-8 0,5 0 0 15,0 1 8-15,-1 0-6 0,6 1 9 0,-10-3-29 16,5 2 25-16,5 1-12 0,-10-3 13 0,5 2-13 16,-1-1 23-16,6 2-21 0,-7-2-2 15,2 1-3-15,5 1 8 0,-8-4 5 0,3 3-7 16,5 1-1-16,-6-3 3 0,6 3-2 0,-7-2 15 16,7 2-21-16,-6-5 3 0,6 5 5 0,-4-2 5 15,4 2-8-15,-6-6 3 0,6 6 5 0,-4-3 21 16,4 3-23-16,-4-5 9 0,4 5-12 15,-2-6 8-15,2 6-5 0,-2-7-6 0,2 7 6 16,-1-9 15-16,1 6-11 0,0 3 9 0,-2-11-29 16,2 5 18-16,0 0-3 0,0 0 14 0,-2 0-6 15,2-1 13-15,0 7-15 0,0-14 2 0,-1 5 3 16,0 1-3-16,1 8 0 16,0-14-2-16,-1 5 5 0,1 1-6 0,0-1 1 15,0 0 15-15,0 0-18 0,0 9-5 16,1-18 11-16,-1 7 6 0,0 2-9 0,0-3 18 15,0 1-8-15,0 0 0 0,-1-2-11 0,0 2 32 16,-1-3-29-16,0 2 18 0,-1 0-7 0,1-1 9 16,0 1-12-16,-1 2-15 0,-1-2 15 0,2 0 12 15,-2 1-12-15,1 1 8 0,1 0-26 0,-1 0 8 16,2 1-11-16,-1 0 23 0,-1 0-22 0,2 0 12 16,-1 0-5-16,1 0 8 0,0 0-8 15,1 0-2-15,-2-1-8 0,2 2 12 0,0-2-7 16,0 1 13-16,0-1-21 0,0 1 8 15,-2-1 6-15,1 1-9 0,1 1 8 0,-1-2-7 16,0 1-6-16,0 0 18 0,0 0-10 0,1-1 10 16,-3 2-12-16,2-1 7 0,0 1-18 15,0 0 21-15,0 0-18 0,1-2 25 0,-1 2-13 16,0 0 4-16,1 8-6 0,-2-16-8 0,2 7 16 16,0 2-11-16,0-1 8 0,0-1-2 0,-2 0-11 15,2 9 8-15,-1-17-3 0,1 9 11 16,-2 0-16-16,0 0 14 0,1 0-9 15,-1-1 18-15,1 2-20 0,-1-2 5 0,0 1-7 16,0 1 9-16,1 0-4 0,-1-1 9 0,1 1-14 16,-2 0 4-16,2 0 8 0,1 1-7 0,-2-1 7 15,1 0 10-15,0 1-12 0,-1-1 4 0,0 0-17 16,0-1 41-16,0 0-39 0,1 2 11 16,0-2-11-16,-1 0 11 0,0-1-3 0,1 2-11 15,-1 0 6-15,1-2 21 0,0 1-22 0,-2 0 9 16,3 0 0-16,-1-2-3 0,-1 2-13 0,2-2 18 15,-1 1-5-15,1-1-5 0,0 1-3 0,0-1 16 16,-1-1-8-16,0 2 10 0,1-2-13 16,-2-1-2-16,0 1 16 0,1-2-9 0,-1 1 1 15,0 0-16-15,1 0 0 0,-1-1 18 16,-1 2-2-16,1-2 2 31,0 1-3-15,0 1 4-1,0-1-6 1,0-1-11-16,0 0 9 16,0 0 15-16,1 2-19 15,0-1 1-15,0 0 5 16,1 1-7 0,-1-2 7-1,1 1 2 1,-2 0 8-16,2-2-4 15,-1 1-6 1,1 1-8 0,-1-3 5-16,1 2-2 15,-1-1 8 1,0 0 2-16,1 0-13 16,-1 0 16-16,1-1-11 15,0 2 6 16,0-1-3-15,0-1 2-16,0 1 6 16,2 0-16-1,-2 0 11-15,0-1 5 16,1 1-21 0,1 1 13 30,0-1 13-46,0 0-6 16,-1 1-7-16,1-1 3 16,1 0 2-16,-1 1-2 15,0-1-6 1,0 1 6 0,-1-1-21-1,2 0 28-15,-3-1-20 0,2 2 15 16,-1-1-8-16,1-1-4 15,-2 1 9-15,1 0-12 16,-1-1 5 0,1 1-8-1,-1-1 36-15,1 1-31 16,-1 0 1-16,2 1 1 16,-2-1 35-1,0 0-19 16,1 1-8-15,1-1-2-16,-2 2 11 16,1-2-16-16,0 1-1 15,0 0 1 1,-1 0-5-16,0-1 13 16,-1 2 4-16,1-2-7 15,0 0-5-15,-2 1 18 16,0-1-8-1,1 1 10-15,-2-1-4 0,-1 0-16 16,1 1 5 0,0 0 2-16,-1 0-2 15,1 1 18-15,-2-1 3 16,2 2-19-16,-2 0-2 16,2 1-5-16,-1 1 10 15,3 1-13 1,-3 1 1-16,1-1 7 15,2 2 5-15,-1-1 0 0,2 7-5 16,-5-11-13-16,3 5 16 16,2 6 10-16,-3-9-16 0,3 9 6 15,-2-10-11-15,2 10 0 16,-2-10 8-16,2 10 23 0,-1-9-20 0,1 9-1 0,0-10 1 0,0 10 12 0,1-10-10 16,-1 10-15-16,1-10 13 0,-1 10-3 0,2-13-8 0,-1 6 18 0,1-2-17 0,-1 1 1 0,0 0 6 0,-1 8 6 0,2-16-14 0,-2 8 5 15,0-2-4-15,0 2 2 0,0-1-3 0,0 9 16 0,0-17-8 0,0 7 10 0,0 2-10 0,0-1 10 0,0 9-20 0,1-16 15 0,0 8-3 16,1-1-2-16,-2 2-7 0,3-1 14 0,-3 8-1 0,2-15-12 0,0 7 12 0,1 1-4 0,-3 7 6 0,3-13-16 0,-1 6 3 0,-2 7 10 15,2-12-5-15,0 6 23 0,0-1-33 0,-2 7 5 0,3-11-13 0,-1 4 8 0,-2 7-16 0,1-12 23 0,0 5-4 0,-1 7-3 0,3-13 4 0,-3 6 4 0,0 7-8 16,0-14 10-16,2 7 0 0,-2 7-13 0,1-15 8 0,-1 7-5 0,0 8 12 0,0-15-2 0,1 8 0 0,-1 7-5 0,1-16-5 0,0 9-1 0,0-1-1 0,0 0 12 16,-1 8-13-16,0-15 3 0,2 6-6 0,-2 9 21 0,0-13-23 0,0 6 26 0,0 7-16 0,0-12-2 0,0 12 5 0,0-13 20 0,0 7-22 0,0 6-9 0,0-12 14 0,0 12 7 0,-2-12-13 0,2 7 1 0,0 5 9 0,-1-13 6 0,0 7-26 0,1 6 3 15,-1-14 2-15,0 9 18 0,1 5-10 0,-1-13 12 0,0 7-12 0,1 6 16 0,0-11-22 0,0 11 16 0,-2-10-12 0,2 10 4 0,0-11-7 0,0 11 2 0,0-10-2 0,0 10 10 0,0-9-2 0,0 9 4 0,0 0-10 0,3-13 11 0,-3 13 5 0,1-8-6 0,-1 8-4 0,1-7-9 0,-1 7 22 16,0 0-16-16,2-11-3 0,-2 11 18 0,1-7-18 0,-1 7 16 0,0 0-23 0,2-11 2 0,-2 11 5 0,0-7 13 0,0 7 0 0,0 0-15 0,2-11 5 0,-2 11 18 0,1-7-18 0,-1 7 0 0,0-8-11 0,0 8 19 0,2-8-8 0,-2 8-3 16,0 0 3-16,0-14 2 0,0 14 1 0,1-9 4 0,-1 9 1 0,0-12 2 0,0 12-5 0,1-11-5 0,-1 11-5 0,1-11 23 0,-1 11-16 0,0-11 8 0,0 11-13 0,0-10-4 0,0 10 7 0,2-9 10 0,-2 9 5 0,0-7-20 0,0 7-1 0,0 0 19 0,3-11-13 0,-3 11 8 0,2-6-11 0,-2 6 8 15,0 0-10-15,6-9 15 0,-6 9-13 0,7-4 31 0,-7 4-15 0,7-4 7 0,-7 4-20 0,10-6 5 0,-10 6-15 0,12-2 4 0,-4 0 1 0,1 1 2 0,0 0 21 0,2-1-20 0,1 2 7 0,0 0-6 0,4 0-4 0,1 0 5 0,1-1 8 0,0 2-8 0,1-1-18 16,4 0 28-16,0 0-10 0,0 0-6 0,-1 0 9 0,2 0 2 0,-2 0-5 0,-3 0-3 0,3 0-10 0,-3 0 18 0,-1 0 5 0,2-1-10 0,-2 1-8 15,0 0 8-15,2 0 0 0,-1-2 13 0,0 2-6 16,1 0-9-16,2 0 7 0,1-1-6 16,-2 1 4-16,1-1 15 0,0 0-13 0,-3 1-11 15,0 0 6-15,2-2-2 0,-4 2 19 0,1 0-19 16,0-1 9-16,0 1 3 0,0-1-2 0,0 1-13 16,-2 0 2-16,1 0 0 0,-2-1 3 0,1 2 10 15,-1-2-2-15,2 1 7 0,-3 0-12 16,2-1 40-16,-3 1-38 0,0 0 0 15,-1-1-18-15,0 1 28 0,1 0-15 0,-2 0 8 16,-1 0-8-16,3 0-3 0,-3 0-5 0,0-2 16 16,-10 2-3-16,21 0-8 0,-11 0 13 15,1-1 8-15,-1 1-21 0,2 0 6 0,-12 0 9 16,20 1-4-16,-9-1-11 0,0-1 21 0,-1 1-10 16,-10 0-14-16,20 1 14 0,-10-1-6 0,-10 0-4 15,18 0 12-15,-11-1-8 0,-7 1 3 0,14 0-10 16,-14 0 23-16,13 0-16 0,-13 0-4 15,10 0 1-15,-10 0 17 0,0 0-24 0,12-1 0 16,-12 1-38-16,0 0-18 0,10 0-23 0,-10 0-44 16,0 0-18-16,0 0-7 0,0 0-46 0,0 0-29 15,0 0-27-15,9 5-134 0,-9-5-315 16,0 0 52-16,0 0 43 0,0 0 69 0,-20 9 80 16</inkml:trace>
  <inkml:trace contextRef="#ctx0" brushRef="#br0" timeOffset="76932.09">9408 9853 314 0,'0'0'108'0,"0"12"15"16,0-12 2-16,-1 7-22 0,1-7 4 0,-3 8-12 15,3-8-13-15,-6 7 7 0,6-7 1 16,-8 8-18-16,6-4 7 0,2-4-20 0,-10 10 12 16,5-7-17-16,0 2 5 0,5-5-10 15,-10 5 12-15,5-2-12 0,5-3-3 0,-7 3-5 0,7-3 2 16,0 0-7-16,-10 2 36 0,10-2-49 15,0 0 0-15,0 0-13 0,-14-6 28 16,14 6-20-16,-8-6 11 0,8 6-9 0,-7-7 3 16,4 3-18-16,3 4 44 0,-4-9-41 0,1 3 22 15,3 6-7-15,-4-8 26 0,4 8-24 16,-3-10 22-16,2 5 4 0,1 5 3 0,-2-7-1 16,2 7 4-16,-2-9 19 0,2 9 4 0,0 0-11 15,-1-10 15-15,1 10-2 0,0 0 3 16,-2-7-21-16,2 7 7 0,0 0 1 0,0 0 2 15,-2-8-15-15,2 8 15 0,0 0-22 16,0 0 1-16,0 0-9 0,0 0 10 0,-1-8-3 16,1 8-5-16,0 0-3 0,0 0-4 0,0 0-9 15,0 0 11-15,0 0 3 0,0 0-3 0,0 0 20 16,0 0-22-16,0 0-14 0,0 0 9 16,0 0 1-16,10 24 4 0,-10-24-14 0,1 11-2 15,-1-3 24-15,0-8-17 0,3 17-12 0,-2-9 3 16,1-1 4-16,1 3 11 0,-2-1-13 0,1-1 0 15,0 1 5-15,0 0-5 0,-1-1 5 16,1 0-10-16,0 1-5 0,-1-1 5 0,1 0-8 16,0 0 19-16,-2-8-19 0,3 14 15 0,-1-6-7 15,-2-8-23-15,1 11 15 0,-1-11 11 0,2 10 2 16,-2-10-5-16,2 10-10 0,-2-10-3 16,3 7-5-16,-3-7 7 0,0 0-17 15,2 10-5-15,-2-10-3 0,0 0-8 0,0 0-43 16,2 8-28-16,-2-8-31 0,0 0-49 15,0 0-66-15,0 0-77 0,0 0-77 0,0 0-332 16,0 0 61-16,0 0 59 0,5-22 56 0,-5 22 66 16</inkml:trace>
  <inkml:trace contextRef="#ctx0" brushRef="#br0" timeOffset="77433.89">9180 9772 665 0,'0'0'233'0,"0"0"2"16,0 0-22-16,0 0 4 0,0 0-9 0,0 0-16 16,0 0-18-16,0 0-23 0,0 0 13 0,0 0-8 15,0 0-26-15,-7 21 3 0,7-21 3 0,-2 9 2 16,2-9-22-16,-5 10-6 0,3-5-18 0,2-5 10 16,-5 12-17-16,2-5-9 0,-1-1 9 15,1 2-21-15,-1 0-3 0,1 0-10 0,-1 0 3 16,1 0 8-16,0 1-3 0,-1-1-26 0,2 1 13 15,0 0-10-15,0-1 2 0,1 2-7 0,1-2 0 16,0-8-8-16,1 19 12 0,1-9-19 16,-2-2-11-16,4 1 18 0,-1-1-8 0,1 2 3 15,0 1 0-15,1-2-5 0,0 1 5 0,0 0-13 16,0 0 0-16,1 0 0 0,0-1-2 16,-2 2 2-16,2-2 5 0,0 1-2 0,1 0-3 15,-1-1 23-15,1 1-28 0,1-2-8 16,0 0-15-16,1 1-7 0,1-3-22 15,0-1-47-15,2 0-40 0,1-1-127 0,0 0-79 16,0-1-423-16,0-3 74 0,0 0 80 0,-1-2 43 16,2 1 56-16,-3-3 42 0</inkml:trace>
  <inkml:trace contextRef="#ctx0" brushRef="#br0" timeOffset="77881.09">9683 9861 985 0,'2'-8'305'0,"-2"8"7"15,2-6-18-15,-2 6-22 16,0 0-9-16,1-5-15 0,-1 5-32 0,0 0-22 0,0 0-15 15,2-6 3-15,-2 6-3 0,0 0-20 0,0 0-11 16,0 0-9-16,0 0-9 0,0 0-5 16,0 0-9-16,11 19-16 0,-7-13-3 0,-1 1-10 15,-3-7-10-15,6 14 2 0,-3-6-18 0,0 0 14 16,-1 2-14-16,1-1 3 0,0 0-3 0,0 1 1 16,-2 0 4-16,1 0-9 0,1 1-6 0,-2 0-13 15,-1 0 42-15,-1 0-32 0,1 2-7 16,-3-2-2-16,1 2-1 0,-2-2 18 0,0 2 3 15,0 1-15-15,-1-2-19 0,-2 2 6 0,1-1 0 16,-1-2 0-16,2 0 2 0,-2 0-20 0,2 0 15 16,-2-1-8-16,1 0 3 0,-1-1-26 0,0-1 14 15,0 1-38-15,1-1-5 0,-1-1-38 16,0 0-16-16,1-1-60 0,-1 0-118 0,0-1-204 16,-2-1-420-16,1-2 89 0,-2 2 59 15,-4-1 83-15,0-3 63 0,-4-1 61 0,1-1 52 16</inkml:trace>
  <inkml:trace contextRef="#ctx0" brushRef="#br0" timeOffset="81258.06">663 4859 732 0,'0'0'314'0,"0"0"-42"16,0 0-16-16,0 0-26 0,0 0-5 0,0 0-30 15,0 0 20-15,0 0-33 0,1-9-13 0,-1 9-16 16,0 0-4-16,0 0-34 0,0 0-3 0,0 0 6 16,0 0-5-16,0 0-29 0,0 0 8 15,0 0-2-15,0 0 2 0,0 0-25 0,0 0 4 16,0 0-4-16,0 0-3 0,0 0-8 15,0 0 1-15,-4 28-6 0,4-28 0 0,-1 12-8 16,1-12 1-16,-2 12-11 0,2-5 16 16,0 1 5-16,-1 0-19 0,-1 2-4 0,2-1 5 15,0 2 0-15,-1-1-3 0,0 1-10 0,-2 0-2 16,1 0 17-16,1 0-10 0,-1 1-5 0,2-1-2 16,-1-2-3-16,0 3 7 0,0-2-9 0,2 1 12 15,-1-1-8-15,0 0 21 0,1 1-10 16,-1-1-3-16,1-1-5 0,-1 1 10 0,2-1-10 15,-2 1 3-15,1-2 12 0,1 1-22 0,-2-9 14 16,0 17 6-16,-2-10 3 0,2-7-6 0,-1 15 5 16,1-9-9-16,0-6 1 0,-2 13-17 0,2-13 28 15,0 11-31-15,0-11 11 16,2 10 2-16,-2-10-16 0,1 9 24 0,-1-9-21 16,3 10-2-16,-3-10 5 0,7 6 7 0,-7-6-9 0,7 6-1 15,0-4 0-15,-7-2-5 16,11 5 12-16,-11-5-17 0,13 4 6 0,-5-3-16 15,-8-1 5 17,16 1-8-17,-6-1-25 1,-3 0-11-16,4-2-10 16,-1 1-13-1,0-1-15 1,-2-1 0 46,3 0-18-46,-2 0-12-16,-2 0-24 16,2-3-31-16,-3 2-61 31,-2-2-28-31,0 1-51 31,-4 5 23-31,2-10-441 0,-2 10 42 31,-2-11 56-31,2 11 53 16,-8-11 65-16,3 3 58 16</inkml:trace>
  <inkml:trace contextRef="#ctx0" brushRef="#br0" timeOffset="81970.8">536 5078 988 0,'0'0'304'0,"0"0"-27"16,0 0-9-16,0 0-22 62,0 0-16-62,0 0-15 16,0 0-33-1,0 0 8-15,0 0-21 0,0 0 10 16,0 0-36-16,0 0 0 0,0 0-17 0,0 0-6 16,0 0-23 15,0 0-7-31,0 0-13 0,0 0-8 15,25 0-3-15,-25 0 1 0,12-3-16 16,-12 3 0-16,12-3 8 16,-12 3-20-16,10-2-6 15,-10 2-15 1,9-5 2-16,-9 5-15 16,0 0-22-16,5-3 4 15,-5 3-8 1,0 0 3-16,0 0-15 0,0 0-5 15,0 0-19-15,0 0 9 0,0 0 7 16,0 0-10-16,0 0 15 16,-24 0-5-16,24 0 18 15,0 0 7-15,-11 0 1 0,11 0 12 16,0 0-17-16,-13 1-8 16,13-1 15-16,0 0 3 15,0 0-11-15,-11 0 3 16,11 0 1-16,0 0-7 0,0 0 9 0,0 0 0 0,-10-1 25 0,10 1-13 15,0 0 1-15,0 0-3 0,0 0-13 0,0 0 18 0,-9-1 5 0,9 1-2 0,0 0-3 0,0 0 0 0,-9-4-6 0,9 4-1 0,0 0-4 0,0 0 11 0,-11 0-5 16,11 0-2-16,0 0-11 0,0 0 13 0,-10 0 7 0,10 0 1 0,0 0 2 0,0 0-5 0,0 0-15 0,-9-2 20 0,9 2-10 0,0 0-16 0,0 0 18 0,0 0 3 0,0 0-10 0,0 0 15 16,0 0-7-16,0 0 7 0,0 0 5 0,0 0 0 0,0 0-17 0,0 0 17 0,0 0 5 0,0 0-15 0,0 0 8 0,24-4 7 0,-24 4 8 0,12 0-15 0,-12 0 7 0,13-2-2 15,-13 2 0-15,13-3 15 0,-13 3-18 0,14 0-2 0,-7-1-3 0,-7 1 11 0,15-1-19 0,-8 0 18 0,-7 1-7 0,15-2-8 16,-15 2-10-16,17 0 12 0,-7 0-4 0,-2-1-3 0,-8 1-44 0,16-1-10 0,-16 1-61 0,14 0-31 0,-5 0-90 0,-9 0-51 0,15-2-84 0,-10 2-271 0,-5 0 35 0,13-2 74 16,-13 2 29-16</inkml:trace>
  <inkml:trace contextRef="#ctx0" brushRef="#br0" timeOffset="82945.52">1065 5297 857 0,'0'0'325'15,"0"0"-38"-15,0 0-21 0,0 0-31 0,0 0-14 16,0 0-19-16,0 0-8 0,0 0 1 16,0 0-34-16,0 0-2 0,0 0 5 0,0 0-41 15,0 0-16-15,0 0 11 0,0 0-3 0,0 0-41 16,0 0 8-16,0 0 3 0,0 0 2 15,0 0-16-15,0 0-12 0,0 0 5 0,0 0-8 16,0 0-12-16,2 20 15 0,-2-20 0 16,0 0 2-16,1 10-10 0,-1-10-10 0,2 9 23 15,-2-9-28-15,1 8 0 0,-1-8 2 0,1 11-12 16,-1-11 7-16,0 10-5 0,0-10 6 0,0 10 12 16,0-10 2-16,2 11-9 0,-2-11-11 15,1 9-8-15,-1-9 11 0,0 11-5 0,0-11 12 16,0 11-7-16,0-11-11 0,2 10-2 0,-2-10 26 15,1 10-29-15,-1-10 16 0,3 11-16 0,-3-11 16 16,1 11-13-16,-1-11 7 0,2 11-12 16,-2-11 10-16,1 9-5 0,-1-9 3 0,0 9-16 15,0-9 18-15,3 7-5 0,-3-7-8 0,0 0 3 16,0 12 15-16,0-12-10 0,3 5-13 16,-3-5 18-16,0 0-5 0,0 0-13 15,1 9 10-15,-1-9 16 0,0 0-28 16,0 0 17-16,0 0-15 0,0 0-12 0,0 0-32 15,0 0-20-15,0 0-56 0,0 0-110 0,0 0-210 16,0 0-456-16,0 0 95 0,0 0 87 16,0 0 59-16,0 0 66 0,0-28 47 0,-2 21 53 0</inkml:trace>
  <inkml:trace contextRef="#ctx0" brushRef="#br0" timeOffset="83595.48">1544 5199 611 0,'0'0'215'16,"0"0"0"-16,0 0-23 0,0 0 0 0,0 0-20 16,0 0 2-16,0 0-15 0,0 0-11 0,0 0-7 15,0 0-11-15,0 0 9 0,0 0-9 16,0 0 1-16,0 0-16 0,0 0-3 0,0 0 11 16,0 0-25-16,0 0 1 0,0 0-19 15,-31 6-1-15,31-6 18 0,-11 1-17 0,11-1-37 16,-11 1 26-16,11-1-12 0,-10 2-1 15,10-2-5-15,-11 1 11 0,11-1-24 0,-11 2 0 16,11-2-2-16,-9 0 15 0,9 0-22 0,-11 3 9 16,11-3-5-16,0 0 6 0,-13 0-19 0,13 0 18 15,-7 3-32-15,7-3 19 0,0 0-7 16,-14 3-15-16,14-3 9 0,0 0 12 0,-7 3-27 16,7-3 23-16,0 0-12 0,-6 3 0 0,6-3-6 15,0 0 6-15,0 0 20 0,0 0-25 0,0 0-1 16,0 0-4-16,0 0 4 15,0 0-17-15,0 0-6 0,0 0 14 0,0 0-44 16,0 0-13-16,0 0-41 0,17 12-44 0,-17-12-53 16,10 3-39-16,-10-3-22 0,10 2-37 0,-10-2-94 15,10 3-251-15,-10-3 31 0,11 5 71 16,-11-5 44-16</inkml:trace>
  <inkml:trace contextRef="#ctx0" brushRef="#br0" timeOffset="83981.5">1578 5313 396 0,'0'0'202'0,"0"0"-7"0,0 0 10 0,0 0-23 15,0 0 7-15,0 0-18 0,0 0 11 0,0 0-10 16,0 0-11-16,0 0 18 0,0 0-28 0,0 0 23 15,0 0-41-15,-21 4 11 0,21-4-14 16,0 0 1-16,-12 0-8 0,12 0-3 0,-9 2-15 16,9-2 7-16,0 0-12 0,-15-2-13 0,15 2 13 15,-12 0-18-15,12 0-8 0,-11 0 1 0,11 0-1 16,-13-2-13-16,13 2 3 16,-11-1-18-16,11 1 3 0,-11 0-11 0,11 0-2 15,-10 0-3-15,10 0-4 0,0 0-1 16,-16 1 0-16,16-1-5 0,-10 0 13 0,10 0-23 15,0 0-3-15,-12 2 18 0,12-2-13 0,0 0-10 16,-11 0-10-16,11 0-8 0,0 0-7 0,-9 2-16 16,9-2-18-16,0 0-22 0,0 0-19 0,0 0-51 15,-10 1-54-15,10-1-56 0,0 0-74 0,0 0-351 16,0 0 18-16,0 0 46 0,-5-6 75 16,5 6 30-16,0 0 95 0</inkml:trace>
  <inkml:trace contextRef="#ctx0" brushRef="#br0" timeOffset="90014.65">3415 3478 578 0,'0'0'253'0,"0"0"-25"15,0 0-23-15,0 0-3 0,0 0-20 16,0 0-13-16,0 0-13 0,0 0-15 0,8 3-11 15,-8-3-2-15,0 0-15 0,0 0-3 0,0 0-10 16,6 6-18-16,-6-6 0 0,0 0 15 0,10 4-20 16,-10-4 0-16,8 3-11 0,-8-3 21 15,13 3-13-15,-13-3-7 0,12 3-1 0,-7 0 16 16,-5-3-30-16,17 4-1 0,-9-3 10 16,0 2-7-16,0-1-5 0,1-1 7 0,1 1-15 15,0 1 2-15,0-1-2 0,2 0 16 16,-3 1-19-16,5 0 6 0,-2 0-4 0,0-1-4 15,-1-1-15-15,3 2 12 0,-1 0-18 0,0 0 11 16,0-1-11-16,-1 1 1 0,1 0-3 0,0-1 15 16,1 0-23-16,-1 1 10 0,1 0 1 0,0 0-4 15,0-1-1-15,0 1 1 0,0-1-9 16,2 1 17-16,-1 0-7 0,-1-2-5 0,3 2 10 16,-2-2-11-16,1 2-7 0,-1-1 8 0,1-1 8 15,-1 1-1-15,1 0-7 0,-1 0-1 0,2 1-12 16,-1-2 20-16,0 0 1 0,-1 1-14 15,1-2-4-15,1 2 9 0,-1-1 9 16,0-1-3-16,-1 2-21 0,2-2 11 0,-3 0-1 16,3 1 1-16,-3-1 2 0,-1 1-5 0,1-1 15 15,-1 0-2-15,-1 0-18 0,1 0 7 0,0-1 1 16,0 1-3-16,-1 0 0 16,0 0 26-16,0-1-32 0,-1 1 12 0,2 0 6 0,-2-2 1 15,0 2-8-15,2-1-7 0,-3-1 14 16,3 2-6-16,-2-1-9 0,3 0 6 0,-2-1-6 15,0 1 26-15,0 0-25 0,2-2 4 16,-3 2-17-16,3-2 12 0,-3 2 3 0,3-2 5 16,-2 0 0-16,0 0-7 0,0 2-1 0,0-2 14 15,0 0-29-15,-2 0 38 0,3 0-17 0,-2 0 15 16,2-1-1-16,-1 1-14 0,-1 1 0 16,3-1-14-16,-5 0 24 0,4 0-3 0,-3 1 1 15,0 0-6-15,2-1-3 0,-1 1-9 0,-1 0 2 16,1 0 12-16,-1 0 6 0,0-1-8 0,-1 2-10 15,1-1 0-15,0 0 25 0,-1-1-22 16,0 1 2-16,-2-1 2 0,3 2 11 0,-3-2 8 16,1 0-11-16,1 0 5 0,0 0-7 0,-1 1 2 15,-1-1-7-15,2 0 4 0,-9 3 11 0,15-5 5 16,-7 2-15-16,1 0 12 0,-3 1-27 16,2-1 17-16,-8 3 23 0,13-4-7 15,-7 1-11-15,-6 3 13 0,11-4-25 0,-6 1 20 16,-5 3-5-16,8-3 5 0,-8 3-20 15,8-3 20-15,-8 3-21 0,7-3 3 0,-7 3 3 16,0 0 5-16,8-5-8 0,-8 5 3 0,0 0-11 16,5-5 18-16,-5 5-7 0,0 0-8 0,0 0 5 15,5-5 5-15,-5 5-2 0,0 0-8 0,0 0-13 16,0 0 13-16,0 0-43 0,6-6-24 0,-6 6-25 16,0 0-77-16,0 0-128 0,0 0-125 15,0 0-379-15,0 0 56 0,0 0 89 16,0 0 52-16,-21 16 72 0,8-11 41 0</inkml:trace>
  <inkml:trace contextRef="#ctx0" brushRef="#br0" timeOffset="91330.19">2031 4903 611 0,'0'0'200'15,"0"0"-11"-15,-5-8-12 0,5 8-18 0,0 0-6 16,0 0 6-16,0 0-23 0,0 0 2 16,0 0-8-16,0 0 9 0,0 0-14 0,0 0-15 15,0 0 8-15,0 0-13 0,0 0 0 0,0 0 2 16,0 0-12-16,0 0-5 0,0 0 2 15,-3 24 2-15,3-24-17 0,0 0-10 0,3 13 20 16,-3-13-10-16,0 11-16 0,0-11-12 16,3 12 17-16,-1-7-20 0,-2-5 0 0,3 12-5 15,-1-5 3-15,-2-7 12 0,5 13-7 0,-4-6-21 16,1 0 8-16,0 1 0 0,-2-8 15 0,5 14-18 16,-4-7 0-16,0 2 13 0,1-2-15 15,-2-7 0-15,2 17-6 0,1-10 9 0,-3 2 2 16,2 0-3-16,-1 0-20 0,0-1 2 15,0 1 5-15,1-1-4 0,1 1 15 0,-3-1-16 16,2 1 23-16,0-1-12 0,0 0-11 0,0 0-10 16,0 1 41-16,-2-9-23 0,2 16 3 15,0-9-8-15,-2-7 2 0,0 17 1 0,1-11-3 16,-1-6-8-16,-1 13 11 0,1-6-1 0,0-7-7 16,-1 11 2-16,1-11-2 0,0 13-8 0,0-13-2 15,-1 9 7-15,1-9-2 0,0 9 2 16,0-9 5-16,0 0-15 0,1 10 5 0,-1-10-5 15,0 0-18-15,1 10 0 0,-1-10-20 0,0 0-18 16,0 0-34-16,0 0-71 0,0 0-72 0,0 0-120 16,8 3-29-16,-8-3-378 0,0 0 66 0,0 0 111 15,0 0 20-15,11-14 56 0,-11 14 33 16</inkml:trace>
  <inkml:trace contextRef="#ctx0" brushRef="#br0" timeOffset="92547.33">2255 5140 785 0,'0'0'348'0,"0"0"-35"15,10 0 2-15,-10 0-39 0,0 0-15 0,0 0-18 16,0 0 8-16,0 0-31 0,9 10 0 15,-9-10-38-15,0 0 10 0,2 11-33 16,-2-11 0-16,2 10-26 0,-2-10-5 0,3 11-11 16,-3-11-7-16,1 9-10 0,-1-9 8 0,2 13-24 15,-2-13-17-15,1 11 2 0,-1-11 5 0,1 13-15 16,-1-13 2-16,2 10-20 0,-2-10 8 16,2 12-5-16,-2-12-6 0,1 9 5 0,-1-9-14 15,1 10-1-15,-1-10-8 0,2 10 11 0,-2-10-13 16,0 8-5-16,0-8 10 0,0 0-3 15,2 10 11-15,-2-10-8 0,0 0-28 0,2 9 18 16,-2-9 12-16,0 0-2 0,0 0 0 16,2 7-13-16,-2-7-4 0,0 0-1 0,0 0 15 15,0 0-10-15,0 0 13 0,0 0-15 0,0 0 13 16,0 0-14-16,0 0 6 0,0 0-15 0,0 0 12 16,12-19-13-16,-12 19 8 0,3-10 11 15,-2 5 4-15,-1 5-17 0,3-13-3 0,0 6 10 16,-3 7-13-16,4-10 3 0,-4 3 0 0,0 7 11 15,3-12-11-15,0 6-13 0,-3 6 18 0,3-9 3 16,-1 3-8-16,-2 6-3 0,4-11-10 16,-2 6 6-16,-2 5 7 0,4-10 5 0,-4 10-8 15,6-10-7-15,-2 4 20 16,-4 6-12-16,5-8 27 0,-3 4-22 0,-2 4-1 0,6-10-9 0,-6 10 12 16,4-8-5-1,-4 8-3-15,4-7 3 0,-4 7 18 0,4-7-31 16,-4 7 3-16,4-4-18 0,-4 4 56 0,0 0-33 15,0 0 2-15,6-6-2 0,-6 6-2 0,0 0-1 16,0 0 0-16,0 0 13 0,0 0 1 0,0 0-9 16,0 0-5-16,13 11 8 0,-13-11-5 0,0 0 15 15,3 12-17-15,-3-12 14 0,4 8 11 16,-4-8-5 15,2 11-3-15,-2-11-22-1,2 9 12 1,0-2 17 15,-2-7-14 1,1 12 10-32,-1-12 0 15,3 11-21 1,-1-4 26-1,-2-7 7-15,5 11-12 32,-5-11-8-32,3 12 18 0,-2-6-17 15,-1-6-12-15,4 9 9 16,-4-9-3 0,5 10 15-16,-5-10-7 15,3 9-13 1,-3-9 7-16,5 8 9 15,-5-8-6-15,3 7-3 16,-3-7 14 0,4 6-6-16,-4-6-15 15,0 0 10-15,3 9-15 0,-3-9 10 16,5 5-4 0,-5-5-10-16,0 0-4 15,0 0-20 1,0 0-11-16,5 9-13 0,-5-9-66 31,0 0-43-31,0 0-47 16,0 0-81-16,0 0-80 15,0 0-443-15,0 0 60 16,0 0 60-16,18-11 62 0,-18 11 80 16,5-9 48-1,-2 6 56 1</inkml:trace>
  <inkml:trace contextRef="#ctx0" brushRef="#br0" timeOffset="93815.57">2825 5052 378 0,'0'0'128'0,"0"0"5"0,0 0 11 0,0 0-29 0,0 0-25 0,0 0 40 0,0 0-20 0,0 0 5 0,0 0-30 0,-27 9 30 0,27-9-28 0,-7 1 3 0,7-1 7 0,-10 1-8 0,10-1-9 0,-11 1 15 0,11-1-14 16,-13 4-1-16,13-4-14 0,-10 1 3 0,10-1-12 16,-10 2-1-16,10-2-2 0,-8 2 15 15,8-2-33-15,-7 2 7 0,7-2-9 16,0 0 14-16,-9 4-30 0,9-4 13 0,0 0 0 15,-5 4-3-15,5-4-28 0,0 0 18 0,0 0-11 16,-7 6 1-16,7-6 7 0,0 0 6 0,0 0-1 16,-1 7-12-16,1-7 0 0,0 0 12 15,0 0-10-15,0 0 3 0,0 0 3 0,0 0-14 16,0 0 1-16,1 12 22 0,-1-12-35 0,0 0 30 16,0 0-14-16,0 0-1 0,0 0-8 0,0 0 16 15,0 0-13-15,0 0 5 0,3 10 0 16,-3-10 5-16,0 0-7 0,0 0 2 0,0 0-5 15,0 0 15-15,0 0-15 0,0 0 3 0,0 0 0 16,0 0 4-16,0 0 1 0,4 8-8 0,-4-8-8 16,0 0 11-16,0 0 25 0,0 0-20 15,0 0-3-15,5 6 31 0,-5-6-31 16,0 0-13-16,0 0 11 0,0 0 9 0,8 2-17 16,-8-2 5-16,0 0-5 0,8 3 18 0,-8-3 0 15,0 0 0-15,8 2-13 0,-8-2-6 0,0 0 27 16,10 1-26-16,-10-1 2 15,8 3 3-15,-8-3 5 0,0 0 3 0,13 3-11 16,-13-3 16-16,10 3-5 0,-10-3 0 0,10 2-6 0,-10-2 1 16,8 5-6-16,-8-5 13 0,9 2 8 0,-9-2 8 15,8 3-11-15,-8-3 1 0,8 4-1 16,-8-4 11-16,8 5-11 0,-8-5 5 0,6 5-2 16,-6-5 8-16,7 5-18 0,-7-5 35 0,7 4-30 15,-7-4 20-15,6 6-23 0,-6-6 1 16,5 5 7-16,-5-5 10 0,7 6-13 15,-7-6 6-15,3 5-9 0,-3-5 9 0,0 0-1 16,5 9 11-16,-5-9-13 0,0 0 8 0,3 6-3 16,-3-6 18-16,0 0-16 0,0 0 11 0,-1 11-8 15,1-11-2-15,0 0-11 0,-5 10 11 16,5-10-8-16,-7 5 7 0,7-5 3 0,-6 6 1 16,6-6-22-16,-7 5 27 0,7-5-19 0,-7 5 3 15,7-5-16-15,-8 6 19 0,8-6-11 0,-6 4 3 16,6-4-3-16,-8 6 0 0,8-6-2 15,-8 3 7-15,8-3-7 0,-7 3 2 16,7-3 3-16,-7 3 2 0,7-3-9 0,-9 3-6 16,9-3 7-16,-10 2-2 0,10-2 1 0,-10 2 1 15,10-2-2-15,-12 1-5 0,12-1 16 0,-9 0-14 16,9 0-4-16,-12 0 12 0,12 0-15 16,-10-1 18-16,10 1 2 0,-7-2-5 0,7 2-7 15,-9-1-6-15,9 1-4 0,-9-2 14 0,9 2-4 16,-6-3-24-16,6 3-15 0,-7-3-10 0,7 3-20 15,-7-5-70-15,7 5-79 0,-7-6-95 16,7 6-427-16,-4-7 41 0,4 7 66 0,-6-7 88 16,3 3 27-16,3 4 52 0</inkml:trace>
  <inkml:trace contextRef="#ctx0" brushRef="#br0" timeOffset="94816.84">3395 5279 634 0,'0'0'203'0,"0"0"-12"16,0 0-6-16,0 0-3 0,0 0-34 0,0 0 6 0,9 1-14 15,-9-1-7-15,0 0 3 0,0 0-10 0,0 0 2 16,0 0-11-16,0 0 1 0,0 0-3 0,0 0-2 15,0 0 17-15,0 0-17 16,0 0 5-16,0 0-24 0,0 0 9 0,0 0 4 16,0 0-12-16,0 0-8 0,0 0-8 0,0 0 3 15,0 0-2-15,0 0-11 0,0 0-13 0,0 0 6 16,0 0-6-16,0 0 8 0,0 0 2 16,0 0-9-16,0 0-6 0,0 0-5 0,0 0-5 15,-30 1-10-15,30-1 12 0,0 0 11 0,-14 0-8 16,14 0-28-16,-10 1 5 0,10-1 5 15,-11 0-5-15,11 0 16 0,-13 0-24 0,13 0 44 16,-13 2-39-16,13-2 8 0,-13-2-15 16,13 2 23-16,-14 0-21 0,14 0-2 0,-12 0 3 15,12 0 7-15,-11 0-5 0,11 0 7 0,-10 0-2 16,10 0-5-16,-10 0 5 0,10 0-15 0,0 0-11 16,-12-1 13-16,12 1-7 0,0 0 15 15,-9-1-5-15,9 1 7 0,0 0-17 0,0 0-13 16,-10 0 25-16,10 0-23 0,0 0-7 0,0 0-3 15,0 0-13-15,0 0-35 0,0 0-39 0,0 0-54 16,-11 0-64-16,11 0-153 0,0 0-428 16,0 0 62-16,0 0 66 0,0 0 85 0,-3-6 46 15,3 6 51-15</inkml:trace>
  <inkml:trace contextRef="#ctx0" brushRef="#br0" timeOffset="96058.7">3291 5224 598 0,'0'0'244'16,"0"0"6"-16,0 0-19 31,0 0-1-15,0 0-40-1,0 0-3 1,0 0-8 15,0 0-5-31,0 0-23 16,0 0 0 0,0 0-8-16,0 0-7 15,0 0-13-15,0 0 10 16,0 0-15-1,10 8-8 1,-10-8-5-16,0 0 10 16,0 7-18-16,0-7-2 31,0 0-11-31,3 12-2 0,-3-12-10 31,1 9 15-15,-1-9-28-1,0 9-3-15,0-9 3 16,1 10-21-16,-1-10 6 16,0 11 12-16,0-11 0 15,2 10-2 1,-2-10-15-16,0 9 4 47,0-9-15-32,0 11-5-15,0-11 10 16,0 10-4 0,0-10-14-1,0 8 0 1,0-8 8-16,0 0 13 16,0 14-2-1,0-14-1-15,0 10-13 16,0-10-9-16,0 7 27 15,0-7-25 17,0 0-3-32,-2 12-5 15,2-12 16 1,0 0-6-16,0 8 0 0,0-8 3 0,0 0-2 0,0 10-6 16,0-10-8-1,0 0 3-15,0 0 13 0,-1 10-13 16,1-10 1-1,0 0 12 1,0 0-11 0,0 10-12-16,0-10 5 15,0 0 8-15,0 0-18 0,-1 7 17 16,1-7-7-16,0 0-2 16,0 0-9-16,0 0-14 15,0 0 9-15,0 11-12 16,0-11 3-1,0 0 7-15,0 0-5 16,0 0-13-16,0 0-2 16,0 0 9-16,2 9-4 0,-2-9-3 31,0 0-7-31,0 0 30 16,0 0-25-16,0 0 22 0,0 0-9 0,0 0 4 0,0 0-5 0,2 7-2 0,-2-7-5 0,0 0 18 0,0 0 7 15,0 0 5-15,0 0-17 0,0 0 5 0,0 0 2 0,0 0 3 0,0 0-3 0,3 8 0 0,-3-8 3 0,0 0 10 0,0 0-23 0,0 0 15 0,0 0-5 0,0 0 13 0,0 0 5 0,0 0-15 0,0 0-3 16,0 0 11-16,0 0-1 0,0 0-2 0,2 9-3 0,-2-9 16 0,0 0 0 0,0 0-13 0,0 0 7 0,0 0-4 0,0 0 4 0,0 0-7 0,0 0 18 0,0 0-5 0,0 0-14 0,0 0 4 0,0 0 7 15,0 0-8-15,0 0 9 0,0 0-6 0,0 0-8 0,0 0 0 0,0 0 13 0,0 0-10 0,0 0 5 0,0 0 0 0,0 0-7 0,0 0 7 0,0 10 0 16,0-10 7-16,0 0-9 0,0 0 12 0,0 0-13 0,0 0 16 0,0 0-21 0,0 0 11 0,0 0-3 0,0 0 0 0,0 0-10 0,0 0 10 0,0 0-5 0,0 0 12 0,0 0-30 0,0 0-2 0,0 0-37 0,0 0-27 0,0 0-60 0,0 0-40 16,0 0-77-16,0 0-62 0,0 0-384 0,0 0 60 0,0 0 55 0,0 0 75 0,0 0 46 0</inkml:trace>
  <inkml:trace contextRef="#ctx0" brushRef="#br0" timeOffset="97257.03">3759 5407 555 0,'0'0'197'0,"-3"-15"-31"0,3 15 11 15,0 0-8-15,0 0-8 0,0 0-12 0,0 0 2 16,0 0-13-16,0 0 13 15,0-11-36-15,0 11 26 0,0 0-16 0,0 0-15 16,1-11 1-16,-1 11-9 0,2-7 5 0,-2 7-7 16,0 0-15-16,1-12 20 0,-1 12-26 0,0-10 18 15,0 10-25-15,3-11 0 0,-3 5-6 0,0 6 29 16,1-15-41-16,-1 9 17 0,0 6-20 16,1-18 8-16,1 10-5 0,-2 0 0 0,0-2 0 15,0 1-8-15,2 1 5 0,-2 8-5 0,1-18-8 16,-1 9 1-16,0-1-1 0,2 2-2 15,-1-1-3-15,1 1-7 0,0-1-3 0,-1 1 15 16,2 1-4-16,-2-3-19 0,1 3 0 16,0 0 19-16,-2 7-22 0,4-16 9 0,-3 10 2 15,1-2 0-15,-2 8-10 0,2-12 12 0,-1 6-9 16,-1 6 17-16,2-10-10 0,-2 10-15 0,4-12 7 16,-3 7-7-16,-1 5 17 0,1-10-7 15,-1 10-10-15,2-9 2 0,-2 9 18 0,2-8-17 16,-2 8-4-16,3-7 3 0,-3 7-2 0,0 0 10 15,1-10-8-15,-1 10 8 0,0 0 5 0,2-9-2 16,-2 9-11-16,0 0 8 0,0 0-13 0,2-7 15 16,-2 7-14-16,0 0 6 0,0 0-19 15,0 0 19-15,0 0-6 0,2-8-12 0,-2 8 1 16,0 0 34-16,0 0-42 0,0 0 20 16,0 0-4-16,0 0 0 0,0 0-9 0,0 0 14 15,0 0-13-15,0 0 0 0,0 0 7 16,0 0-4-16,0 0 12 0,0 0-10 15,0 0 3-15,16 14-8 0,-16-14-8 0,5 6 13 16,-5-6-3-16,5 8 8 0,-5-8 11 0,5 9-27 0,-1-3 17 16,0-1 6-16,1 2-14 0,-2 0-1 0,2 1 6 15,-2-2 4-15,1 4 4 0,0-1-9 16,-1 0-2-16,0 0 0 0,0 1 16 0,0 1-1 16,0 0 5-16,1 0-25 0,-2-1 18 0,0 0 2 15,2 1-7-15,-1-1-13 0,0 1 18 0,1-1-3 16,-1-2 0-16,1 2-12 0,0-3 15 15,-1 1-3-15,1 1-15 0,-1-1 15 16,1-2 13-16,-1 2 8 0,0 0-36 0,2-3-3 16,-2 2 13-16,2 1-10 0,-2-1 7 0,2-1 1 15,-5-6-6-15,7 12 11 0,-4-5 7 0,1-2-15 16,0 2-12-16,-4-7 12 0,7 11 12 16,-4-6-17-16,-3-5-2 0,7 8 2 0,-4-3 15 15,-3-5-10-15,5 9 0 0,-5-9-5 0,5 8 7 16,-5-8 1-16,4 6-6 0,-4-6 1 15,3 7 4-15,-3-7 1 0,0 0-1 0,4 7 1 16,-4-7-1-16,0 0 24 0,4 7-18 16,-4-7 15-16,0 0-23 0,0 0 10 0,0 0-5 15,0 0 0-15,3 8 0 0,-3-8 8 0,0 0-36 16,0 0-13-16,0 0-2 0,0 0-21 0,0 0-36 16,0 0-56-16,0 0-107 0,0 0-218 0,0 0-349 15,0 0 78-15,0 0 79 0,0 0 43 16,0 0 98-16,0 0 33 0</inkml:trace>
  <inkml:trace contextRef="#ctx0" brushRef="#br0" timeOffset="98379.09">4159 5210 660 0,'3'-6'279'0,"-3"6"-15"15,0 0-26-15,0 0-13 0,0 0-13 0,0 0-22 16,0 0-14-16,0 0-9 0,0 0-14 0,0 0-7 16,0 0 3-16,0 0-32 0,0 0-12 15,0 0-5-15,0 0-5 0,2 21 18 0,-2-21-29 16,0 0-5-16,0 14 6 0,0-14-26 0,-1 11-8 16,1-11 5-16,0 11 11 0,0-11-6 0,0 12-17 15,0-12 25-15,0 11-13 0,0-11-15 16,0 12 3-16,0-12-9 0,0 12 6 15,0-12 0-15,-1 11-23 0,1-11 13 0,0 8 0 16,0-8-11-16,-2 11 11 0,2-11-8 0,-1 8-8 16,1-8 8-16,0 10 0 0,0-10-10 0,-2 8 5 15,2-8-13-15,0 0 16 0,-2 11-16 16,2-11 2-16,0 0-1 0,-1 9 1 0,1-9-7 16,0 0 5-16,-1 8 3 0,1-8 10 0,0 0-10 15,0 0-1-15,0 0-4 0,0 10 5 0,0-10-8 16,0 0 25-16,0 0-17 0,0 0 5 15,0 0 5-15,0 0-16 0,0 0 1 0,0 0-6 16,-1 7 3-16,1-7 10 0,0 0 3 0,0 0-10 16,0 0 10-16,0 0-16 0,0 0 13 0,0 0 0 15,0 0 6-15,0 0-21 0,0 0 5 16,0 0 2-16,0 0 6 0,0 0-18 0,4-25 17 16,-4 25-4-16,4-9 5 0,-4 9-16 15,3-10-2-15,1 4-3 0,-4 6 18 16,3-11-13-16,0 7 11 0,1-3-16 0,-4 7 23 15,3-10-25-15,2 4 5 0,-5 6 12 16,6-12-9-16,-4 9-1 0,-2 3 8 0,5-10 0 0,-1 6 8 16,-4 4 12-16,6-10-30 0,-4 7 12 0,-2 3 6 15,6-9-13-15,-3 5 8 0,-3 4-1 0,6-8 3 16,-6 8-10-16,7-8 3 0,-5 3-9 16,-2 5 14-16,5-7-11 0,-5 7 11 0,6-7-6 15,-6 7 3-15,4-7-2 0,-4 7 12 0,5-9-15 16,-5 9 23-16,6-5-18 0,-6 5 5 15,3-5-10-15,-3 5 17 0,0 0-29 16,6-7 11-16,-6 7 27 0,0 0-29 0,3-5-7 16,-3 5 2-16,0 0 21 0,0 0-6 0,0 0-15 15,0 0 16-15,8-3-6 0,-8 3-9 0,0 0 9 16,0 0-5-16,0 0 16 0,0 0-13 16,0 0 13-16,10 12-11 0,-10-12 6 0,2 7-3 15,-2-7-13-15,3 6 23 0,-3-6-7 16,3 10-1-16,-3-10 3 0,2 9 6 0,-2-9 1 15,2 12-1-15,0-6-6 0,-2-6 28 16,2 11-20-16,0-5 2 0,-2-6-2 0,2 12-13 16,-2-12 0-16,1 12-3 0,-1-12 19 0,3 11-1 15,-3-11-10-15,2 11 11 0,-2-11 9 0,2 11-7 16,-2-11-18-16,3 11 15 0,-3-11 3 0,1 10 16 16,-1-10-29-16,2 10 10 0,-2-10-15 15,1 9 10-15,-1-9-7 0,3 9 7 0,-3-9-15 16,3 9 13-16,-3-9-8 0,1 7 15 0,-1-7-5 15,0 0-2-15,4 11-16 0,-4-11 11 0,0 0-6 16,3 7 21-16,-3-7-5 0,0 0-8 16,3 7-7-16,-3-7 12 0,0 0-13 0,0 0 11 15,3 6-28-15,-3-6-9 0,0 0-24 0,0 0-29 16,0 0-54-16,0 0-74 0,0 0-141 0,0 0-419 16,0 0-3-16,0 0 97 15,10-14 64-15,-10 14 47 0,1-11 73 0</inkml:trace>
  <inkml:trace contextRef="#ctx0" brushRef="#br0" timeOffset="99265.16">4608 5164 468 0,'0'0'184'0,"0"0"1"16,0 0-11-16,0 0-16 0,0 0 1 16,0 0-21-16,0 0 26 0,0 0-36 15,0 0 5-15,0 0-7 0,0 0-6 0,0 0 0 16,-17 16 0-16,17-16-9 0,-11 4 1 0,6 0 8 16,5-4-35-16,-11 6 7 0,3-2-10 0,3-1 5 15,-1 1-13-15,6-4-2 0,-12 7-6 0,7-4 19 16,5-3-34-16,-10 6-2 0,10-6-3 15,-8 5 10-15,8-5-25 0,-8 5 7 0,8-5-10 16,-6 3 1-16,6-3 6 0,-5 5 9 0,5-5-16 16,-6 4 10-16,6-4-22 0,0 0 20 0,-5 6-24 15,5-6 19-15,0 0-28 0,0 0 30 16,0 0-20-16,-3 8 2 0,3-8-5 16,0 0 11-16,0 0-1 0,0 0 11 0,0 0-16 15,0 0-2-15,0 0 3 0,0 0 9 0,1 9-9 16,-1-9-4-16,0 0-1 0,0 0 4 0,13 5 8 15,-13-5-5-15,9 3-10 0,-9-3 12 16,11 3-12-16,-11-3 5 0,13 2 4 0,-13-2 6 16,12 3-20-16,-12-3 7 0,11 2-2 0,-11-2-5 15,12 3 22-15,-7 0-10 0,-5-3 9 0,13 3-14 16,-13-3 13-16,8 5-16 0,-2-2 9 16,-6-3-3-16,9 5-6 0,-9-5 14 0,8 5-11 15,-8-5 8-15,8 6 8 0,-8-6-9 16,7 5 9-16,-7-5-8 0,6 5 10 0,-6-5-20 15,8 6 7-15,-8-6 8 0,6 5 3 16,-6-5-1-16,6 6-17 0,-6-6-5 0,0 0 17 16,6 9-10-16,-6-9-12 0,4 6 15 0,-4-6 10 15,0 0-5-15,2 9-13 0,-2-9 7 0,0 0 12 16,1 10-12-16,-1-10 1 0,0 0 8 0,0 8-1 16,0-8 8-16,0 0-12 0,-3 9 9 15,3-9 6-15,-6 7-18 16,6-7 10-16,-7 6-5 0,7-6-3 0,-9 7 16 0,5-4-11 15,-3-1-7-15,0 2 0 0,7-4 5 0,-15 5-5 16,9-3-6-16,-4 1-7 0,10-3 21 16,-13 3-6-16,13-3-20 0,-13 1 5 0,6 0 15 15,7-1-12-15,-12 1-3 0,12-1-23 0,-14-3 5 16,8 1-41-16,-2-1-20 0,1-1-39 0,1 0-66 16,-3-1-157-16,2-1-498 0,1-1 71 0,-2-2 71 15,0 1 78-15,0 0 61 0,-1-3 64 16,1 0 28-16</inkml:trace>
  <inkml:trace contextRef="#ctx0" brushRef="#br0" timeOffset="102461.93">5134 5296 417 0,'0'0'158'0,"0"0"14"0,0 0-18 15,0 0 9-15,0 0-7 0,0 0 3 16,0 0-23-16,0 0 15 0,0 0-8 15,0 0 6-15,0 0-26 0,0 0-11 0,0 0 3 16,0 0 3-16,0 0-8 0,0 0-13 0,0 0-4 16,0 0 12-16,0 0-13 0,0 0-5 0,0 0 5 15,-21 8-10-15,21-8 0 0,-9 2-13 16,9-2-3-16,0 0-7 0,-14 2-8 0,14-2 13 16,-12 1-10-16,12-1-5 0,-11 0-11 0,11 0 16 15,-13 2-3-15,13-2-15 0,-11 2 10 0,11-2-15 16,-11 1-1-16,11-1 11 0,-11 1-10 15,11-1 2-15,-10 2-15 0,10-2-2 0,0 0 12 16,-11 3-5-16,11-3-8 0,0 0 6 0,-10 1 4 16,10-1-4-16,0 0-8 0,-10 3 2 0,10-3-15 15,0 0 13-15,-11 1-8 0,11-1 13 0,-8 2 0 16,8-2-6-16,0 0-1 0,-12 1-6 16,12-1-8-16,0 0 24 0,-10 2-21 15,10-2 0-15,0 0-5 0,0 0 15 16,-8 2-10-16,8-2-3 0,0 0-4 0,0 0 7 0,0 0-23 15,0 0 0-15,0 0-21 0,0 0 3 16,0 0-48-16,0 0-47 0,0 0-54 0,0 0-63 16,0 0-54-16,23 9-28 0,-15-9-318 0,-8 0 67 15,12 3 15-15,-12-3 49 0,13 0 61 0</inkml:trace>
  <inkml:trace contextRef="#ctx0" brushRef="#br0" timeOffset="102794.93">5149 5368 588 0,'0'0'236'0,"0"0"15"0,0 0-34 16,0 0-12-16,0 0-5 0,0 0-29 0,0 0 13 16,0 0-25-16,0 0-3 0,0 0-25 0,0 0 7 15,0 0-18-15,0 0-15 0,0 0 3 16,0 0-11-16,0 0 16 0,-13 13-19 15,13-13-2-15,0 0-4 0,-10 3-4 0,10-3-23 16,0 0 9-16,-12 2 4 0,12-2-26 0,-10 2 19 16,10-2 0-16,-11 1-21 0,11-1 2 15,-13 0-12-15,13 0-3 0,-11 2-2 0,11-2-5 16,-14 0-6-16,14 0 13 0,-13 1-4 0,13-1-1 16,-13 0-18-16,13 0-2 0,-11 3-21 0,11-3-18 15,-10 0-20-15,10 0-28 0,-10 0-83 16,10 0-50-16,-10-3-103 0,10 3-25 0,-4-3-362 15,4 3 55-15,0 0 50 0,-6-5 90 0,6 5 36 16</inkml:trace>
  <inkml:trace contextRef="#ctx0" brushRef="#br0" timeOffset="103663.68">5598 5155 468 0,'0'0'189'0,"0"0"-9"0,0 0-22 0,0 0 3 16,0 0-15-16,0 0 11 0,-31-7-12 16,25 5-14-16,6 2 15 0,-14-2-16 0,8 1-4 15,-2-2 4-15,8 3-12 0,-13-3-15 16,7 0-14-16,6 3-7 0,-12-4 0 0,6 2 0 15,6 2-13-15,-9-5-10 0,4 2 12 0,5 3-22 16,-8-6-3-16,8 6 8 0,-5-6 0 16,5 6-16-16,-4-6-10 0,4 6 8 0,-1-8-13 15,1 8 5-15,0 0 3 0,3-12 2 0,-3 12-10 16,3-8-10-16,1 2 0 0,-4 6 10 0,9-11 0 16,-4 6-10-16,1 0-23 0,0-1 15 0,0 1 18 15,-1-1-5-15,2 0-13 0,0 0 0 16,-1 1-3-16,0-1 6 0,-1 0-18 0,2 2 28 15,-2-1-8-15,0 0 0 0,-5 5-5 0,10-7 24 16,-10 7 14-16,6-6-10 0,-1 3-5 0,-5 3 1 16,0 0 1-16,7-6 1 0,-7 6 2 15,0 0-7-15,7-2 10 0,-7 2 2 0,0 0-15 16,0 0 8-16,0 0 7 0,0 0 6 0,0 0-6 16,11 8 3-16,-11-8 8 0,0 0-6 15,3 11-7-15,-3-11 18 0,2 10 0 16,-2-10-18-16,1 11-3 0,-1-11 23 15,0 14-20-15,0-7 7 0,0-7-12 0,-1 16 8 16,-1-6-9-16,2-1-2 0,0 0-5 0,-3 1 11 0,2 1-16 16,0-1 5-16,0 2-5 0,-1 0 5 15,0-1-8-15,0 3 18 0,0-3-12 0,0 1 17 16,1 0-17-16,0 0 9 0,-1-1-14 0,1-2 4 16,1 3 3-16,0-3-5 0,-2 1-2 0,2-1 4 15,0-9-5-15,0 18 14 0,2-10 1 16,-2 1-4-16,0-9-8 0,0 14-8 15,0-7 10-15,0-7-7 0,1 11 0 0,-1-11 8 16,2 11-16-16,-2-11 5 0,1 8 5 0,-1-8-15 16,1 10 21-16,-1-10-3 0,0 0-8 0,1 9 8 15,-1-9-13-15,0 0 3 0,0 0-3 16,2 10 5-16,-2-10-7 0,0 0-19 0,0 0-27 16,0 0-24-16,6 4-17 0,-6-4-16 0,0 0-36 15,0 0-48-15,0 0-100 0,13-12-113 0,-13 12-46 16,8-9-309-16,-4 4 55 15,-4 5 65-15,9-10 43 0,-5 5 83 0,1-2 42 16</inkml:trace>
  <inkml:trace contextRef="#ctx0" brushRef="#br0" timeOffset="104331.12">5962 5126 606 0,'0'0'223'0,"0"0"-3"15,0 0-5-15,-33 4-3 0,33-4-4 0,-11 2-11 16,11-2-10-16,-10 4-11 0,5-3-9 0,5-1-16 16,-10 3 0-16,10-3-5 0,-9 5-13 0,3-2-3 15,6-3-17-15,-9 5 5 0,9-5-13 0,-8 4-8 16,8-4 0-16,-9 6-10 0,9-6-23 0,-6 5 5 16,6-5-10-16,-5 5-3 0,5-5-2 0,-5 7-10 15,5-7 10-15,0 0-6 0,-1 8-9 16,1-8 7-16,0 0-16 0,0 0-4 0,8 13-6 15,-4-9 1-15,-4-4 4 0,8 7-14 16,-8-7-9-16,9 6 11 0,-3-3 13 0,-6-3-16 16,10 7-2-16,-3-3 22 0,-2 0-9 15,-5-4-8-15,11 7 17 0,-6-4-9 0,-5-3-8 16,8 6-1-16,-8-6 9 0,9 7 10 0,-5-4-11 16,-4-3 13-16,8 6-10 0,-8-6-7 15,9 6 2-15,-9-6 2 0,6 7 8 0,-6-7 16 16,7 6-37-16,-7-6 14 0,5 6 2 15,-5-6-10-15,5 7 12 0,-5-7-12 0,4 6 13 16,-4-6-3-16,0 0 0 0,4 9 5 0,-4-9 0 16,3 9 3-16,-3-9-8 0,2 6 0 0,-2-6 5 15,0 0-2-15,1 10 17 0,-1-10 3 16,0 0-2-16,0 0 7 0,-3 12 3 0,3-12-16 16,-3 7 16-16,3-7-8 0,-5 5-8 0,5-5-12 15,-8 6-3-15,8-6 5 0,-10 5 0 0,10-5-2 16,-10 4 1-16,5-2-13 0,5-2-10 15,-14 5-16-15,7-3-24 0,-1-1-33 0,8-1-23 16,-15 3-38-16,7-3-114 0,8 0-245 0,-15 0-396 16,5-1 112-16,-1-1 71 0,-1 1 52 15,-1-2 92-15,-5 1 72 0,-3-3 12 0</inkml:trace>
  <inkml:trace contextRef="#ctx0" brushRef="#br0" timeOffset="106514.4">634 6284 573 0,'0'0'248'0,"0"0"-15"0,0 0-13 0,0 0-7 0,0 0-11 0,2-8-13 0,-2 8-2 0,0 0-15 16,0 0-1-16,0 0-43 15,0 0-10-15,0 0-3 16,3-7 8 15,-3 7-16-31,0 0 9 16,0 0-9-1,0 0-15-15,0 0-2 16,0 0-3 0,0 0 3-1,0 0-11 1,0 0 5 0,0 0 1-16,0 0-19 15,0 0-2-15,0 0 16 0,0 0-21 0,0 0 10 16,2 23-8-1,-2-23 1-15,0 14-4 0,0-14-12 32,0 16 1-32,0-8-1 0,0 2-3 15,0-1 11 1,1 1-26 0,-1 0 13-1,1 1-5-15,-1-1-18 16,1 1 10-16,-1-1 18 15,2 1-18 1,-2-1 0-16,1 0-5 0,1 3 26 0,-2-2-39 0,0-1 21 16,0 1-3-16,0 0-5 0,1 0-5 0,-1-1 8 0,0 1-19 0,-1-3 9 0,1 2 12 0,0-1-8 0,0-1-2 0,0-8-8 0,-2 17 14 15,2-8-19-15,0-2-8 0,-1 2 13 0,1-9-2 0,-2 15 2 0,2-10 3 0,0-5-10 0,-1 13 12 0,1-13 0 0,-1 12-17 0,1-12 15 0,1 11-6 16,-1-11-7-16,-1 11-5 0,1-11 0 0,0 11 33 0,0-11-18 0,-1 9-7 0,1-9-8 0,0 0 10 0,0 11 3 0,0-11-16 0,0 7-2 0,0-7 25 16,0 0-15-16,1 11-5 0,-1-11-5 0,0 0 17 0,0 9-19 0,0-9 17 0,0 0 2 0,2 9-12 0,-2-9 5 0,0 0-2 0,3 7 12 0,-3-7-10 0,0 0 5 0,0 0-2 0,0 0-11 0,3 10 5 15,-3-10 1-15,0 0 2 0,0 0-3 0,4 6-2 0,-4-6 13 0,0 0-1 0,0 0 1 0,0 0-16 0,0 0 34 0,3 7-18 0,-3-7-11 0,0 0-2 0,0 0 8 0,0 0-3 0,0 0 2 0,0 0-9 0,0 0 9 0,0 0-10 0,0 0 8 0,3 8-12 16,-3-8 9-16,0 0-5 0,0 0 8 0,0 0-18 0,0 0 24 0,0 0-14 0,0 0 3 0,0 0 5 0,0 0 2 0,0 0-20 0,4 6 21 0,-4-6-6 0,0 0 6 0,0 0-11 0,0 0-2 0,0 0 5 0,0 0-8 0,0 0 23 0,0 0-20 0,0 0 0 0,0 0-5 0,0 0 20 0,0 0-16 0,0 0 14 0,0 0-16 0,0 0 13 0,0 10-15 15,0-10 2-15,0 0 0 0,0 0 13 0,0 0-15 0,0 0 10 0,0 0 2 0,0 0 1 0,0 0-19 0,-1 10 13 0,1-10-2 0,0 0 13 0,0 0-19 0,0 0 4 0,0 0 1 0,0 0 4 0,0 0-4 0,0 0 4 0,0 0 2 0,1 9-8 0,-1-9 23 0,0 0-20 0,0 0 10 0,0 0-21 0,0 0 16 0,0 0-2 0,3 7 1 0,-3-7 1 0,0 0 13 16,0 0-5-16,0 0-11 0,0 0 3 0,0 0 7 0,0 0 6 0,0 0-11 0,0 0-7 16,3 10 18-16,-3-10-23 0,0 0 12 0,0 0-5 15,0 0 13-15,0 0-12 0,0 0-1 0,0 0 11 16,0 0 7-16,3 7-20 0,-3-7-1 16,0 0 4-16,0 0-3 0,0 0 7 0,0 0-5 15,0 0-2-15,0 0 5 0,4 4-8 0,-4-4 13 16,0 0-2-16,0 0 2 0,0 0-8 0,0 0 10 15,0 0 4-15,13 1-12 0,-13-1 4 16,0 0 2-16,0 0-8 0,0 0 8 0,0 0-2 16,0 0-3-16,18-5-3 0,-18 5 0 0,5-3 3 15,-5 3 8-15,6-4 2 0,-6 4 2 16,7-5-7-16,-7 5 6 0,7-6 14 0,-7 6-28 16,9-7 21-16,-6 3-15 0,-3 4 4 15,8-8-10-15,-3 4 11 0,-5 4-8 0,9-7 0 16,-5 3 0-16,0 0 17 0,-4 4-6 15,9-8-9-15,-5 3 6 0,-4 5 9 0,8-6-9 16,-5 1-1-16,-3 5-9 0,7-6 14 0,-2 2-17 16,-5 4 5-16,6-6-8 0,-6 6 1 0,5-5 12 15,-5 5-26-15,7-7 3 0,-7 7-13 0,4-5-33 16,-4 5-23-16,5-5-44 0,-5 5-46 0,0 0-45 16,6-8-106-16,-6 8-82 0,4-5-302 15,-4 5 67-15,3-7 51 0,-3 7 52 0,4-8 55 16</inkml:trace>
  <inkml:trace contextRef="#ctx0" brushRef="#br0" timeOffset="106917.36">538 6655 504 0,'12'-2'220'0,"-5"1"-13"0,-7 1 13 16,17-4-35-16,-7 3-11 0,1-1-13 0,3 0-28 15,0 1 0-15,0-1 13 0,2-1-44 0,-2 0-7 16,3 1-39-16,2-3-50 0,-3 3-96 15,1 1-169-15,-1-4-352 0,-1 4 66 0,-5-1 48 16</inkml:trace>
  <inkml:trace contextRef="#ctx0" brushRef="#br0" timeOffset="107800.13">1085 6734 826 0,'0'0'302'0,"0"0"-30"16,0 0-19-16,0 0-20 0,0 0-13 0,0 0-10 16,0 0-18-16,0 0-15 0,0 0-24 0,0 0 3 15,0 0-23-15,0 21-2 0,0-21-26 16,0 0 8-16,-3 10-32 0,3-10-11 0,-4 8 4 16,4-8-8-16,-6 6-2 0,6-6-2 15,-5 7-26-15,5-7 20 0,-7 4-13 0,7-4-12 16,-8 6 2-16,8-6 8 0,-7 3-5 0,7-3-23 15,-9 4-5-15,9-4 17 0,0 0-9 16,-7 2 9-16,7-2-22 0,0 0 7 0,0 0-10 16,0 0 10-16,-13-7-5 0,13 7 11 0,-3-8-3 15,3 8-8-15,-4-7 0 0,4 7 8 0,-4-8-6 16,2 2 16-16,2 6 18 0,-5-8 0 16,5 8 0-16,-4-8-5 0,2 3 13 0,2 5-3 15,-4-6-18-15,4 6 18 0,0 0-10 0,-4-8-13 16,4 8 0-16,0 0 2 0,-3-6 29 15,3 6-20-15,0 0-6 0,0 0 0 0,0 0 5 16,0 0-7-16,0 0 17 0,0 0-12 16,0 0 5-16,0 0 2 0,0 0-7 0,-4 21 12 15,4-21-9-15,0 11 12 0,0-11-18 0,2 11 0 16,-2-11 5-16,3 14 1 0,-2-6-4 0,0-1 19 16,3 0-21-16,-4-7 10 15,3 16-2-15,-1-9 0 0,-1 1-5 0,1 0 2 0,-2-8-10 16,4 15 21-16,-2-8-19 0,-1 0-2 15,-1-7 0-15,3 14 0 0,-1-8 8 0,-2-6-5 16,3 11-1-16,-3-11-4 0,3 10-11 16,-3-10 0-16,2 10 11 0,-2-10-1 0,3 10-10 15,-3-10 19-15,4 8-22 0,-4-8 14 0,2 9-6 16,-2-9-7-16,1 8-3 0,-1-8 18 0,5 6-36 16,-5-6-8-16,0 0 24 0,4 8-36 15,-4-8-5-15,0 0-16 0,4 7 3 0,-4-7-41 16,0 0-19-16,0 0-58 0,0 0-117 0,0 0-144 15,0 0-443-15,0 0 82 0,0 0 72 0,0 0 71 16,14-11 65-16,-14 11 53 0,4-8 64 16</inkml:trace>
  <inkml:trace contextRef="#ctx0" brushRef="#br0" timeOffset="108567.05">1588 6713 913 0,'0'0'295'0,"0"0"-21"15,0 0-8-15,0 0-8 0,0 0-22 0,0 0-19 16,0 0-22-16,0 0-3 0,0 0-16 15,0 0 1-15,0 0-26 0,0 0-8 0,0 0-32 16,0 0 1-16,-26 7-2 0,26-7-7 16,-12 2-6-16,12-2-15 0,-14 2 7 0,14-2 6 15,-12 2-21-15,5-1-20 0,7-1 0 0,-12 1 0 16,12-1-8-16,-12 3-8 0,12-3 0 0,-10 0 9 16,10 0-19-16,-9 1 10 0,9-1-23 0,0 0 26 15,-11 4-18-15,11-4 0 0,0 0-15 16,-9 2 8-16,9-2-14 0,0 0 6 0,0 0 7 15,0 0-5-15,0 0 1 0,0 0-4 0,0 0 14 16,0 0-3-16,16 12-18 0,-16-12 2 0,11 3 11 16,-11-3-5-16,12 5-13 0,-5-3 5 15,-7-2-6-15,13 4 17 0,-5-2-14 0,-2 1 18 16,-6-3-2-16,15 7-8 0,-8-4-12 16,-1 0 25-16,1 0-29 0,-7-3 14 0,11 5-16 15,-6-2 13-15,-5-3-13 16,10 4 44-16,-10-4-26 0,10 4 21 0,-10-4-24 15,6 4 6-15,-6-4 10 0,7 4-10 0,-7-4 12 0,0 0 16 16,5 4-5-16,-5-4-1 0,0 0-4 16,0 0-11-16,0 0 8 0,0 0 8 0,0 0-3 15,-10 15-10-15,10-15 13 0,-8 5-31 0,8-5 20 16,-10 5-7-16,3-4 3 0,-1 2-1 0,8-3 5 16,-14 4-2-16,5-2-13 0,1 0-2 0,8-2 7 15,-15 2 13-15,9 0-20 0,6-2 7 16,-13 1-7-16,13-1-11 0,-10 2-20 0,10-2-21 15,-10 0-20-15,10 0-54 0,0 0-135 16,-11 0-160-16,11 0-411 0,0 0 66 0,-7-5 80 16,7 5 63-16,-7-4 34 0,7 4 79 15,-9-4 44-15</inkml:trace>
  <inkml:trace contextRef="#ctx0" brushRef="#br0" timeOffset="119295.17">2196 6437 435 0,'0'0'197'0,"0"0"2"0,0 0-14 16,0 0-1-16,0 0-28 0,12 0 5 0,-12 0-7 15,0 0 0-15,0 0-9 0,0 0-6 0,0 0-22 16,0 0-7-16,0 0 6 0,11 1 7 0,-11-1-24 16,0 0 9-16,0 0-21 0,0 0 15 0,0 0-4 15,0 0 1-15,10-1-12 0,-10 1 11 0,0 0-14 16,0 0-7-16,0 0-3 0,0 0 0 0,0 0-7 16,0 0-8-16,0 0 10 0,0 0-2 15,0 0-24-15,0 0 3 0,0 0 8 0,-21 12-6 16,21-12-1-16,-7 4-1 0,7-4-16 0,-10 5 19 15,10-5 2-15,-10 5-5 0,4-3-25 16,6-2 4-16,-12 8-4 0,6-5 17 16,1 0-12-16,5-3-1 0,-10 6-9 0,5-3-3 15,5-3-6-15,-8 7 14 0,8-7-6 0,-7 7-2 16,4-3 12-16,3-4 4 0,0 0-14 0,-4 11-15 16,4-11 5-16,0 0 21 0,4 13-1 15,-4-13-4-15,8 8-26 0,-2-4 10 0,0 0-8 16,-6-4 11-16,13 6 0 0,-5-3-8 15,-1 1 0-15,0-1 5 0,2 0 5 0,-1 0-15 16,-1 0-5-16,1 1 20 0,-8-4-3 0,15 4 14 16,-7-2-21-16,-8-2 5 0,10 3-7 15,-10-3 45-15,11 3-40 0,-11-3-3 0,7 2 12 16,-7-2-14-16,0 0-8 0,10 3 12 0,-10-3 3 16,0 0-12-16,0 0 4 0,0 0 0 0,0 0 14 15,0 0 2-15,0 0-8 0,0 0-5 16,0 0 10-16,0 0-18 0,0 0 1 0,0 0 4 15,0 0 11-15,-33 0-6 0,33 0-7 0,-13 0 0 16,13 0-8-16,-15 0 34 0,15 0-24 0,-13 2 13 16,13-2 1-16,-13 1-9 15,13-1-10-15,-13 0 3 0,13 0 5 0,-10 0 5 16,10 0 1-16,-11 0-12 0,11 0 9 0,0 0 0 16,-12-1-3-16,12 1 2 0,0 0 6 0,-11-2-11 15,11 2 11-15,0 0 2 0,-8-1-10 16,8 1 10-16,0 0-17 0,-7-3 25 15,7 3-6-15,0 0 9 0,0 0 4 0,0 0 1 16,-8-2 0-16,8 2-3 0,0 0-13 0,0 0 5 0,0 0-2 16,0 0 0-16,0 0 0 0,0 0 2 15,0 0 11-15,-5 9-21 0,5-9 20 0,0 0-17 16,0 0 7-16,3 15 6 0,-3-15 4 0,0 9-1 16,0-9-4-16,0 10-5 0,0-10 11 0,0 13 0 15,0-13-11-15,0 14 5 0,0-6-4 16,0-8 9-16,0 16 4 0,0-8-9 15,0 1-2-15,0-1 13 0,0-8-29 0,0 18 8 16,2-9 11-16,-2 0-1 0,1-1-20 0,-1-8 18 16,0 17-10-16,2-7 7 0,-1-2-10 0,0 1 13 15,-1-9 0-15,3 16-23 0,-3-8 5 16,1-1 3-16,-1-7-8 0,2 15 7 0,-1-8 3 16,-1-7-2-16,2 13-1 0,-2-13 9 0,1 11-16 15,0-4 5-15,-1-7 2 0,2 11 6 16,-2-11-6-16,1 11 11 0,-1-11-3 15,2 11-15-15,-2-11 3 0,2 9-1 0,-2-9 6 16,1 11-11-16,-1-11 18 0,2 10 3 0,-2-10-13 16,1 8 10-16,-1-8-10 0,2 8-5 0,-2-8-15 15,0 0 32-15,3 8-9 0,-3-8-8 16,0 0 5-16,0 0 18 0,2 10-16 0,-2-10 5 16,0 0-21-16,0 0 11 0,0 0-35 0,0 0-13 15,0 0-44-15,0 0 0 0,0 0-117 0,0 0-101 16,0 0-362-16,0 0-127 0,19-17 47 15,-15 12 87-15,-1-1 69 0,-3 6 52 0,4-9 50 16</inkml:trace>
  <inkml:trace contextRef="#ctx0" brushRef="#br0" timeOffset="120095.33">2376 6814 744 0,'0'0'282'15,"0"0"-26"-15,0 0-8 0,0 0-15 0,0 0 5 16,0 0-30-16,0 0-6 0,0 0 0 0,8 19-33 16,-8-19-3-16,1 10 6 0,-1-10-34 0,1 12-5 15,-1-12 5-15,0 13-17 0,2-7-14 16,-2-6-15-16,0 14-7 0,0-7-3 0,0-7-18 16,2 16 30-16,-1-10-32 0,-1-6-1 15,2 12-7-15,-1-6 0 0,-1-6-11 0,1 10-2 0,-1-10-5 16,3 11 8-16,-3-11-4 15,3 8-11-15,-3-8 1 0,0 0 9 0,0 11-6 16,0-11-20-16,0 0 7 0,3 10 11 0,-3-10-16 16,0 0 24-16,1 7-19 0,-1-7-7 0,0 0 10 15,0 0 5-15,0 0-12 0,0 0-11 16,0 0-3-16,0 0 14 0,0 0-6 0,0 0-2 16,0 0 4-16,0 0-9 0,0 0 10 0,0 0 7 15,0 0-12-15,11-21 0 0,-11 21-1 0,3-12-9 16,-1 3 9-16,0 1 4 0,1-1-11 15,-2 0 12-15,1-1-27 0,1 2 38 0,-2 0-18 16,2-1-7-16,0 1-3 0,-1 1 5 0,0 0-6 16,0-1 9-16,2 1-3 0,-4 7-10 15,5-12 5-15,-2 7-1 0,0-2 27 0,-3 7-29 16,7-9 8-16,-4 3-10 0,-3 6 15 16,8-7-18-16,-8 7 11 0,6-6-11 0,-6 6 8 15,6-5-3-15,-6 5 6 0,0 0 9 16,8-2-12-16,-8 2 5 0,0 0 8 0,0 0 30 15,13 8-25-15,-13-8-10 0,5 8 4 16,-5-8 21-16,6 8-30 0,-2-2 17 0,-4-6 3 0,3 10 10 16,1-4-20-16,-4-6-3 0,6 13-2 0,-4-6 20 15,1-1-8-15,-3-6-2 0,6 14 25 16,-4-7-12-16,0-1-1 0,-2-6-22 0,3 15 12 16,-1-9-7-16,-2-6-5 0,3 13 25 0,0-7 10 15,-3-6-33-15,3 11 3 0,-3-11 0 0,4 11-16 16,-4-11 13-16,2 8-2 0,-2-8 12 15,3 8-12-15,-3-8-29 0,3 7-20 16,-3-7-10-16,0 0-39 0,5 6-36 0,-5-6-68 16,0 0-80-16,0 0-103 0,10 3-429 0,-10-3 53 15,0 0 85-15,0 0 69 0,0 0 41 0,16-6 51 16</inkml:trace>
  <inkml:trace contextRef="#ctx0" brushRef="#br0" timeOffset="121278.46">2865 6790 619 0,'0'0'261'0,"5"-5"-8"15,-5 5-20 1,0 0-5-1,0 0-5 1,0 0-21-16,0 0-12 16,0 0-6-1,0 0 0 1,0 0-28 0,-24 0 0-16,24 0-5 15,0 0-15-15,-17 3-5 16,11-1-24-16,6-2-4 15,-11 3 4 1,5 0-25 0,6-3-8-1,-10 4-7-15,10-4 10 16,-8 6-3-16,8-6-13 0,-8 5-5 16,8-5-2-16,-7 6-3 0,7-6-20 15,-6 6 20 1,6-6-20-16,-3 8 0 15,3-8-6-15,0 0 4 16,1 10-12-16,-1-10 4 16,5 8 2-16,-5-8 5 15,8 8-13-15,-2-5 6 0,0 2-1 16,-6-5-14 0,11 7 6-16,-4-3 6 15,0 0 10 1,0 0 3-1,0 0-5-15,-1 0-16 0,2-1 5 16,0 1-10-16,0 2 6 16,-2-3 7-1,1 2 5-15,-1-1-13 0,0 1 8 32,-6-5 5-32,11 10 10 0,-6-5-10 0,-1 1 10 0,-4-6 19 15,8 10-24 1,-5-4-5-16,-3-6-13 15,6 8 21-15,-6-8-24 16,3 9 9-16,-3-9 7 16,3 10 13-16,-3-10-26 15,2 7-10-15,-2-7 8 0,0 0 30 16,2 11-30 0,-2-11 4-16,0 0 22 0,-2 11-14 15,2-11-4-15,-4 6-11 0,4-6 7 16,-4 6 17-1,4-6-14-15,-7 7 16 0,7-7-16 0,-6 5 13 0,6-5-10 0,-10 5 0 0,10-5-8 0,-7 5-10 0,7-5 8 0,-10 6 12 0,10-6-17 0,-9 3 12 0,9-3-25 16,-9 3 23-16,9-3 5 0,-8 3-26 0,8-3 1 0,-8 3 30 0,8-3-23 0,-8 2-8 0,8-2-2 0,-6 4 17 0,6-4-7 0,0 0 5 0,-9 3 8 0,9-3-15 0,0 0 7 16,-8 1-10-16,8-1-3 0,0 0 8 0,0 0-3 0,-8 2 6 0,8-2-3 0,0 0 3 0,0 0-6 0,0 0-2 0,0 0 15 0,0 0-15 0,-10 3 0 0,10-3 0 0,0 0 12 0,0 0-12 15,0 0 3-15,0 0-1 0,0 0-2 0,0 0-5 0,0 0 2 0,0 0 13 0,0 0-10 0,0 0 13 0,-3 6-18 0,3-6 22 0,0 0 1 0,0 0-10 0,0 0-13 0,0 0 12 0,0 0-2 0,0 0 0 0,0 0 8 16,0 0-1-16,0 0-4 0,0 0-11 0,0 0 11 0,16 9-8 0,-16-9 15 0,0 0-13 0,0 0 16 0,8 3 0 0,-8-3-16 0,0 0-12 0,0 0 15 0,10 4 5 0,-10-4-20 16,0 0 5-16,7 2-1 0,-7-2 4 0,0 0 17 0,0 0-7 0,8 3-3 0,-8-3-6 0,0 0-1 0,0 0 14 0,8 3-12 0,-8-3 3 0,0 0-6 0,0 0 26 0,7 4-10 0,-7-4-19 0,0 0 11 0,0 0 0 0,0 0 3 0,8 4-11 0,-8-4 6 0,0 0 15 0,0 0-16 15,0 0 3-15,0 0 0 0,0 0-3 0,3 7-4 0,-3-7 2 0,0 0 7 0,0 0-10 0,0 0 8 0,0 0 3 0,0 0 2 0,0 0-7 0,0 0-6 0,0 0 3 0,-7 13 15 0,7-13-15 0,0 0-10 0,0 0 25 0,-6 7 0 0,6-7-18 0,0 0-2 0,-6 4 15 0,6-4-2 16,0 0-11-16,-7 6 11 0,7-6 17 0,0 0-15 0,-7 2-5 0,7-2-5 0,0 0 5 0,-8 3 5 0,8-3-5 0,0 0-5 0,-7 3 0 0,7-3 2 0,0 0-7 0,-10 0 23 0,10 0-18 0,0 0-3 0,-11 0-2 0,11 0-5 0,0 0-1 0,0 0-4 0,-13-2 7 0,13 2-18 0,0 0-17 0,-8-3-44 0,8 3 12 15,-5-3-71-15,5 3-64 0,-5-7-84 0,5 7-83 0,0-7-398 0,0 7 40 0,0 0 72 0,0-11 79 0,0 11 59 0,0-9 49 0</inkml:trace>
  <inkml:trace contextRef="#ctx0" brushRef="#br0" timeOffset="122517.01">3706 7039 529 0,'0'0'187'16,"0"0"-5"-16,0 0-5 0,0 0-6 15,0 0-15-15,0 0-10 0,0 0-8 0,0 0-15 0,0 0-10 16,0 0 5-16,0 0 2 0,0 0-23 16,0 0 21-16,0 0-23 0,0 0 2 0,0 0-2 15,0 0-1-15,0 0-7 0,0 0-7 0,0 0-19 16,0 0 6-16,0 0-3 0,0 0-8 0,0 0 0 16,-33-1-5-16,33 1 1 0,-13 1-6 15,13-1-5-15,-14 0 7 0,7 2 6 0,7-2-23 16,-18 1 17-16,8-1-12 0,0 0-5 0,10 0 2 15,-20 2 1-15,9-2 1 0,3 0-9 16,8 0-3-16,-17 0 3 0,9-2 2 0,8 2-5 16,-14 0 2-16,14 0-9 0,-12 0 14 15,12 0-7-15,-11 0-7 0,11 0 4 0,-8-1-15 16,8 1 8-16,0 0-3 0,-8-4-2 0,8 4 8 16,0 0-6-16,-6-3-5 0,6 3-5 0,0 0 10 15,0 0-5-15,2-11-5 0,-2 11 0 0,0 0-5 16,5-10 10-16,-5 10-10 15,7-6 3-15,-7 6-11 0,8-8 8 0,-3 3-16 16,1 1 3-16,1-1 11 0,-1 0-11 0,-1 1 2 16,2-1 9-16,-1 1 1 0,-6 4-6 0,10-8 7 15,-6 5 7-15,-4 3-10 0,8-6 8 16,-8 6 0-16,6-5-10 0,-6 5 0 0,7-5 13 16,-7 5-3-16,0 0 15 0,6-5-15 0,-6 5 10 15,0 0-7-15,7-3 4 0,-7 3 6 0,0 0 3 16,0 0 12-16,0 0 2 0,0 0-12 0,0 0 5 15,0 0 3-15,0 0 0 0,14 6 7 16,-14-6-2-16,4 7-3 0,-4-7 10 0,2 8-10 16,-2-8-2-16,2 9 2 0,-2-9 8 0,2 11-8 15,-2-11 0-15,2 10 11 0,-2-10-14 0,2 13-7 16,-2-13 8-16,1 12 12 0,1-7-20 16,-1 4 2-16,-1-9 1 0,2 14 10 15,-2-8-6-15,0-6-12 0,3 15 8 0,-1-8 4 16,-2-7-4-16,0 12-11 0,0-12 10 15,4 12 6-15,-3-6-16 0,-1-6 8 0,2 12-13 16,-2-12 5-16,3 8-7 0,-3-8 0 0,3 10-1 16,-3-10 3-16,1 9 23 0,-1-9-30 0,2 7-1 15,-2-7 1-15,0 0 22 0,2 9-25 0,-2-9 2 16,0 0 1-16,0 0 4 0,4 9-45 0,-4-9-11 16,0 0-40-16,0 0-68 0,0 0-135 15,0 0-94-15,0 0-385 0,0 0 65 0,0 0 53 16,0 0 74-16,0 0 52 0,0 0 68 0</inkml:trace>
  <inkml:trace contextRef="#ctx0" brushRef="#br0" timeOffset="123460.63">4072 7017 427 0,'0'0'200'0,"8"-12"12"0,-8 12-28 0,0 0-20 15,3-8-8-15,-3 8 13 0,2-8-10 16,-2 8-11-16,3-8-2 0,-3 8 8 0,3-12-34 16,-2 5-5-16,1-1-12 0,0-1 17 0,0 1-12 15,0-2-21-15,0 0-8 0,0 1 0 16,-1-3-7-16,2 2 2 0,1-3-15 0,-2 2 10 0,2 0-5 15,-3-2-7-15,4 2-6 16,-2-2-3-16,1 2 1 0,-2 0-5 0,2-2-4 16,0 1-1-16,-1 1 7 0,-1 0-5 0,1-2 20 15,1 4-17-15,-2 1-16 0,-1-2 13 0,2 1-10 16,-2 1 10-16,1 0-3 0,0 1 0 16,1-2-20-16,-3 9 8 0,2-10-8 0,-1 4 5 15,-1 6 10-15,3-10-15 0,-3 10 0 0,2-9-5 16,-2 9-11-16,2-6 16 0,-2 6-7 15,0 0 1-15,5-9-4 0,-5 9 7 0,0 0 6 16,0 0-1-16,5-3-9 0,-5 3 1 16,0 0-7-16,0 0 18 0,0 0-5 0,0 0-2 15,14 14-1-15,-14-14 8 0,7 10 3 0,-4-3 4 16,2 0 1-16,0 3 0 0,0-2 0 0,0 2-8 16,-2-1-5-16,2 2 5 0,-1 0 0 15,-1 0 2-15,0 1 9 0,2 2-22 0,-3-2 4 16,2 0 14-16,-2 1 1 0,0 0-16 0,1 1 3 15,-1-3-7-15,-1 2 9 0,1-2-5 0,0 2-4 16,-1-2-6-16,1 1 5 0,-1-1-5 16,1-1 11-16,1 0-19 0,-1 0 13 0,0-1-2 15,1-1-3-15,-1 1 10 0,-1 0-10 0,2-2 13 16,-3-7-15-16,4 15 0 0,-1-8-3 16,-1-1 5-16,-2-6 5 0,3 11-8 15,0-5 4-15,-3-6-6 0,3 10 7 0,-3-10 3 16,4 8-7-16,-4-8 7 0,4 6-2 15,-4-6-16-15,4 7 6 0,-4-7-11 0,0 0-18 16,5 9 0-16,-5-9-27 0,0 0 1 0,6 4-50 16,-6-4-37-16,0 0-60 0,0 0-83 0,5 6-102 15,-5-6-361-15,0 0 49 0,0 0 53 0,0 0 69 16,0 0 85-16,0 0 44 0</inkml:trace>
  <inkml:trace contextRef="#ctx0" brushRef="#br0" timeOffset="124153.15">4486 6887 918 0,'0'0'310'0,"0"0"-13"16,0 0-26-16,0 0-12 16,0 0-16-16,0 0-15 0,10 11-21 0,-10-11 18 15,2 9-48-15,-2-9 15 0,2 10-36 0,-2-10-2 16,-2 12-34-16,2-12 3 0,0 11 0 0,0-11-21 16,0 13-4-16,0-13-17 0,0 13 19 15,0-6-31-15,0-7-10 0,-2 13 10 0,2-13-20 16,0 11 7-16,0-11-10 0,0 10-7 0,0-10 9 15,-1 10-7-15,1-10-18 0,0 0 3 0,1 12 2 16,-1-12 3-16,0 0-3 0,2 9 8 0,-2-9-18 16,0 0 0-16,0 0 12 15,0 0-14-15,0 0-16 0,0 0 7 0,0 0 6 0,0 0 3 16,0 0-6-16,0 0 8 0,0 0 2 0,12-26-17 16,-9 19 2-16,-1 0 5 0,1-3-20 15,0 2 12-15,0-3 6 0,2 1-13 0,-2 0 5 16,1 1 15-16,-1-1-17 15,1 2-3-15,-1-1 5 0,2 2 7 0,-1-1-4 0,0 1-8 16,0 0 2-16,0 0 6 0,1 1-8 0,0 0 10 16,0 0-5-16,-1 1 2 0,-4 5 4 0,9-8-14 15,-3 4-8-15,-6 4 6 0,9-4 23 16,-9 4-5-16,8-3 2 0,-4 3 0 0,-4 0 0 16,0 0-10-16,0 0 8 0,12 8-3 0,-12-8 16 15,5 8-14-15,-5-8 4 0,2 11 9 0,0-5-20 16,-2-6 5-16,3 13-2 0,0-6 12 15,-3 0 0-15,0-7 24 0,4 16-37 16,-2-9 29-16,0 1-8 0,1-1 18 0,-2 2-18 16,-1-9 3-16,1 15 2 0,0-8 10 0,-1-7-10 15,0 14 13-15,0-6-23 0,0-8 5 0,1 15-7 16,-1-9 4-16,0-6-4 0,0 12-4 0,0-12 24 16,0 11-33-16,0-11-36 0,1 8-34 15,-1-8-20-15,2 7-46 0,-2-7-103 0,0 0-137 16,5 6-475-16,-5-6 88 0,0 0 46 15,0 0 56-15,0 0 52 0,0 0 86 0,0 0 54 16</inkml:trace>
  <inkml:trace contextRef="#ctx0" brushRef="#br0" timeOffset="124699.89">4993 6819 460 0,'0'0'200'0,"0"0"-16"0,0 0-5 0,0 0-12 16,0 0 4-16,0 0-2 0,0 0 0 0,0 0-28 15,0 0 2-15,0 0-10 0,0 0 11 0,-34 5-27 16,27-2-1-16,7-3-9 0,-16 5 3 15,9-2-20-15,0 0-11 0,0 1 3 16,0 0 3-16,7-4-16 0,-10 6 10 0,5-3-23 0,5-3 11 16,-8 7-19-16,5-2-1 0,3-5-6 0,-4 6-3 15,4-6-15-15,0 0 20 0,4 13-22 0,-4-13 2 16,8 8 5-16,-4-4-10 0,2 1 3 16,-6-5-4-16,10 10-1 0,-4-6-9 0,0 1-1 15,0 0-4-15,-1 0 11 0,1 0 7 0,0 0 1 16,1 0-11-16,-2 0 11 0,1-1 17 0,0 2-2 15,-1-2-5-15,-5-4-6 16,9 9 1-16,-5-4 22 0,0 1-7 0,-4-6 0 16,7 8-7-16,-4-3-1 0,-3-5 16 0,3 9-14 15,-3-9 1-15,2 7 5 0,-2-7 5 0,0 0-20 16,-3 14 30-16,3-14-5 0,-5 8-20 16,1-4-5-16,4-4 2 0,-8 7 5 0,4-3 5 15,4-4-27-15,-10 8 9 0,5-5 3 0,-1 1-13 16,6-4 13-16,-10 5-12 0,10-5-4 15,-12 3-19-15,5-2-27 0,7-1-4 0,-14 0-16 16,14 0-46-16,-15 0-64 0,7-2-82 16,-2 1-84-16,2-1-441 0,0-1 72 0,-1 0 62 15,1-1 68-15,-2 0 70 0,2-3 56 0</inkml:trace>
  <inkml:trace contextRef="#ctx0" brushRef="#br0" timeOffset="125433.73">5442 7002 596 0,'0'0'274'0,"0"0"-31"0,0 0-18 15,0 0-10-15,-26 3-10 0,26-3-21 16,0 0-5-16,-14 2-12 0,14-2-21 0,-10 0-18 15,10 0-8-15,-9 1-10 0,9-1-10 0,0 0 2 16,-11 1-30-16,11-1 33 0,0 0-41 16,-9 2-8-16,9-2 1 0,0 0-1 0,0 0-31 15,-7 4 6-15,7-4 8 0,0 0-9 0,0 0-7 16,0 0-5-16,0 0 3 0,0 0-16 0,21 11 20 16,-21-11-14-16,10 4 14 0,-10-4-20 15,11 4 16-15,-6-1-16 0,-5-3 15 0,10 5-20 16,-10-5 21-16,10 6-16 0,-5-4-7 15,-5-2 22-15,6 7 3 0,-6-7 3 0,5 6 9 16,-5-6-6-16,3 6-4 0,-3-6 9 16,0 0 1-1,-1 13 11 17,1-13 0-32,0 0-5 15,-8 8-7-15,8-8 4 16,-8 5-2-1,8-5-10-15,-10 4-3 16,5-1 10 0,5-3-10-16,-12 3 2 15,12-3-9-15,-11 1-44 16,11-1-29 0,-13 0-81-16,13 0-146 15,-11-1-461-15,11 1 36 16,-10-4 67-16,10 4 55 15,-7-6 53 1,4 1 93 0</inkml:trace>
  <inkml:trace contextRef="#ctx0" brushRef="#br0" timeOffset="126236.77">5744 6738 941 0,'0'0'364'0,"0"0"-31"0,1-7-16 16,-1 7-25-1,0 0-18-15,0 0-28 0,2-8-31 0,-2 8-13 16,0 0-13-16,0 0-25 16,0 0-10-16,0 0-6 15,0 0-17-15,0 0-21 0,0 0-16 16,0 0 4-16,0 0 4 0,0 0-5 0,0 0-15 16,0 0 5-16,14 16 3 0,-14-16-8 15,2 7-13-15,-2-7-10 0,3 7-3 16,-3-7 28-1,0 0-30 1,1 13-5-16,-1-13-6 16,3 10 24-16,-3-10-18 0,0 10-14 15,0-10-1-15,0 10 2 0,0-10-21 16,0 10 18-16,0-10-12 0,0 10 12 0,0-10-20 16,0 9 12-16,0-9-2 0,0 8-18 15,0-8 3-15,0 0 15 0,0 11-7 16,0-11-19-16,-3 7 23 0,3-7-14 15,0 0-12-15,-3 10 14 0,3-10 5 16,-2 7-3-16,2-7-2 16,0 0-16-16,-3 9 11 0,3-9-6 15,-3 7 8-15,3-7 11 0,-2 7-1 16,2-7-12-16,-2 8-6 0,2-8 0 0,-3 9 9 16,1-3-1-16,2-6-3 15,-2 11-4 1,0-6 12-16,2-5-2 31,-4 12-1-31,4-12-9 16,-3 12 2-16,2-7 7 0,1-5-1 0,-4 12-17 0,2-5 11 0,2-7 8 0,-1 12-4 0,-2-5-18 0,3-7 3 0,-1 13 22 0,0-6-22 0,1-7 11 0,-1 11 6 0,0-5-6 15,1-6-6-15,-3 14 22 0,3-7-16 0,0-7 13 0,-4 12-13 0,3-6 10 0,1-6-10 0,-2 12-8 0,2-12 11 16,-3 12-13-16,3-12 10 0,0 12-8 0,-2-7 16 0,2-5-8 0,-1 12 0 0,1-12-3 0,-2 12 13 0,2-12 2 0,-1 10-14 0,1-10-10 0,-1 9 19 0,1-9-4 0,-1 8-24 16,1-8 24-16,-2 8-8 0,2-8 23 0,0 0-21 0,0 11 21 0,0-11-33 0,0 0-1 0,-2 8 6 0,2-8-8 0,0 0 8 0,0 9 2 0,0-9-7 0,0 0 5 0,-1 9-6 0,1-9 24 0,0 0-36 0,0 0-8 0,-1 8-5 0,1-8-8 0,0 0-27 0,0 0-22 0,0 0-50 0,0 0-95 0,0 0-136 0,0 0-448 0,0 0 52 0,0 0 60 15,0 0 104-15,0 0 48 0,0 0 51 0,0 0 41 0</inkml:trace>
  <inkml:trace contextRef="#ctx0" brushRef="#br0" timeOffset="127958.73">6137 6812 701 0,'-9'11'235'0,"9"-11"-17"0,-5 9-13 16,0-5-18-16,2 2-1 0,3-6-22 0,-7 12 15 15,2-6-33-15,0-1-23 0,1 2 0 16,0-1-13-16,1 2 0 0,-4-3-10 16,4 2-18-16,-1-2 15 0,0 0-28 0,-1 1-7 15,0-1-1-15,5-5-5 0,-10 10 1 16,7-5-9-16,-4-2-4 0,3 3 5 15,4-6-21-15,-9 7-3 0,5-4 14 0,4-3-9 16,-9 6 4-16,9-6-1 0,-10 4-15 0,10-4 2 0,-10 4 3 16,10-4-2-16,-9 2-13 0,9-2-1 0,-9 1 1 15,9-1 7-15,0 0-10 0,-11 0 6 0,11 0-4 16,0 0 4-16,-10-3-6 0,10 3-5 16,0 0-3-16,-5-5 11 0,5 5-3 0,-3-6-3 15,3 6 4-15,-3-8-12 0,3 8 14 16,-1-8 0-16,1 8 0 0,0-10-11 0,0 10 3 15,0 0 8-15,-1-12-1 0,1 12-2 16,1-8 3-16,-1 8-8 0,0 0-5 0,1-12 25 16,-1 12-22-16,1-9 2 0,-1 9 15 0,0 0 1 15,2-9-4-15,-2 9-4 0,3-7 10 0,-3 7 10 16,0 0-12-16,2-8 1 0,-2 8 24 16,0 0-10-16,2-8-16 0,-2 8 11 0,0 0-3 15,0 0-2-15,0 0-1 0,2-8-2 16,-2 8-10-16,0 0 28 0,0 0-13 0,0 0 15 15,0 0-15-15,0 0-5 0,0 0-5 0,0 0 33 16,0 0-33-16,0 0 17 0,-6 25-2 16,6-25-2-16,0 10-5 0,0-10-1 31,-3 11-2-15,3-11 2 30,0 11-2-46,0-4 3 32,0-7 4-17,-2 13 1-15,1-5 0 16,0 0-6-16,1-8 11 16,-3 14-16-1,3-6 8 1,0 1 0-1,0-9-10 1,-3 16 15-16,3-8 3 16,-1 0-11-1,1-8 3-15,-1 17-12 16,1-8 4-16,0-1 0 0,0 1 8 78,0 0-2-78,0-9 2 16,-1 17-3-16,1-9-12 0,-1 0-3 15,1 1 18 1,0-9 0 0,-1 15-18-16,-1-8 13 15,2-7-13-15,0 17 13 16,-1-11-7-1,-1 2 1-15,2-8-4 32,-2 13-11-32,1-8 14 31,1-5 9-15,-1 11-4-16,1-11-11 15,-1 10 5-15,1-10-13 16,-1 8 14-1,1-8-14 17,-2 8 13-32,2-8-7 15,0 0-6-15,0 9-2 16,0-9-13-16,0 0-18 16,0 0-20-16,2 10-23 15,-2-10-49 1,0 0-46-16,0 0-100 15,0 0-115-15,0 0-433 0,6 4 72 16,-6-4 100 0,0 0 51-16,0 0 56 0,0 0 52 15</inkml:trace>
  <inkml:trace contextRef="#ctx0" brushRef="#br0" timeOffset="129245.23">6295 7069 376 0,'0'0'105'16,"0"0"7"-16,0 0 1 0,0 0 15 15,0 0-23-15,0 0 0 0,0 0 10 0,0 0 21 16,0 0-26-16,0 0 5 0,0 0-18 0,0 0-2 16,0 0-23-16,0 0 25 0,0 0-13 0,0 0 24 15,-20-3-36-15,20 3 22 0,0 0-7 16,-13 0 8-16,13 0-21 0,-11 0 13 0,11 0-13 15,-14 0 39-15,14 0-41 0,-12 1 10 0,12-1-3 16,-13 1 16-16,13-1-36 0,-14 1 5 0,14-1-6 16,-11 0 9-16,11 0-31 0,-13 2 5 15,13-2 5-15,-11 3-10 0,11-3 0 0,-10 2-1 16,10-2-9-16,-9 1 0 0,9-1-16 0,-8 3 5 16,8-3 3-16,0 0 0 0,-8 3-13 15,8-3 23-15,0 0-15 0,-7 4 20 16,7-4-22-16,0 0-6 0,0 0 20 15,-5 6-27-15,5-6 4 0,0 0 1 0,0 0-8 16,0 0 5-16,2 10 5 0,-2-10 10 0,0 0-10 0,0 0 3 16,10 9-3-16,-10-9 3 0,8 5-11 0,-8-5 19 15,13 6-11-15,-7-4 0 0,1 3 0 16,-7-5-2-16,12 3-9 0,-6 0 12 0,-6-3-9 16,15 6 0-16,-9-2 6 0,1-1-6 0,-1 2-2 15,-6-5 10-15,12 6 3 0,-5-3 0 0,-1 2-1 16,1-1 1-16,-7-4 2 15,11 9 13-15,-5-6-30 0,0 1 12 0,-6-4 3 16,10 7-1-16,-5-3 1 0,1 0 12 0,-6-4-7 16,7 8 0-16,-7-8 0 0,9 5 5 0,-9-5-6 15,6 6 14-15,-6-6 5 0,6 7 0 0,-6-7-3 16,3 6-13-16,-3-6 6 0,0 0 2 16,1 10 20-16,-1-10-10 0,0 0-5 0,0 0 8 15,-4 14 8-15,4-14-16 0,-5 7 3 0,5-7-3 16,-7 7-3-16,7-7-4 0,-9 5 15 15,5-2 2-15,4-3-10 0,-13 5-2 16,8-2 10-16,5-3-13 0,-11 4-8 0,4-3 3 16,7-1-10-16,-11 3-1 0,11-3 11 0,-14 0-23 15,6 1-20-15,8-1-27 0,-14 0-65 0,14 0-126 16,-15-2-177-16,7-1-376 0,1 1 61 0,-3-1 108 16,2-2 51-16,-1 0 59 0,-2 0 49 15</inkml:trace>
  <inkml:trace contextRef="#ctx0" brushRef="#br0" timeOffset="159035.04">6359 7514 202 0,'8'-1'92'0,"-8"1"-15"0,0 0-1 15,10-2-1-15,-10 2-16 0,0 0-1 0,7-3 12 16,-7 3-1-16,0 0-31 0,0 0 23 0,0 0-12 0,0 0-3 16,0 0 18-16,0 0-41 0,0 0 8 15,0 0-16-15,-15-9-10 0,15 9 31 0,-15-1 0 16,7 1-10-16,-3 0 4 0,-1-2 6 0,-1 2 10 16,-4-1-58-16,-1 2 24 0,-2-2 9 0,-2 2 4 15,-3-1 9-15,-1 2-4 0,-1-2 29 0,-4 0-10 16,1 1 12-16,-1 0-10 0,0 1 8 15,-1-1-2-15,1 2-1 0,1-1-10 16,4 0 10-16,1-1-10 0,1 2 1 0,1-1 14 16,0 0-15-16,2-1-18 0,4 2 8 0,0-1 2 15,0-1-7-15,4 1 13 0,0 0-37 16,1 1 9-16,2-2 22 0,3 1-30 0,7-2 12 16,-13 3-7-16,13-3 8 0,-5 4-21 15,5-4 17-15,0 0-11 0,0 0 9 0,0 0-15 16,19 10 5-16,-11-8-18 0,3 0 29 15,2 1-6-15,2 0-5 0,0-1-13 0,1 1 11 16,5 0-11-16,-2 0 16 0,0-1 2 0,1 1-5 16,-2 0 3-16,2-1-6 0,1 1-2 0,-5-3 6 15,1 2-24-15,-2 1 23 0,2-2-5 0,-2 0 5 16,0 0-8-16,-3 1 14 0,1-1-29 16,-2 0 18-16,-1-1-5 0,-10 0 7 0,16 1 6 15,-8 0-13-15,-8-1 25 0,0 0-2 0,17 0-21 16,-17 0 6-16,0 0-13 0,0 0 10 0,7 0 10 15,-7 0 11-15,0 0-21 0,0 0 2 16,0 0 3-16,0 0 8 0,0 0-8 0,-28 4-15 16,28-4-5-16,-12 4 27 0,8-1-32 0,4-3 20 15,-9 4-3-15,9-4 3 0,-5 8 5 0,5-8-5 16,-5 8 13-16,5-8-13 0,0 7 5 16,0-7-12-16,0 0 2 0,0 0 10 15,5 15-10-15,-5-15-11 0,7 7 21 0,-7-7 0 16,6 6-2-16,-6-6-6 0,8 6-2 15,-8-6 0-15,9 4 15 0,-9-4-4 0,8 6-6 0,-8-6 2 16,6 3-10-16,-6-3 14 0,0 0-14 16,10 3 18-16,-10-3 3 0,0 0-11 0,0 0-9 15,7 5 14-15,-7-5-14 0,0 0-9 0,0 0 9 16,0 0 20-16,0 0-19 0,0 0 1 0,0 0 16 16,0 0 4-16,0 0-5 0,0 0-5 15,-17 6-25-15,17-6 30 0,0 0-13 0,0 0-7 16,-6 5-36-16,6-5-23 0,0 0-44 15,0 0-33-15,0 0-74 0,0 0-330 0,0 0 12 16,0 0 47-16</inkml:trace>
  <inkml:trace contextRef="#ctx0" brushRef="#br0" timeOffset="161353.06">6625 12574 601 0,'0'0'200'0,"-3"-7"-29"0,3 7-7 15,0 0 0-15,-4-6-16 0,4 6-2 0,0 0 3 16,-3-5-14-16,3 5 1 0,0 0 0 16,0 0-6-16,0 0-17 0,-4-6-6 0,4 6-12 15,0 0-13-15,0 0 2 0,0 0 11 16,0 0-23-16,0 0-6 0,0 0-4 15,-11 12 17-15,11-12-15 0,0 0 0 0,-4 10-15 0,4-10 10 16,-3 8-1-16,3-8-14 0,-1 8-8 16,1-8 28-16,-2 8-33 0,2-8 12 0,-2 8-15 15,2-8 23-15,0 0-17 0,2 13 9 0,-2-13-4 16,4 8-6-16,-4-8-13 0,8 7 6 0,-2-3 10 16,-6-4-8-16,12 7-15 0,-4-3 15 0,-2-2 3 15,3 0-8-15,-9-2 2 0,18 2-4 16,-9-1 9-16,1 0-12 0,0-1-18 15,-10 0 13-15,20 0 13 0,-12 0-1 0,2 0-7 16,1-1-2-16,-11 1-9 0,17-3 6 0,-8 2-5 16,0 0 15-16,-9 1-3 0,14-2 3 15,-7 2-15-15,-7 0 23 0,15-3-11 0,-7 3-25 16,2-2 18-16,-10 2 12 0,16-3-1 0,-6 1-1 16,-2 1-11-16,1-1 17 0,-9 2-17 0,16-3 19 15,-9 3 2-15,-7 0-5 16,14-3 6-16,-14 3 9 0,10-3 1 0,-10 3 2 15,8 0-26-15,-8 0 16 0,0 0 5 0,0 0-5 16,13 2-3-16,-13-2-5 0,0 0 29 0,0 0-42 16,8 7-2-16,-8-7-3 0,4 7 18 15,-4-7-20-15,5 5 0 0,-5-5 4 0,0 0-6 16,7 7 24-16,-7-7-35 0,0 0 23 0,4 8-15 16,-4-8 17-16,0 0-2 0,6 5-8 0,-6-5 11 15,0 0-11-15,4 7-8 0,-4-7 29 16,0 0-31-16,0 0 0 0,5 7-2 0,-5-7 2 15,0 0-5-15,3 7 20 0,-3-7-23 0,0 0 18 16,5 5-10-16,-5-5-5 0,0 0 10 0,8 5-7 16,-8-5 15-16,0 0-1 0,12 3-14 0,-12-3-3 15,11 2 10-15,-11-2 5 16,10 1 3-16,-10-1-23 0,12 0 38 0,-12 0-36 16,10 3 13-16,-10-3-7 0,0 0 9 0,13 1-12 15,-13-1 10-15,9 2-2 0,-9-2-3 16,10 1-3-16,-10-1-2 0,12 2 10 0,-12-2-15 15,14 4 10-15,-7-4 5 0,3 2-12 16,-10-2 19-16,19 1-14 0,-7 1-3 0,-1-1-3 0,-1 1 11 16,3-2-3-16,-1 1 18 0,1 0-13 0,0 0-5 15,-1 1 7-15,1-1-9 0,2 1-1 0,-1-1 1 16,2 1 17-16,-1 0-15 0,2-2-13 16,1 3 16-16,3-2 2 0,1 1-18 0,2 1 11 15,1-1-4-15,3 1 12 0,1 0-6 0,0-2 2 16,3 3 1-16,-1-2-1 0,-2 1-7 0,3 0 23 15,-3-2-18-15,1 1 3 16,-1 1-16-16,-4-1 10 0,1-2 8 0,0 3 21 16,3-1-26-16,-3-1-5 0,1-1 5 0,-1 1-3 15,1-1 6-15,0 0-6 0,4 0 1 0,1 0 2 16,0 0 2-16,1 2 6 0,2-4-23 0,2 2 7 16,11 2 23-16,-10-1-12 0,9 1-3 15,-1 0 5-15,-7 0-18 0,-4-1 8 16,12 1 5-16,-6-2-10 0,3 3 25 0,-7-1-5 15,-2-2-4-15,-3 1-4 0,1 1-2 0,-2-1-8 16,-1 0 1-16,1 0 9 0,-4-1 16 16,-3 2-28-16,4-1 2 0,-3 0-2 0,1-1 5 15,1 1 13-15,4-1-14 0,-4 0 1 0,0 0-10 16,0 0 23-16,5-1-8 0,-1 1 7 0,2-2-17 16,-2 0 0-16,0 1 12 0,0-1 1 0,-1-1-8 15,0 0 2-15,-3 0 6 0,-1 1 12 16,-3-1-30-16,0 0 25 0,0 2-20 0,-3-2 2 15,2 2-5-15,-1-1 16 0,-4 1-11 0,0-1 13 16,4 2-7-16,-6 0 7 0,2 0 0 0,-1 0-7 16,0 0-19-16,0 2 3 0,-4-1-20 15,0-1-42-15,-3 2-66 0,-9-2-127 0,15 1-342 16,-15-1-191-16,7 1 59 0,-7-1 91 16,0 0 75-16,0 0 46 0,0 0 64 0</inkml:trace>
  <inkml:trace contextRef="#ctx0" brushRef="#br0" timeOffset="162080.2">7828 13158 931 0,'0'0'320'0,"0"0"-38"0,0 0-19 16,0 0-25-16,0 0-5 0,0 0-30 0,21 8-14 0,-21-8-10 16,10 8-15-16,-6-4-26 15,0 2 8-15,-4-6-10 0,10 12-6 16,-7-5 9-16,2 1-9 0,-2 1-15 0,2 1 6 15,-3 1 7-15,0 0-21 0,-2-1 3 0,3 2 3 16,-2 1-26-16,0 0 5 0,0 0-8 0,0-1-4 0,-1 1 12 16,1 0-26-16,0-1 1 0,3 0 7 15,-2 0-23-15,0 0-2 0,0-2-8 0,3 0-5 16,-3-1 2-16,0-1 8 0,1 1 0 0,1-4-10 16,0 4-23-16,-1-2 18 0,-3-7-8 0,4 11-5 15,-4-11-5-15,3 9 12 16,-3-9-25-16,3 7-13 0,-3-7 1 0,0 0 1 15,0 11-19-15,0-11-16 0,0 0-16 0,2 8-25 16,-2-8-36-16,0 0-15 0,0 0-118 0,0 0-115 16,0 0-34-16,8 2-388 0,-8-2 69 0,0 0 78 15,0 0 53-15,6-17 53 0,-6 17 56 16</inkml:trace>
  <inkml:trace contextRef="#ctx0" brushRef="#br0" timeOffset="163508.78">8262 13188 903 0,'0'0'274'0,"0"0"-26"0,4-4 1 16,-4 4-42-16,0 0 3 0,0 0-21 0,0 0-2 16,0 0-23-16,0 0 7 0,12 0-7 15,-12 0-5-15,0 0-8 0,0 0-5 16,0 0-26-16,0 0 0 0,0 0-7 0,0 0-5 16,-10 26-11-16,5-19 3 0,1-1-26 0,-1 1 3 15,0 1-21-15,0 1-2 0,0-2-1 16,0 1 1-16,1-2-13 0,-1 2 3 15,0-3-14-15,0 1-4 0,1-1-3 0,-1 1 10 0,5-6-5 16,-8 8-2 0,8-8-8-1,-8 4 15 1,8-4-20 15,-8 4 5 0,8-4-8-15,-9 2 11-16,9-2 2 0,0 0-21 16,-12-3-2-1,12 3 16-15,-9-3-16 0,9 3 12 16,-7-2 1 0,7 2-2-1,-6-3-11 1,6 3 12-16,0 0-19 0,-7-6 7 15,7 6 2 1,-4-6 1-16,4 6-1 16,-3-5 21-1,3 5-18 1,-4-7-12-16,4 7-3 0,-1-7 17 31,1 7-9-31,0 0 2 0,-4-9 5 0,4 9 0 16,0 0-8-1,-1-10 1-15,1 10-8 16,0 0 7-16,-1-6 23 16,1 6-7-16,0 0-5 15,-1-8 23-15,1 8-21 16,0 0 5-16,0 0 1 16,0 0 19-16,0 0-12 15,2-10 11-15,-2 10-6 16,0 0 18-1,0 0-26-15,0 0 6 16,0 0 2-16,0 0 5 16,0 0-4-16,0 0 4 0,0 0-2 15,0 0 12-15,0 0-10 16,13 21-7-16,-13-21 5 16,4 10 15-16,-4-10-15 15,3 12-8-15,0-5 12 16,-3-7-4-16,4 14 13 0,-3-9-6 15,-1-5-10 1,3 16-7-16,-2-11 15 16,-1-5-1-1,4 11-27-15,-4-11 30 16,3 11-4-16,-1-5-2 0,-2-6 2 16,3 12 12-16,0-6-15 15,-3-6 7-15,4 11-27 0,-1-4 22 16,-3-7-20-16,5 14 25 0,-3-8-10 0,2 1-10 15,-4-7 10 1,5 14 6 0,-3-7 1-16,1 1-9 31,-3-8-3-31,7 14 0 16,-6-7 13-1,2 0-10 1,-1 1-6-16,0 0-15 15,1 0 13-15,-3-8 18 16,3 14-13 0,-1-7-8-16,-1 1-10 15,-1-8 13 1,5 12-10-16,-3-5-13 0,0-1 5 16,-2-6 5-1,3 15 5-15,1-9 6 16,-4-6-11-16,4 11-5 0,-2-6 20 31,-2-5 1-31,3 11-16 0,-3-11 0 0,4 10 0 0,-4-10-13 0,3 9-2 16,-3-9 13-16,3 8 10 0,-3-8-3 0,3 7-20 0,-3-7 15 0,1 8-5 0,-1-8 18 0,0 0-26 0,1 11 16 0,-1-11-6 0,0 0-4 0,1 10 19 0,-1-10-17 0,0 0-2 0,0 9 12 0,0-9-15 15,0 0 13-15,0 0-1 0,0 10-1 0,0-10-19 0,0 0 13 0,0 0 10 0,0 0-25 0,0 9-6 0,0-9 1 0,0 0 17 0,0 0-5 0,0 0 1 0,-2 8-4 0,2-8-1 0,0 0-22 16,0 0 19-16,0 0 18 0,0 0-9 0,0 0-1 0,0 0-16 0,1 10 13 0,-1-10-19 0,0 0 19 0,0 0-13 0,0 0 8 0,0 0 10 0,0 0 0 0,0 0-13 0,0 0 2 0,0 0 3 0,0 0-10 16,0 10 3-16,0-10-6 0,0 0 1 0,0 0-3 0,0 0 22 0,0 0-9 0,0 0 2 0,0 0-15 0,0 0 20 0,0 0 1 0,0 0-11 0,2 7 13 0,-2-7 10 0,0 0-18 0,0 0 10 0,0 0-9 0,0 0 12 0,0 0 10 0,0 0-13 0,0 0 3 0,0 0 3 0,0 0 2 0,0 0-8 0,0 0-7 15,0 0 8-15,0 0-24 0,0 0 21 0,0 0-15 0,0 0-9 0,0 0 19 0,0 0-18 0,0 0-5 0,0 0 10 0,0 0-16 0,0 0 1 0,0 0 5 0,0 0-14 0,0 0-1 0,0 0-12 0,0 0-8 0,0 0-6 0,0 0-34 0,0 0-30 16,0 0-69-16,0 0-60 0,2 8-106 0,-2-8-152 0,0 0-258 0,0 0 69 0,0 0 30 0,0 0 93 0,0 0 69 0,0 0 28 0</inkml:trace>
  <inkml:trace contextRef="#ctx0" brushRef="#br0" timeOffset="164478.67">8472 13549 609 0,'0'0'176'0,"0"0"6"0,0 0-31 16,0 0-2-16,-5-8-14 0,5 8-9 0,0 0-4 15,0 0 4-15,0 0-42 0,-4-5 14 0,4 5-6 16,0 0-3-16,0 0-9 0,0 0 4 0,0 0-7 16,0 0 5-16,0 0-16 0,0 0 6 15,0 0 5-15,0 0 5 0,0 0-16 0,0 0 9 16,0 0 4-16,0 0 21 0,0 0-36 0,0 0 5 15,0 0 3-15,0 0 9 0,0 0-11 0,0 0-9 16,-7 17 6-16,7-17 27 0,0 0-40 16,0 12 10-16,0-12 0 0,0 0-5 0,0 11 7 15,0-11 1-15,0 9-18 0,0-9-3 0,0 0-10 16,3 14 5-16,-3-14-13 0,0 10-5 16,0-10 15-16,3 7-5 0,-3-7 1 0,2 8-9 15,-2-8 9-15,1 10-1 16,-1-10-13-16,0 0 3 0,1 12 13 0,-1-12-3 15,0 8 1-15,0-8-11 0,0 0 13 0,0 11-3 16,0-11-15-16,0 0 20 0,-1 9-20 0,1-9-3 16,0 0 1-16,-2 9-3 0,2-9 10 0,0 0-16 15,0 0 6-15,-1 8-10 0,1-8 15 0,0 0-18 16,0 0 0-16,0 0 18 0,0 8-6 0,0-8 1 16,0 0-8-16,0 0 8 0,0 0 2 0,0 0-17 15,0 0 4-15,0 0-9 0,0 0 27 16,0 0-17-16,0 0-8 0,0 0 23 15,0 0-31-15,0 0 8 0,0 0-8 0,3-25 5 16,-3 25 0-16,2-9 1 0,-2 9 7 0,5-11-10 16,-4 6-11-16,-1 5 19 0,6-12-9 0,-5 5 1 15,-1 7-3-15,5-9 31 0,-3 4-15 16,-2 5-8-16,5-10-18 0,-2 5 20 0,-3 5-7 16,7-10 10-16,-5 5 0 0,-2 5-3 0,7-8-4 15,-6 3-1-15,-1 5 3 16,6-10 5-16,-3 7 10 0,-3 3 5 0,4-8-15 0,-4 8 8 15,6-8 0-15,-6 8-3 0,4-5-8 16,-4 5 24-16,4-5-26 0,-4 5 20 0,0 0-18 16,10-4 14-16,-10 4-1 0,5-3-8 0,-5 3-7 15,0 0 8-15,0 0 15 0,13 0-8 0,-13 0-10 16,0 0 13-16,0 0-3 0,11 8-10 16,-11-8 15-16,4 6-7 0,-4-6 18 0,2 8-8 15,-2-8 0-15,3 10-11 0,-3-10 9 0,3 10 4 16,-3-10-17-16,0 11 27 0,0-11-9 0,3 11-8 15,-3-11-6-15,4 11-2 0,-3-5 11 16,-1-6-1-16,7 11-17 0,-4-6 12 0,2 1-3 16,-5-6 4-16,7 10-11 0,-4-4 13 0,-3-6 7 15,7 9 0-15,-7-9-2 0,5 10-13 16,-2-5 29-16,-3-5-16 0,3 8 0 0,-3-8 0 16,3 8 28-16,-3-8-28 0,3 9-3 15,-3-9 5-15,0 0 3 0,2 10-2 0,-2-10-6 16,3 7-5-16,-3-7-2 0,0 0 18 15,0 0-16-15,2 9-7 0,-2-9-1 0,0 0 3 16,0 0-2-16,3 5 4 0,-3-5-17 0,0 0 10 16,0 0-18-16,0 0-12 0,0 0-34 0,0 0-52 15,0 0-106-15,0 0-167 0,0 0-451 0,0 0 39 16,0 0 89-16,13-17 62 0,-13 17 64 0,-1-13 77 16,-1 4 40-16</inkml:trace>
  <inkml:trace contextRef="#ctx0" brushRef="#br0" timeOffset="168163.96">5970 8215 591 0,'0'0'215'16,"0"0"-10"-16,0 0 4 0,0 0-19 0,0 0-3 16,0 0-11-16,0 0-7 0,0-8 0 0,0 8-5 15,0 0-23-15,0 0-13 0,0 0-16 0,0 0 1 16,0 0-8-16,0 0-18 0,0 0-13 15,0 0-5-15,0 0 1 0,0 0-1 16,0 0-13-16,0 0-2 0,0 0-24 0,0 0 6 16,0 0 0-16,0 0 0 0,0 0-18 0,0 0 15 15,-1 28-5-15,1-28 0 0,0 11 3 0,0-11-8 16,0 14-10-16,-2-7 15 0,2 1-13 16,0-8 16-16,2 18-8 0,-2-9 13 0,0 1-23 15,1-2 7-15,-1 2-9 0,2 0 9 0,-1 0-2 16,0-1 13-16,2 0-29 0,-3 1 9 15,2-1-11-15,-1 0 20 0,1 0-7 0,-1 0 5 16,1-1-6-16,0 0-1 0,-2 0 19 16,3-2-12-16,-1 1-5 0,-1-1-3 0,0 1-2 15,1-2-8-15,0 0 15 0,-2-5-2 0,3 11-8 16,-1-7 0-16,-2-4 6 0,2 8-4 0,-2-8 11 16,3 8-10-16,-3-8 10 0,2 8-16 15,-2-8-4-15,0 0 20 0,0 8-13 0,0-8 8 16,0 0 2-16,0 0-7 0,-5 11 2 0,5-11 0 15,-3 5-5-15,3-5 8 0,-6 5-5 0,6-5 20 16,-6 6-18-16,6-6 0 0,-10 4-7 0,10-4 15 16,-10 4-10-16,3-2-6 0,7-2-4 15,-14 3-3-15,4 0 12 0,2-2 1 0,-1 1-16 16,0-1 11-16,-2 0 2 0,1 2-8 16,-2-3 1-16,2 2 15 0,1-1-11 0,-3-1-4 15,2 0 9-15,0 1 1 0,-1-1 0 16,11 0-11-16,-17 0-5 0,7 0 11 15,1 0-6-15,0-1-9 0,0 1 6 0,-1 0 14 0,1-1-10 16,0 1 2-16,-1-2-6 0,2 2 14 0,-2-1-8 16,0-1 8-16,2 2-8 0,-2-1 5 0,2 0-5 15,-1 0 2-15,0 0 9 0,1 0-14 16,1 0 1-16,-1-1 14 0,1 2-17 0,1-1 8 16,-1-1 2-16,7 2 3 0,-11-1-11 0,5 0 6 15,2-1-6-15,4 2-5 0,-12-2 3 16,8 1 3-16,4 1 7 0,-8-3-5 0,4 3 2 15,4 0-7-15,-9-3 8 0,9 3-6 16,-7-1 1-16,7 1-1 0,-7-2 3 0,7 2 5 16,-6-2 6-16,6 2-1 0,-5-2-15 0,5 2 10 15,0 0-8-15,0 0 8 0,-7-1-12 0,7 1 2 16,0 0 2-16,0 0 6 0,-5-5 2 16,5 5-8-16,0 0 6 0,0 0 9 0,-3-4-17 15,3 4 8-15,0 0-8 0,-5-4 20 0,5 4-20 16,0 0 18-16,-4-3-16 0,4 3 13 15,0 0-17-15,0 0 9 0,-4-3-12 0,4 3 10 16,0 0-8-16,0 0 11 0,0 0-13 16,0 0 2-16,-2-5-2 0,2 5-8 0,0 0 8 15,0 0 5-15,0 0 12 0,0 0-20 0,0 0 3 16,10-6 18-16,-10 6-11 0,0 0-4 0,6-2 9 16,-6 2 1-16,0 0 4 0,9-1-22 15,-9 1 2-15,8-2 8 0,-8 2 31 0,10-1-44 16,-10 1 2-16,8-1 1 0,-8 1 2 0,8-1 1 15,-8 1 6-15,8-2 9 0,-8 2-6 0,7-1 24 16,-7 1-31-16,0 0 15 0,8-2-10 0,-8 2 12 16,0 0 1-16,5-2 5 0,-5 2-26 15,0 0 23-15,0 0-35 0,0 0 25 16,6-3-21-16,-6 3 8 0,0 0 1 0,0 0 6 16,0 0-9-16,0 0 18 0,0 0-6 0,0 0 3 15,0 0 0-15,0 0 3 0,0 0 12 16,0 0-23-16,0 0-2 0,0 0 5 15,-14 11 5-15,14-11-3 0,-7 4 9 0,2-3 4 16,5-1-13-16,-9 4 1 0,5-1-1 0,-2-2 6 0,2 2 2 16,4-3-5-16,-10 5-10 0,6-2 7 0,-2 0 31 15,2 1-41-15,-1-1 8 0,0 0 13 16,1 0-3-16,0-1 0 0,-1 2-15 0,5-4 38 16,-8 7-23-16,5-3 0 0,-1-1-5 0,4-3 5 15,-6 5-10-15,4-1 28 0,2-4-20 0,-5 6 5 16,5-6-11-16,-4 5 41 15,4-5-25-15,-3 7-8 0,2-4 0 0,1-3-10 16,0 7 3-16,0-7 4 0,0 0-7 0,0 9 15 16,0-9-17-16,0 0 12 0,2 10-5 0,-2-10 8 15,2 7-14-15,-2-7 17 0,4 6-14 0,-4-6 1 16,3 6 9-16,0-2-20 0,-3-4 16 16,5 4 20-16,-5-4-8 0,6 4-9 0,-2-1-17 15,-4-3 9-15,10 2 4 0,-4 0-40 0,-6-2-62 16,12 0-94-16,-12 0-157 0,12 0-394 15,-6-2 64-15,-6 2 51 0,9-5 44 0,-9 5 74 16,6-6 67-16</inkml:trace>
  <inkml:trace contextRef="#ctx0" brushRef="#br0" timeOffset="169645.03">5205 8370 934 0,'0'0'335'0,"0"0"-35"0,0 0-11 0,0 0-38 16,6 18-21-16,-6-18-15 0,3 8-13 0,-3-8-23 15,1 10-17-15,-1-5-6 0,0-5-26 0,3 11-2 16,-3-4-15-16,0-7-5 15,2 11-16-15,-2-7-13 0,0-4-2 0,1 12-3 16,-1-6 18-16,0-6-33 0,0 12 0 0,-1-6-10 16,1 0 9-16,0-6-6 0,-2 10-1 0,2-5-13 15,-3 1 8-15,3-6-10 0,-4 8 13 0,3-3-11 16,-1-1-15-16,-2 0 13 0,0-1-8 16,-1 1-5-16,0-1-7 0,5-3 19 0,-13 6-12 15,6-4-7-15,1 0 7 0,1 0-15 0,-3-1 4 16,0 0 1-16,8-1-5 0,-14 0-8 15,6-1 13-15,1 1-8 0,1-2-10 0,-2 1 2 16,2-2 18-16,-1 0 1 0,0 1 14 16,2-1-27-16,0-3 2 0,-1 2-5 0,3-1-8 15,-1-1 21-15,2 2 3 0,-1-1-16 0,2 0 2 16,-1 0 3-16,2 5-17 0,-3-8 9 0,2 5 16 16,1 3-18-16,0 0 5 0,0 0 12 15,2-13 1-15,-2 13-10 0,0 0-6 0,7-9 8 16,-7 9-10-16,5-5 5 0,-5 5 5 0,6-3 8 15,-6 3-21-15,0 0 8 0,8-5 3 0,-8 5-6 16,0 0 3-16,0 0 16 0,9-1-14 0,-9 1 4 16,0 0-4-16,0 0-10 0,0 0 3 15,8 10-2-15,-8-10 25 0,0 0-24 0,4 10 6 16,-4-10 6-16,1 8-6 0,-1-8-3 16,0 0-5-16,1 12 16 0,-1-12 0 0,-2 10-6 15,0-6 8-15,2-4 1 0,-5 9-1 16,2-4 16-16,-1-1-32 0,-1 1 14 15,0-1-10-15,0 0 12 0,0 1-18 0,-1-1 6 0,1 0-1 16,0-1 16-16,-2 1 0 0,2-1-24 0,-2 0 6 16,0 0-5-16,2-2 2 0,-2 0 11 0,7-1 5 15,-13 2-16-15,7-2 33 0,6 0-14 16,-13 0-19-16,6-2 8 0,1 1 5 0,0 0-15 16,0-2-5-16,0 2 12 0,0-1 21 0,1-1-13 15,1 0 8-15,-1 0-26 0,0 0 13 0,2-1 13 16,3 4-16-16,-7-5 1 0,5 0-1 0,2 5 6 15,-3-6 7-15,3 6-2 16,-1-8-11-16,1 8 16 0,-1-5-11 0,1 5 9 16,-1-6-11-16,1 6-3 0,0 0 18 0,-2-7-25 15,2 7 23-15,0-4-13 0,0 4 23 0,0 0-28 16,0 0-5-16,0 0 15 0,0 0 18 16,0 0-21-16,0 0 1 0,0 0-6 0,-12 11 24 15,12-11-24-15,0 0-7 0,-6 11 15 0,4-9-10 16,2-2 8-16,-5 8 2 0,5-8 8 15,-6 7-19-15,6-7 1 0,-10 7 31 0,6-4-21 16,4-3-18-16,-9 6 29 0,9-6-24 16,-8 6 10-16,8-6 4 0,-10 4-4 0,10-4 6 15,-8 3-8-15,8-3-3 0,-7 3-7 0,7-3 28 16,0 0-16-16,-11 0-4 0,11 0 4 0,0 0 6 16,-9-3-16-16,9 3 11 0,-6-6-8 0,6 6 15 15,-5-4-7-15,5 4 10 0,-6-4-16 16,6 4 13-16,-5-4-30 0,5 4 17 0,0 0 1 15,-9-1-9-15,9 1 11 0,0 0 23 0,0 0-35 16,-14 7-1-16,14-7 8 0,-7 6 0 0,7-6 10 16,-7 8-5-16,4-5 0 0,3-3 12 15,-7 8-17-15,7-8 18 0,-7 8-10 16,3-5-3-16,4-3-8 0,-7 5 3 0,7-5 13 0,-8 5 10 16,8-5-21-16,-6 4-5 0,6-4 26 15,0 0-28-15,-10 1 10 0,10-1-5 16,0 0 23-16,0 0-23 0,-15-3 7 15,15 3-12-15,-8-4 10 0,8 4 0 0,-5-3-8 0,5 3 3 16,-8-5-10-16,8 5 10 0,-8-3-3 16,8 3 8-16,-7-3 8 0,7 3 2 0,-11 0-18 0,11 0 8 15,0 0-15-15,-16 3 20 0,8-2-10 16,1 1 15-16,0 1-15 0,-1 0 33 0,0 2-30 16,0-1 12-16,1 0-5 0,-3 1 0 0,3-1 8 15,-2 0-5-15,1 1 4 0,1 0 11 0,-1 0-2 16,0-1 7-16,0 1 10 0,1 1-9 0,-3-2-1 15,4 2 8-15,-3-3-19 16,1 2 12-16,0-2-4 0,1 1 6 0,-1 0-16 16,0-1-7-16,0 0 20 0,1 1-25 0,0-1 7 15,-1 0 8-15,0 0 0 0,8-3-21 0,-12 4-10 16,6-2-7-16,6-2-13 0,-10 4-34 16,10-4-46-16,-6 3-38 0,6-3-76 0,0 0-139 15,0 0-75-15,-2 3-378 0,2-3 67 0,0 0 63 16,0 0 72-16,0 0 59 0,0 0 62 15,26 0 48-15</inkml:trace>
  <inkml:trace contextRef="#ctx0" brushRef="#br0" timeOffset="169958.24">4677 8765 729 0,'0'0'294'0,"0"0"-2"0,0 0-36 16,0 0-10-16,0 0-29 0,0 0-14 0,0 0-1 0,0 0-13 15,0 0-25-15,0 0-5 16,-23 9-24-16,23-9-12 0,-10 2-10 0,10-2-11 15,-11 2-9-15,11-2-1 0,-12 3-26 0,12-3-2 16,-13 1 0-16,13-1-25 0,-10 1-37 0,10-1-10 16,-11 0-117-16,11 0-93 0,0 0-130 15,0 0-333-15,-10-2 24 0,10 2 83 0,0 0 32 16,0 0 53-16</inkml:trace>
  <inkml:trace contextRef="#ctx0" brushRef="#br0" timeOffset="170221.95">4992 8810 716 0,'0'0'269'15,"0"0"-16"-15,0 0 1 0,0 0-26 16,0 0-24-16,0 0-17 0,-30-2-20 0,30 2 2 16,-16 2-36-16,7-1 0 0,9-1-26 15,-16 0-12-15,6 1-36 0,10-1-110 0,-19-1-123 16,11 1-390-16,-2-1-65 0,1-2 76 0,1 0 46 16,0-1 54-16</inkml:trace>
  <inkml:trace contextRef="#ctx0" brushRef="#br0" timeOffset="170738.79">5083 8071 888 0,'0'0'228'0,"0"0"-11"16,0 0-33-1,0 0 1-15,0 0-45 16,0 0-40-1,0 0-133-15,0 0-149 16,0 0-383 0,0 0 65-16,0 0 22 31</inkml:trace>
  <inkml:trace contextRef="#ctx0" brushRef="#br0" timeOffset="171372.84">5257 8063 698 0,'20'0'226'0,"-5"-1"-27"0,1 1-30 16,-3 0-8-16,0-1-17 15,-1 2-14-15,-1 0-35 16,2-1-41 0,-3 0-100-1,1 2-108 1,-11-2-396-16,17 1 33 31,-17-1 51-15</inkml:trace>
  <inkml:trace contextRef="#ctx0" brushRef="#br0" timeOffset="172879.68">4049 8480 711 0,'0'0'259'0,"0"0"-9"15,0 0-29-15,0 0 1 0,0 0-27 16,10-1-3-16,-10 1-3 0,0 0-4 16,0 0-6-16,0 0-28 0,0 0-5 0,0 0-13 0,0 0-13 15,0 0-12-15,0 0-9 0,0 0-17 16,0 0-2-16,0 0-6 0,0 0 5 15,0 0-28-15,0 0 1 0,0 0-4 0,0 0 3 16,0 0-2-16,0 0-11 0,0 0-9 0,0 0 1 16,0 0-7-16,0 0-2 0,0 0 7 0,0 0-13 15,0 0 3-15,0 0 0 0,0 0 21 16,0 0-27-16,0 0 4 0,-4-14-9 0,4 14 1 16,5-3-5-16,-5 3 4 0,0 0-9 0,10-6 15 15,-10 6-8-15,0 0 13 0,10-3-13 16,-10 3 0-16,0 0 3 0,7-1 7 0,-7 1 10 15,0 0 11-15,0 0-18 0,0 0 16 16,0 0-14-16,13 7 8 0,-13-7-10 0,0 0-5 16,3 6 15-16,-3-6 5 0,0 0-12 0,1 8 4 15,-1-8-9-15,0 0 2 0,0 0 0 0,1 10 10 16,-1-10-13-16,0 0-5 0,0 0 6 16,0 10-6-16,0-10-15 0,0 0 23 0,0 0-5 15,0 0-8-15,0 11 7 0,0-11 9 16,0 0-3-16,0 0-5 0,3 7 5 0,-3-7-11 15,0 0 9-15,0 0 2 0,0 0-6 16,2 7-1-16,-2-7-4 0,0 0-9 0,0 0 4 16,0 0 31-16,0 0-20 0,0 0-10 0,0 0 7 15,4 7 13-15,-4-7-15 0,0 0 25 0,0 0 0 16,0 0-17-16,0 0 2 0,0 0 20 16,0 0-20-16,0 0-3 0,0 0 3 0,0 0-2 15,-3 13-4-15,3-13 11 0,0 0-2 0,-5 7-8 16,5-7-6-16,-4 7 9 0,4-7-21 0,-6 6 30 15,6-6-30-15,-6 8 15 0,6-8 3 16,-6 8-8-16,6-8 5 0,-7 6-17 0,4-1 7 16,-2-2 25-16,5-3-22 0,-10 7 0 0,4-3-14 15,0 0 4-15,0-1 1 0,-1 1-47 16,0 0-9-16,-1-1-73 0,8-3-106 16,-13 6-148-16,7-4-438 0,6-2 59 0,-13 4 85 15,6-3 51-15,7-1 63 0,-10 0 55 0,10 0 48 16</inkml:trace>
  <inkml:trace contextRef="#ctx0" brushRef="#br0" timeOffset="173317.92">3954 8508 842 0,'0'0'302'0,"0"0"-5"0,0 0-16 16,0 0-15-16,0 0-28 0,0 0 0 0,0 0-35 15,0 0-6-15,0 0-26 0,0 0 1 0,0 0-16 16,0 0-13-16,0 0-10 0,-2 22-7 16,2-22-11-16,-3 8-2 0,3-8-1 0,-7 10-20 15,4-4 6-15,0 0-19 0,-2-1-5 0,0 1 13 16,2 0-36-16,-2 0 21 0,0-1 5 0,0 1-28 16,0 0 9-16,0 0-14 0,-1 0 5 15,-1-2-16-15,2 0 0 0,-1 2 8 0,-1-1-31 16,2 0 18-16,-2 0 1 0,1-2-24 0,0 2-39 15,6-5-45-15,-11 8-62 0,4-7-104 0,7-1-144 16,-10 5-425-16,10-5 53 0,-10 2 124 16,10-2 38-16,-10 0 59 0,10 0 41 0</inkml:trace>
  <inkml:trace contextRef="#ctx0" brushRef="#br0" timeOffset="174347.81">3784 8557 552 0,'0'0'172'0,"0"0"-19"46,0 0 4-30,0 0-32-16,3-7 6 31,-3 7-16-31,0 0-33 32,0 0 20-32,0 0-15 0,0 0-20 15,0 0 7-15,0 0-2 0,1-8-14 16,-1 8 12-16,0 0-19 0,0 0 15 0,0 0-20 15,4-7 11-15,-4 7 7 16,0 0 20-16,0 0-10 16,0 0-5-1,6-4 6 1,-6 4 12-16,0 0-3 16,0 0 19-16,0 0-16 15,0 0 12-15,0 0-6 16,0 0 9-16,0 0-10 15,0 0 8-15,0 0-28 16,0 0 12-16,0 0-30 16,0 0 15-16,0 0-10 15,0 0 5-15,0 0-18 16,0 0 10-16,0 0-15 0,0 0-10 16,0 0-8-16,0 0 8 0,0 0 2 15,0 0-15-15,0 0-21 16,0 0 19-16,0 0-9 0,0 0-17 15,0 0-5-15,0 0 7 16,0 0-5-16,0 0 6 16,0 0-19-16,0 0 29 15,0 0-9-15,0 0-12 16,0 0 6-16,0 0 7 0,7-4-13 16,-7 4 23-16,0 0-5 15,5-6 18-15,-5 6-18 16,0 0 30-16,0 0-7 15,0 0 6-15,0 0 6 0,0 0-14 16,0 0 7-16,0 0 26 0,0 0-26 16,0 0 28-16,0 0-15 0,0 0 21 15,1 20-34-15,-1-20 10 16,0 0 31 0,-3 14-23-16,3-14 3 15,-4 10-5-15,3-4-6 16,1-6 13-16,-5 9-18 0,3-2 1 15,2-7 7 1,-4 9-11-16,2-4-7 16,2-5 26-1,-7 9-13-15,5-4-16 16,2-5 6-16,-8 8 10 0,4-4-16 16,4-4-4-16,-9 6-11 15,9-6 18-15,-9 6-36 16,3-4-56-16,6-2-36 0,-11 3-56 15,11-3-139-15,-11 2-319 32,11-2-165-32,-11 1 73 15,11-1 63-15,-14 0 60 16,14 0 88-16,-13 0 32 0</inkml:trace>
  <inkml:trace contextRef="#ctx0" brushRef="#br0" timeOffset="175066.36">3534 8464 238 0,'0'0'102'0,"0"0"-5"0,0 0 13 16,0 0 3-16,0 0 20 0,0 0-20 0,0 0 22 16,0 0-7-16,0 0-2 0,7-4 2 0,-7 4-8 15,0 0 8-15,0 0-21 0,0 0-9 16,0 0 2-16,0 0 2 0,0 0 8 0,0 0-8 15,11 0 19-15,-11 0-16 0,0 0-5 0,0 0-21 16,0 0 28-16,11 4-20 0,-11-4-12 0,0 0 4 16,7 5 8-16,-7-5-28 0,0 0-3 15,7 6 18-15,-7-6-10 0,4 7-10 0,-4-7 0 16,3 7 5-16,-3-7-28 0,3 7 2 16,-3-7 5-16,4 8-7 0,-4-8 18 0,3 9-26 15,-3-9 20-15,1 10-22 0,-1-10 9 16,1 9-7-16,-1-9 13 0,2 10-13 15,-2-10-2-15,2 10-6 0,-2-10 11 0,1 9-16 16,-1-9 5-16,0 0 21 0,1 11-5 0,-1-11-6 0,0 0 14 16,0 10 7-16,0-10-8 0,0 0-25 15,-2 9 18-15,2-9-11 0,-4 6-4 0,4-6 4 16,-4 6 1-16,4-6-6 0,-6 6-2 0,6-6 5 16,-6 6-3-16,6-6-5 0,-7 5 3 0,7-5-10 15,-9 5 2-15,9-5-8 0,-9 6-2 16,4-4-5-16,5-2-24 0,-11 3-22 15,4 0-5-15,7-3-39 0,-14 3-43 0,8-2-62 16,6-1-84-16,-14 1-52 0,14-1-350 0,-12 0 28 16,12 0 90-16,-11-3 35 0,6 1 59 15</inkml:trace>
  <inkml:trace contextRef="#ctx0" brushRef="#br0" timeOffset="175779.96">3584 8336 622 0,'0'0'232'0,"0"0"-9"0,0 0-5 0,0 0-3 15,-14 16-26-15,14-16-7 0,-8 7 10 16,8-7-26-16,-8 9-5 0,4-6-12 0,-2 2-6 16,6-5-4-16,-10 9-12 0,5-3 7 15,-1-2-14-15,1 1-7 0,-1 0-9 0,0 0 17 16,1-1-34-16,0 1 8 0,0 1-14 15,-1-2 19-15,1 1-20 0,0 1-4 16,0 0-19-16,0 0 20 0,0 1-11 0,1 0-12 16,0 0-6-16,1 1 16 0,-2 0-15 0,2 2-3 0,-1-2-5 15,3 1-5-15,-3 0 2 0,3 0 1 0,-1 1-6 16,0-2 3-16,1 1-5 0,0 1-6 16,1-2 8-16,0 1-12 0,-1 1 7 0,1-10-2 15,-1 18-3-15,1-10 2 0,-1 1 3 16,0 0-10-16,1-9 3 0,-2 18 20 0,2-12-23 15,0-6-8-15,-3 15 16 0,3-8-14 16,0-7 1-16,-2 12 33 0,0-6-36 0,2-6 6 16,-4 10-8-16,4-10 7 0,-3 9-2 0,3-9 7 15,-3 8 1-15,3-8 4 0,-4 7-12 0,4-7 13 16,-6 6-16-16,6-6 23 0,-7 5-5 16,7-5-17-16,-8 4 24 0,8-4-9 0,-9 1-18 15,9-1 12-15,-8 1 1 0,8-1 7 16,0 0-5-16,-16-2-13 0,16 2 8 0,-9-2 2 15,9 2 9-15,-9-5 1 0,5 2 4 16,4 3-17-16,-10-7 1 0,6 4-7 0,0-2 17 16,4 5-3-16,-6-8-4 0,3 3-6 0,3 5 11 15,-5-9-24-15,5 9 6 0,-4-10-4 0,3 4 0 16,1 6 16-16,-1-12-44 0,2 3-34 0,1 1-13 16,1-1-16-16,0-2-49 0,2-1-71 15,-2 0-121-15,7-1-151 0,-5-2-353 0,1 3 62 16,1-1 79-16,-1 0 69 0,2-1 59 0,-1 1 46 15,-1 2 64-15</inkml:trace>
  <inkml:trace contextRef="#ctx0" brushRef="#br0" timeOffset="179816.66">9701 12178 422 0,'0'0'138'0,"0"0"11"0,0 0 14 0,0 0-55 16,0 0 4-16,0 0 6 0,0 0-5 0,-6 11-6 0,6-11-7 15,0 0-26-15,-1 7 34 0,1-7-39 0,0 0 26 0,-3 12-31 0,3-12-11 0,-1 13 11 16,2-5 11-16,-2 1-22 31,1-9 42-15,0 18-39-1,0-6 6 1,0-2-3-16,0 5-5 16,-2-3-13 15,2 2 15-16,-1-1-5-15,1 2 13 16,1-2-15-16,-1 0-6 0,2 2 13 16,-2-1 1-16,2 0-6 15,1-1 10 1,0 1 1-16,1 1 2 16,1 0-3 15,-1-2 8-16,0 0 8-15,1 3-3 0,-1-2-15 47,0-2 5-31,2 3 10 0,-5-2-2-16,2 2-18 15,0-2 7 1,0 1 3-16,-2 0-10 15,1 0-3 1,0-1 8-16,-2 1-5 16,0 0 7-1,0 1-7 1,0-1-10-16,0-1-6 0,-2 2 18 16,2-1-20-16,0 0-8 15,0-1-2 1,2 3 10-16,-2-2-8 15,0 1-13-15,1-1 3 16,0-1-2 0,2 1-9-16,-1-1 26 0,-1 1-22 15,1-1 4 1,0 0 3-16,1 0 0 31,0 0-3 0,-3-1-12-31,2 1 10 0,0-2-16 0,0 1 13 0,2-1-7 0,-2 0 20 16,-1 0-26-16,2-1 6 0,-3 0 17 0,3 0-25 0,-2 0 13 0,1 1-5 0,2-1 7 0,-3 1-13 0,2-2 19 0,-3 1-22 16,2-1 1-16,0 0 3 0,0 1 9 0,-1-1 1 0,1-1-13 0,0 1 10 0,0-1-5 0,-1 1 13 0,1-2-5 15,-2-7 2-15,3 16-13 0,-1-8 16 0,0 0-18 0,1 0 2 0,-3-8 6 0,3 14 5 0,-3-6 2 0,2-1-2 0,-2-7-3 0,3 12 18 0,-3-4-21 0,0-8 1 16,4 15 7-16,-3-7 0 0,-1-1-10 0,2 2 3 0,-2-9 15 0,2 15-16 0,0-8 9 0,-1 1-4 0,-1-8-17 0,3 13 7 16,-3-7 19-16,0-6-21 0,3 13 2 0,-3-13 8 0,3 11 8 0,-2-6-13 0,-1-5 5 0,3 11-5 0,-3-11-5 0,1 11 8 0,-1-11-1 0,3 11 3 0,-3-11-5 15,2 13 5-15,-2-6-5 0,0-7 3 0,1 15 5 0,1-8 7 0,-2-7-12 0,0 16 12 0,0-7-15 0,1-2 10 0,-1-7-5 0,-1 17-7 0,2-10-3 0,-1-7 5 0,0 16 2 0,1-8-12 0,-1-8 5 0,0 14-3 0,0-6 16 16,0-8 2-16,0 14-18 0,0-14 3 0,0 13 23 0,0-7-15 0,0-6-11 0,0 13 3 0,0-5 15 0,0-8-12 0,0 13 2 0,0-13-6 0,2 13 12 0,-4-5 4 0,2-8-8 0,0 13 1 0,0-6-6 0,0-7 6 0,-1 15-3 0,0-9 5 15,1-6-5-15,0 14 5 0,0-7-7 0,-2 1 4 0,2-8 1 0,0 14-13 0,0-14 15 0,-1 12-13 0,1-12 11 0,0 12-14 0,0-12 27 0,0 13-19 0,0-8-2 0,0-5 5 0,0 13-5 0,0-13-11 0,0 11 24 0,0-11-13 0,0 13 0 16,0-6 15-16,0-7-10 0,0 15-5 0,-2-6 2 0,2 2-50 0,0 1 40 0,-3-1-5 0,3-3 21 0,-1 1-3 0,0-1 17 0,-1-1-27 0,2-7 0 0,-1 12 2 0,1-12 1 0,0 12-16 0,0-12 15 0,-2 8 11 0,2-8 2 0,0 10-18 16,0-10 5-16,0 0 11 0,0 11-3 0,0-11-3 0,0 0-5 0,2 8 6 0,-2-8 2 0,0 0 5 0,0 0-18 0,0 11 18 0,0-11-20 0,0 0 0 0,0 0 2 0,0 0-5 0,0 0 15 0,0 9-17 0,0-9 25 0,0 0-28 0,0 0 0 0,0 0 15 0,1 11-7 0,-1-11 0 0,0 0 15 0,0 0-24 0,0 10 12 15,0-10 1-15,0 0 4 0,0 0 14 0,0 9-17 0,0-9 0 0,0 0 20 16,0 0-15-16,0 0-3 0,0 11 8 0,0-11 21 16,0 0-36-16,0 0 9 0,0 9-9 0,0-9 10 15,0 0-10-15,0 0 9 0,2 9-17 0,-2-9 13 16,0 0-33-16,-2 10 17 0,2-10-20 0,0 0-15 15,0 9 7-15,0-9-41 0,0 0-35 16,0 11 43-16,0-11-93 0,0 0-193 0,-1 8-357 16,1-8 70-16,0 0 63 0,0 0 44 0,-4 7 57 15</inkml:trace>
  <inkml:trace contextRef="#ctx0" brushRef="#br0" timeOffset="191845.12">9860 12808 191 0,'0'0'103'0,"0"0"-52"0,0 0 8 15,0 0-16-15,0 0 14 0,0 0-16 16,0 0 12-16,0 0 1 0,0 0-18 0,0 0 2 15,0 0 1-15,0 0 4 0,0 0-2 0,0 0-13 16,-4 12 1-16,4-12-4 0,0 0-15 16,0 0 14-16,0 0-12 0,0 0 11 0,0 0 0 0,0 0-5 15,0 0-2-15,0 0 7 0,0 0-75 0,0 0 9 16,0 0 33-16,0 0-26 0,0 0 15 16,0 0 14-16,13 9 4 0,-13-9-38 0,0 0 41 15,0 0-10-15,0 0 36 0,0 0-42 0,0 0 19 16,0 0-8-16,0 0 38 0,0 0-36 0,0 0 26 15,0 0-5-15,0 0 3 0,0 0 12 16,16-8-15-16,-16 8-10 0,0 0 15 16,0 0-10-16,7-6-3 0,-7 6 15 0,0 0-7 15,3-7-20-15,-3 7 35 0,0 0-7 0,5-6-19 16,-5 6 60-16,0 0-52 0,4-6 13 0,-4 6 3 16,0 0 0-16,0 0 5 0,1-9 15 15,-1 9-18-15,0 0 11 0,0 0-26 16,0 0-1-16,0 0 14 0,-3-12 0 0,3 12 7 15,-5-3-15-15,5 3 5 0,-8-4-2 0,8 4 23 16,-7-3-24-16,7 3 29 0,-7-3 10 0,7 3-20 16,-9-3-11-16,9 3 0 0,-7-2 3 15,7 2 15-15,0 0-12 0,-13-2 9 0,13 2-15 16,0 0 21-16,0 0-21 0,-15 5 16 0,15-5-3 16,-3 4 0-16,3-4-10 0,-3 8-3 0,3-8-12 15,-2 8 17-15,2-8-12 0,-2 11 17 16,2-11-40-16,0 8 22 0,0-8-4 0,2 10-1 15,-2-10-2-15,0 9-2 0,0-9-9 0,0 0 29 16,2 14-28-16,-2-14 18 0,1 8-16 0,-1-8-5 16,0 0 13-16,2 10 0 0,-2-10-23 0,2 8 23 15,-2-8-1-15,3 8 17 0,-3-8-19 16,5 6 6-16,-5-6 9 0,5 5-27 0,-5-5 4 16,7 6 9-16,-7-6-3 0,7 5-3 15,-7-5 0-15,8 5 0 0,-8-5 13 0,8 4-15 16,-8-4 5-16,9 4-3 0,-9-4 5 15,8 2 11-15,-8-2-31 0,0 0 5 16,14 1 10-16,-14-1-7 0,0 0-8 0,11 2-6 0,-11-2 14 16,9 1-8-16,-9-1 18 0,0 0 2 0,0 0-10 15,15-1 10-15,-15 1-12 0,0 0 12 0,10-1 3 16,-10 1 21-16,0 0-21 0,10 0 15 16,-10 0-13-16,0 0 32 0,0 0-22 0,14 2-4 15,-14-2-1-15,0 0 39 0,8 3-33 0,-8-3-13 16,7 4 3-16,-7-4 7 0,0 0-10 0,9 6 5 15,-9-6-5-15,6 3 10 16,-6-3-10-16,7 5-11 0,-7-5 6 0,5 6 3 16,-5-6-6-16,6 5 5 0,-6-5-7 0,7 5 10 15,-7-5-18-15,6 6 13 0,-6-6 7 0,4 5-12 16,-4-5-1-16,4 8-9 0,-4-8 2 0,3 8 5 16,-3-8 5-16,0 0-7 0,5 8-8 15,-5-8 5-15,0 0 2 0,0 0 14 16,4 9-27-16,-4-9 14 0,0 0 2 0,0 0-5 15,0 0-5-15,2 9 2 0,-2-9 11 0,0 0-5 16,0 0-11-16,0 0 16 0,0 0-11 16,0 0 6-16,0 0-3 0,0 0 2 0,0 0-2 15,0 0 0-15,0 0 10 0,17-6-10 0,-17 6 0 16,9-7 5-16,-9 7-12 0,8-8 12 0,-1 5-5 16,0-2 13-16,0 0-21 0,1 1 5 0,-1-1-4 15,2 0 17-15,-2 0-20 0,1 2 5 16,1-3-8-16,0 2 28 0,-2 0-17 0,3 0-6 15,0-1 3-15,0 1-3 0,0-1 11 0,2 0-8 16,0 0-1-16,-2 2 17 0,2-2-14 0,1 1 8 16,1-1 3-16,1 1 5 0,2 0 17 15,1-1-27-15,-1 2-8 0,2-3 7 16,0 2 4-16,1 1-1 0,0-1-5 0,2 2 5 16,-2-2 8-16,0 2-13 0,0 0 2 0,2-1-4 15,0 0 7-15,0 0-8 0,0 1-5 0,3-2 14 16,2 1 1-16,0 0-17 15,2-2 5-15,-2 2 13 0,1-2-21 0,-1 1 5 16,1 0-10-16,1 0 11 0,-2 0-16 0,0-1 33 0,0 2-31 16,-3 0 3-16,0-1 6 0,-3 0-1 0,2 1-5 15,-1 1 5-15,-1-1-5 0,1-1 8 16,-2 2-13-16,3-1 7 0,-2-1-9 0,1 0-8 16,-2 0 4-16,3 0 17 0,-2 2-11 0,1-3 17 15,0 2-19-15,-2 0 10 0,2 0-6 16,-2-1 6-16,0 0 2 0,-1 0-2 0,1 1-1 15,0 0 3-15,-1 0 19 0,-1 0-30 16,-2-1 17-16,-1 2-6 0,1-1 0 0,-2 0 8 16,0 1-8-16,-2-1 3 0,-1 2-5 0,1-2 10 15,0 1-11-15,-1 1 9 0,0-1 1 0,-1 0 4 16,2-1-8-16,1 2 10 0,0-2 18 16,1 1-29-16,-1-1 1 0,1-1-3 0,2 1 6 15,-1 2 14-15,3-1-4 0,-2-1-3 0,1 1-10 16,-1-1 20-16,2 1-13 0,-1 0-2 15,2-2-10-15,-2 3 22 0,-1-1-4 0,-1-1 7 16,1 2-15-16,0 0 18 0,-2 0-16 16,1-1 16-16,-2-1-13 0,-2 2 3 0,1-1-14 15,-2 1 11-15,-2-1-2 0,2 1 15 0,-2-2-21 16,-8 3 11-16,15-3-1 0,-9 0 14 0,-6 3-4 16,10-3-24-16,-10 3 19 0,9-5 6 0,-9 5-10 15,6-5-3-15,-6 5 2 0,6-3 11 16,-6 3 2-16,0 0-15 0,5-6-10 0,-5 6 28 15,0 0-26-15,0 0-5 0,4-7 1 0,-4 7 9 16,0 0-5-16,0 0-7 0,0 0 0 0,3-6-19 16,-3 6-12-16,0 0-43 0,0 0-65 15,0 0-66-15,0 0-110 0,0 0-318 0,0 0 65 16,0 0 27-16,-23 3 70 0</inkml:trace>
  <inkml:trace contextRef="#ctx0" brushRef="#br0" timeOffset="209032.96">10352 13093 1103 0,'-3'-4'315'0,"3"4"-21"0,0 0-46 0,-7-4-10 0,7 4-38 15,0 0-13-15,0 0-29 0,0 0-9 0,0 0-39 0,0 0-41 0,0 0-59 0,0 0-33 0,0 0-79 0,0 0-80 0,0 0-465 0,0 0 9 0,0 0 73 0,0 0 63 0</inkml:trace>
  <inkml:trace contextRef="#ctx0" brushRef="#br0" timeOffset="211500.67">10345 13056 245 0,'0'0'103'15,"0"0"19"-15,0 0-32 0,0 0 15 0,0 0-23 16,0 0 20-16,0 0 24 0,0 0-11 0,0 0-2 0,0 0-19 15,0 0 14-15,0 0-21 0,0 0 8 16,0 0-26-16,0 0 20 0,-15 16-7 16,15-16-13-16,0 0-10 0,-3 6 8 0,3-6-6 15,0 0 16-15,-4 8-13 0,4-8-21 0,0 0 19 16,-5 8-6-16,5-8 3 0,-1 8 0 0,1-8-5 16,-4 7-3-16,4-7-8 0,-3 6 3 15,3-6 6-15,-3 7-4 0,3-7-7 0,-4 7 21 16,4-7-9-16,-3 8 1 0,3-8-15 15,-3 8 14-15,3-8-7 0,-4 8 0 0,4-8-7 16,-3 7-3-16,3-7 5 0,-6 9-8 0,6-9-18 16,-3 9 29-16,2-4-11 0,1-5-10 15,-6 10-2-15,6-10-4 0,-5 10-1 0,4-4-3 16,1-6 10-16,-4 11-21 0,1-6 8 0,3-5 11 16,-5 12-21-16,1-7 0 0,4-5 18 0,-4 10-10 15,4-10-8-15,-4 9 12 0,2-5 6 16,2-4-10-16,-3 9-6 0,3-9-2 0,-2 9 16 15,2-9-6-15,-3 9-5 0,3-9-2 0,0 0 20 16,0 11-21-16,0-11-4 0,0 0-1 0,0 10 19 16,0-10 2-16,0 0-3 0,0 12 5 0,0-12-7 15,1 9 8-15,-1-9-16 0,0 0 0 16,2 12 13-16,-2-12 0 0,4 7-16 0,-4-7 14 16,3 6-9-16,-3-6 9 0,4 6-1 15,-4-6-2-15,0 0-3 0,9 5 3 0,-9-5-16 16,7 3 14-16,-7-3-22 0,0 0 11 15,12 2-15-15,-12-2 10 0,0 0-11 16,14-3 11-16,-14 3 3 0,7-5-3 0,-1 1-8 0,-6 4 8 16,8-8-8-16,-2 2-2 0,0 1 9 0,-1-2 1 15,-2 0-13-15,3 1 16 0,-1 1-13 0,0-1 27 16,-2 1-9-16,-3 5 5 0,7-10-14 16,-2 5 4-16,-5 5 20 0,5-7-21 0,-5 7 8 15,5-6 11-15,-5 6-19 0,4-6 8 0,-4 6-18 16,0 0 21-16,0 0 2 0,6-3-15 15,-6 3 5-15,0 0 13 0,0 0 8 16,0 0-14-16,0 0 1 0,0 0-8 0,11 0-3 16,-11 0 6-16,0 0-16 0,0 0 23 0,7 8-7 15,-7-8-1-15,0 0-2 0,6 8 6 0,-6-8 4 16,5 5-5-16,-5-5-10 0,3 7 13 0,-3-7 17 16,7 7-4-16,-7-7-39 15,8 5 25-15,-8-5-7 0,10 5 13 0,-10-5-13 16,10 5-2-16,-3-4 7 0,-7-1-5 0,12 5-13 15,-12-5 10-15,12 3 14 0,-12-3-11 0,12 4-6 16,-6-2 6-16,-6-2 11 0,10 2-14 16,-10-2 8-16,10 2-2 0,-10-2 7 0,0 0-10 15,10 3 0-15,-10-3 15 0,0 0 1 0,0 0-3 16,13-2 2-16,-13 2-13 0,0 0 14 0,10-4-6 16,-10 4-2-16,7-3 5 0,-7 3 10 15,6-5-11-15,-6 5-12 0,5-7 6 0,-5 7-4 16,5-6-2-16,-5 6 5 0,3-8-10 0,-3 8 23 15,0 0-10-15,0-11 2 0,0 11 3 0,-4-9 5 16,0 3 0-16,1 0 15 0,-4 1-18 0,2-1 16 16,-2 2 7-16,-2-3-7 0,2 2-3 15,-3-1-2-15,1 0 7 0,1 0-2 16,-1 0 7-16,1 4 1 0,-1-4-14 0,3 0-2 0,-1 1-10 16,0 2 5-16,1-2-5 0,0 0-8 15,2 0 5-15,-2 0 16 0,6 5-1 16,-7-9-4-16,2 4-21 0,5 5 5 15,-6-7-3-15,6 7 9 0,-5-6-16 0,5 6 10 16,-4-6-13-16,4 6-7 0,-3-5 15 0,3 5-8 0,0 0-10 16,-6-6-5-16,6 6 0 0,0 0-8 0,-3-6-17 15,3 6-9-15,0 0-12 0,0 0-20 16,0 0-9-16,0 0-35 0,0 0-38 0,0 0-52 16,0 0-100-16,0 0-345 0,0 0-12 0,0 0 47 15,22 12 65-15,-22-12 71 0</inkml:trace>
  <inkml:trace contextRef="#ctx0" brushRef="#br0" timeOffset="212500.2">10765 13206 706 0,'0'0'256'16,"4"-5"-5"-16,-4 5-18 0,0 0-11 0,0 0-32 16,0 0 20-16,0 0-31 0,0 0-2 0,0 0-24 15,0 0 8-15,0 0-17 0,0 0-4 0,6 15-14 16,-6-15-8-16,0 0-11 0,1 9-7 16,-1-9 15-16,2 9-33 0,-2-9 8 15,0 0-24-15,2 12 8 0,-2-12 19 0,2 9-29 16,-2-9 0-16,1 10-23 0,-1-10 40 0,2 11-29 15,-2-11-6-15,0 11-8 0,0-11 16 16,1 11-13-16,-1-11 5 0,2 11-8 0,-2-11-12 0,2 8-1 16,-2-8 4-16,0 8-6 0,0-8 0 15,0 0 5-15,1 10-15 0,-1-10-3 0,0 0 8 16,0 0 0-16,2 9-13 0,-2-9 0 0,0 0 5 16,0 0-20-16,0 0 18 0,0 0 4 0,0 0 17 15,0 0-27-15,0 0 19 0,0 0-11 16,0 0 3-16,0 0-6 0,0 0-4 0,0 0 0 15,4-25-1-15,-3 18-2 0,-1 7-2 16,5-13-1-16,-5 6 8 0,0 7 0 0,2-12-12 16,0 6 14-16,-2 6-4 0,1-9-19 0,-1 9 11 15,5-10 28-15,-5 10-35 0,2-9 17 16,-2 9 0-16,4-10-8 0,-4 10 8 0,4-8-10 16,-4 8 0-16,2-6 15 0,-2 6 1 15,6-7-19-15,-6 7 8 0,0 0-8 0,4-7 13 0,-4 7-5 16,0 0 11-16,7-5-4 0,-7 5-7 15,0 0 18-15,7-5-18 0,-7 5-2 16,0 0 17-16,5-2-10 0,-5 2-5 0,0 0 3 16,0 0 7-16,0 0-13 0,12 0 6 0,-12 0-6 15,0 0 14-15,0 0-4 0,0 0 21 0,14 3-23 16,-14-3-7-16,0 0 2 0,10 5 31 16,-10-5-24-16,4 4 6 0,-4-4-5 0,0 0 2 15,9 6-7-15,-9-6 7 0,5 6 0 0,-5-6-10 16,0 0 26-16,5 8-19 0,-5-8-9 0,4 7 25 15,-4-7 0-15,0 0-8 0,3 9 1 0,-3-9-6 16,0 0 3-16,3 10 5 0,-3-10-13 16,0 0 7-16,1 11-6 0,-1-11 4 0,3 6-8 15,-3-6-7-15,0 0 13 0,3 9 12 16,-3-9-9-16,3 6-14 0,-3-6 6 0,0 0-1 16,6 9 24-16,-6-9-24 0,0 0-4 0,4 8 2 15,-4-8 20-15,4 6-9 0,-4-6-14 16,0 0 3-16,5 7 0 0,-5-7 8 15,0 0-16-15,3 6 3 0,-3-6 2 0,0 0-10 0,0 0 8 16,4 7 3-16,-4-7-16 0,0 0 8 0,0 0-21 16,0 0 3-16,4 6-8 0,-4-6 15 15,0 0-30-15,0 0-10 0,0 0-26 0,0 0-16 16,0 0-48-16,0 0-28 0,0 0-59 0,0 0-89 16,16-13-406-16,-16 13 27 0,6-8 66 0,-2 3 36 15,-4 5 61-15,7-10 67 0</inkml:trace>
  <inkml:trace contextRef="#ctx0" brushRef="#br0" timeOffset="213265.09">11148 13149 811 0,'-23'11'253'0,"23"-11"1"16,-7 3-6-16,7-3-18 0,-7 3-17 0,7-3-1 15,-8 5-20-15,8-5-5 0,-12 4-15 0,7 0-16 16,5-4 0-16,-12 7-13 0,4-3 19 0,1-1-27 16,2 0-20-16,5-3 3 0,-13 7 2 15,6-4-12-15,1 1-18 0,6-4-9 0,-11 7 1 16,5-4-18-16,6-3-12 0,-9 7 1 16,5-3-7-16,4-4 8 0,-6 6-18 0,6-6 7 15,-4 7-22-15,4-7 10 0,0 0-8 16,-1 8-21-16,1-8 11 0,0 0 5 15,0 0-21-15,0 0 1 0,0 0 15 0,0 0 10 0,11 6-28 16,-11-6-6-16,0 0 1 0,11 0 8 0,-11 0 7 16,0 0 0-16,14-1-18 0,-14 1 31 0,0 0-33 15,15-2 7-15,-15 2 0 0,11-1 8 0,-11 1-5 16,10-1 31-16,-10 1-37 0,15-1 14 16,-15 1-3-16,12 0 13 0,-12 0-16 0,12 0 8 15,-12 0-2-15,13 1-3 0,-13-1 8 0,13 2-3 16,-13-2 2-16,10 0 14 0,-10 0-8 15,10 3-11-15,-10-3 16 0,0 0-8 0,11 2 24 16,-11-2-11-16,0 0-5 0,9 2 2 16,-9-2-10-16,0 0 16 0,9 3-6 0,-9-3 9 15,0 0 4-15,0 0 8 0,7 4-26 0,-7-4 13 16,0 0-7-16,0 0 17 0,0 0-7 0,2 7-3 16,-2-7-5-16,0 0 10 0,0 0-2 15,0 0 7-15,0 0-12 0,0 0 5 0,0 0-1 16,-8 16 4-16,8-16-6 0,-4 5 8 15,4-5 2-15,-8 5-12 0,8-5 7 0,-8 6 5 16,8-6-17-16,-9 5 2 0,5-1-21 0,-2 0 14 16,-1-1-11-16,7-3 21 0,-13 8-21 15,6-4-3-15,-1 0-15 0,1-1 6 0,0 0 2 16,7-3-24-16,-13 5-27 0,6-5-21 0,7 0-51 16,-14 0-92-16,14 0-161 0,0 0-459 0,-10-5 52 15,9-1 56-15,1 6 92 0,0-16 33 0,3 9 85 16,-2-2 51-16</inkml:trace>
  <inkml:trace contextRef="#ctx0" brushRef="#br0" timeOffset="-213296.3">12003 11711 360 0,'0'0'131'31,"0"0"-44"-15,0 0 26 0,0 0-8-16,16 19 0 15,-16-19 5 1,4 5-26-16,-4-5 6 31,2 7 17-15,-2-7-15-16,3 10 29 15,0-3-24-15,-3-7 18 16,2 14-20-16,-2-4 12 16,0-1-15-1,0 2 11 1,-2-1-19-16,2 1 1 15,-3 2-11 1,2 0 5 0,-2 0-4-16,0-1 24 15,-1 2-24-15,0-1-4 16,-1 3-7-16,1-3 21 16,0 2-44-16,-1 0 23 15,0 1-5-15,1-3 17 16,0 3-40-16,1-2 8 15,0 0-14 1,1 1 16-16,-2-2 11 16,3 1 4-1,-1-1-10-15,0 1 1 16,1-1-14-16,1 1 8 16,-2-1-5-1,2 1-3-15,-2-1 6 16,2 2 10-1,-1-2-6 1,-2 2 4-16,1 0-6 0,0-1 0 0,-1 0-3 0,-1 2 6 0,0 0-13 0,2-1 7 16,-1-1-2-16,1 0 3 0,-1-1-19 0,1 1 6 0,1-1-8 0,1 0 8 0,-1 0-16 0,2 0 16 0,0-1-16 15,1 0 6-15,-2 0 2 0,2-2 0 0,1 1-18 0,-1-3 10 0,1 3-7 0,-2-1 2 0,2-2-2 0,-1 0 12 0,-1 1 1 0,1-1-11 0,0 1 3 16,-2 0 10-16,0-9 2 0,2 14-7 0,-1-6-5 0,-1-8 18 0,1 13-3 0,-1-7-2 0,0-6-1 0,1 13 6 0,-1-13-8 0,-1 12-13 0,1-5 3 16,0-7 0-16,-1 11 0 0,1-11-1 0,-1 12 1 0,1-12-5 0,-2 11 7 0,2-11-15 0,-2 11 3 0,1-6 22 0,1-5-20 15,-1 9 11-15,1-9-14 0,-1 11 1 0,1-11 15 0,0 8-18 0,0-8 5 0,-2 8 5 0,2-8-7 0,-1 8 10 0,1-8-3 0,0 0 3 0,-2 10-18 0,2-10 15 0,-1 8-8 0,1-8 9 0,0 0-14 0,0 0 16 0,-2 9-16 0,2-9 11 0,0 0-8 0,0 0 20 16,-2 8-17-16,2-8-8 0,0 0 2 0,0 0 14 0,-2 7-24 0,2-7 15 0,0 0-12 0,0 0 7 0,-4 7 11 0,4-7-13 0,0 0 2 0,0 0 3 0,0 0 18 0,0 0-7 0,-2 7-29 0,2-7 20 0,0 0 1 0,0 0-8 0,0 0 7 0,0 0-9 0,0 0 1 0,-3 8 9 0,3-8 2 0,0 0-2 0,0 0-1 0,0 0-7 15,0 0 3-15,0 0-9 0,-1 8-4 0,1-8 18 0,0 0 9 0,0 0-7 0,0 0-12 0,0 0 9 0,0 0-4 0,0 0 7 0,0 0 0 0,0 10 3 0,0-10-16 0,0 0 18 0,0 0-23 0,0 0 19 0,0 0-12 0,0 0 19 0,0 9-18 0,0-9 10 0,0 0-12 0,0 0 30 0,0 0-39 0,0 0 3 0,0 10 24 0,0-10-16 16,0 0 2-16,0 0-7 0,0 0-8 0,0 0 8 0,0 8 5 0,0-8-11 0,0 0 8 0,0 0-9 0,0 0-1 0,0 0 7 0,0 0-27 0,0 0-8 0,0 0 20 0,0 10-20 0,0-10-7 0,0 0 4 0,0 0-20 0,0 0 18 0,0 0-57 0,0 0-12 0,0 0-57 0,0 0-63 16,0 0-109-16,0 0-354 0,0 0 6 0,0 0 42 15,0 0 105-15,0 0 43 0,0 0 56 0</inkml:trace>
  <inkml:trace contextRef="#ctx0" brushRef="#br0" timeOffset="-211996.15">12003 11747 414 0,'0'0'136'16,"0"0"-24"-16,0 0-17 0,0 0 18 15,-7-1 12-15,7 1-53 0,0 0 23 0,0 0-34 16,0 0 39-16,0 0 0 0,0 0 0 0,0 0 15 16,0 0-26-16,0 0-9 0,23 11 4 15,-23-11-5-15,10 3 1 0,-10-3 2 0,13 5 5 16,-3-5-13-16,-10 0-10 0,16 3-8 0,-6-2 6 16,0 0-11-16,2-1 8 0,-2 1-18 0,4-1 18 15,0 0-1-15,2 2 4 0,0-2-31 16,2 0 15-16,0 0 7 0,4 3-17 15,2-2 0-15,0 1-13 0,0-1 0 0,2 0 8 16,0 0-8-16,0 0-3 0,-1 1 3 0,3-2 8 16,1 2-18-16,-3-1 13 0,-1-1-16 15,0 1 3-15,-1-1-8 0,2-1 13 0,-3 1-21 16,1 0 16-16,-1-1-3 0,1 0 11 0,-1 0-14 16,0-1 4-16,0 1-11 0,0 0 15 0,-2-1-13 15,3-1 16-15,0 2-13 0,-3-1 21 16,3-1-31-16,-1 1 15 0,-1-1-7 0,-1 0 27 15,2 0-22-15,-1-1 2 0,0 1 6 0,0 0 12 16,-1 0-13-16,0-1 21 0,-1 3-26 0,2-2 3 16,0 0 5-16,1 2-8 0,0-2-5 0,2 2 26 15,-1-1-18-15,2 2 20 16,4-3-15-16,-2 5-3 0,3-4-7 0,-4 2 15 0,4 0-5 16,-5 0 3-16,5 2-6 0,-3-4-5 15,-2 2 3-15,0 0-10 0,-3 0 7 0,0 0 15 16,0-1 11-16,-1 0-31 15,-3 0 21-15,-2 1-16 0,1-2 6 0,-1 1 4 0,0-1-20 16,-2 2 23-16,1-2-10 0,-3 0-11 0,-1 1 24 16,-1-1-21-16,1 1-10 0,-3-1 13 0,1 0 4 15,-1 1-22-15,-9 1 5 0,16-3-33 16,-10 0-26-16,-6 3-21 0,10-3-43 0,-10 3-38 16,7-2-70-16,-7 2-68 0,0 0-351 0,0 0 15 15,0 0 53-15,0 0 60 0,-19-9 56 16</inkml:trace>
  <inkml:trace contextRef="#ctx0" brushRef="#br0" timeOffset="-209829.8">11921 12075 166 0,'0'0'54'0,"-6"6"-6"0,6-6-2 0,-5 6-20 16,5-6-6-16,-4 5 6 0,4-5 35 0,-5 5-27 15,5-5-6-15,0 0-18 0,-6 6 8 16,6-6 8-16,0 0 22 0,-5 6-40 0,5-6 25 15,0 0-28-15,0 0 41 0,-7 4-7 0,7-4-6 16,0 0 5-16,0 0 3 0,0 0 6 0,0 0 9 16,0 0-20-16,0 0-3 0,0 0-33 15,0 0 31-15,0 0-11 0,0 0-15 0,0 0 11 16,0 0 12-16,0 0-13 0,0 0 18 16,0 0-27-16,0 0 40 0,0 0-16 0,0 0 4 15,0 0 12-15,17-21 7 0,-17 21 1 0,5-5 10 16,-5 5-13-16,6-7 13 15,-6 7-7-15,8-5 17 0,-8 5 0 0,7-6-2 16,-4 2-6-16,-3 4 6 0,8-6-36 0,-8 6 25 0,9-8-30 16,-5 6 15-16,-4 2-13 0,9-6 13 0,-9 6-23 15,8-5 13-15,-8 5-10 0,7-6 12 16,-7 6-25-16,6-2 13 0,-6 2-6 0,0 0 3 16,10-5-2-16,-10 5-6 0,0 0 0 0,7 0 19 15,-7 0-11-15,0 0 25 0,0 0-12 0,0 0 13 16,0 0-6-16,9 9 21 15,-9-9-28-15,2 8 0 0,-2-8-8 0,2 9 16 16,-2-9-16-16,4 9 18 0,-1-3-13 0,-3-6 3 16,6 13-5-16,-3-8 2 0,2 2-2 0,-5-7-1 15,7 12-1-15,-3-6-9 0,1-1-5 0,-2 0 11 16,-3-5-6-16,9 11 24 0,-6-5-39 16,-3-6 3-16,7 7 15 0,-7-7-3 15,7 8 11-15,-7-8-23 0,7 6-8 0,-7-6 0 16,7 6-34-16,-7-6-7 0,7 4-56 0,-7-4-41 15,8 3-98-15,-4-1-416 0,-4-2 20 16,0 0 74-16,0 0 33 0,0 0 36 0</inkml:trace>
  <inkml:trace contextRef="#ctx0" brushRef="#br0" timeOffset="-200129.31">18869 3207 568 0,'0'0'240'0,"0"0"-35"0,0 0-3 16,0 0-15-16,-12 0-18 0,12 0-2 0,0 0-29 0,0 0-15 0,0 0-6 0,-13 1-17 46,13-1-8-14,0 0-5-32,0 0-2 15,-9-1-19-15,9 1-4 0,0 0-3 16,0 0-6-16,0 0-9 47,0 0-6-47,0 0 19 15,0 0 2-15,-12 0-11 0,12 0 3 16,0 0-7-16,0 0 15 16,0 0-8-16,0 0 0 0,0 0 0 15,0 0-7 1,0 0 4-16,0 0-1 16,0 0-1-16,0 0 2 0,0 0-14 15,0 0-1-15,0 0-8 16,0 0 14-16,0 0-14 15,0 0 1-15,0 0 2 0,0 0 3 16,0 0-23-16,0 0 4 16,28-3 9-16,-28 3-13 0,0 0 12 15,16 0-7 1,-16 0-3-16,11-1-2 16,-11 1 15-1,14 0-21-15,-3 1 24 16,-11-1-18-16,17-1-6 15,-6 1 6 1,-1 0-13-16,2-2 7 16,0 2 26-16,-2-1-28 15,1 1 6 1,1 0-1 0,0-1 20 15,0 1-27-31,0-2 14 15,-1 2-12-15,2 0 36 32,-2-1-36-32,-1 0 0 15,2 1 11 1,-1-1-4-16,0 1-4 16,-1-1 7-1,2 0-20-15,0 1 20 16,-2-1-2-16,0 1-11 0,1 0 1 0,0 0 14 0,-11 0-9 0,20-1 0 0,-9 1-1 0,-3 0 1 15,-8 0-16-15,18 0 13 0,-18 0-3 0,15 0 3 0,-9 0 3 0,-6 0 7 0,16-1-20 0,-16 1 30 0,14 0-25 0,-5 0 5 0,-9 0 10 0,16 0-4 0,-8 0-12 16,-8 0 12-16,19 0-6 0,-9 0 5 0,-1-1-8 0,-9 1-2 0,14 0 18 0,-14 0 5 0,16-1 2 0,-16 1-10 0,15 0-15 0,-15 0 8 0,10 0-1 0,-10 0-4 16,14-2 2-16,-14 2 0 0,10 0 8 0,-10 0 4 0,10-1-9 0,-10 1 5 0,0 0 2 0,13 0-8 0,-13 0 9 0,0 0-11 0,10 0 12 15,-10 0-12-15,0 0-7 0,12-2 12 0,-12 2-3 0,0 0 1 0,12 0-3 0,-12 0-5 0,9-1 0 0,-9 1 0 0,0 0 2 0,13 0 18 0,-13 0-7 0,0 0 7 0,10 0-17 0,-10 0 7 0,0 0 3 16,13 0-21-16,-13 0 13 0,0 0-10 0,0 0 12 0,10-1-12 0,-10 1 10 0,0 0 8 0,0 0-3 0,0 0-15 0,12 0-1 0,-12 0 24 0,0 0-15 0,0 0 19 0,0 0-22 0,11 0 8 0,-11 0-1 0,0 0-9 0,0 0 4 0,8-1 6 0,-8 1-3 0,0 0-8 0,0 0 11 0,0 0-3 0,0 0 10 16,12 0-15-16,-12 0 15 0,0 0-18 0,0 0 8 0,0 0-5 0,0 0-5 0,0 0 7 0,11-1 3 0,-11 1 11 0,0 0-19 0,0 0 8 0,0 0-10 0,0 0 10 0,0 0-5 0,0 0 2 0,10 0 3 0,-10 0 5 0,0 0-5 0,0 0 8 0,0 0-11 0,0 0 16 0,14 1-26 0,-14-1 6 0,0 0 9 0,0 0 14 0,10 1-16 0,-10-1 2 0,0 0-4 15,0 0 9-15,0 0-9 0,12 1-3 0,-12-1 5 0,0 0 17 0,0 0-22 0,8 3 0 0,-8-3-2 0,0 0 14 0,0 0-9 0,12 0 2 0,-12 0 2 0,0 0 21 0,9 3-28 0,-9-3-5 0,0 0 12 0,0 0-7 0,0 0 3 0,11 0 2 0,-11 0-8 0,0 0 21 0,10 1-21 0,-10-1 18 0,0 0-12 0,0 0 2 16,12 1 8-16,-12-1-21 0,0 0 8 0,0 0 10 15,0 0 15-15,12 1-20 0,-12-1-2 16,0 0-3-16,0 0 2 0,0 0-5 0,0 0 8 16,11 0 0-16,-11 0 13 0,0 0-13 0,0 0-5 15,0 0-21-15,0 0-15 0,0 0-51 0,0 0-36 16,0 0-64-16,0 0-92 16,0 0-46-16,0 0-369 0,0 0 36 0,0 0 77 15,0 0 56-15,0 0 46 0</inkml:trace>
  <inkml:trace contextRef="#ctx0" brushRef="#br0" timeOffset="-199267.75">19329 3230 716 0,'0'0'272'0,"0"0"-22"15,0 0-27-15,0 0-23 0,0 0-6 16,0 0-2-16,0 0-15 0,0 0-13 15,0 0-8-15,0 0-10 0,0 0-13 0,0 0-3 16,0 0-2-16,0 0-12 0,0 0-19 0,0 0-13 0,0 0 8 16,0 0-5-16,0 0-10 0,0 0 10 15,-12 21-12-15,12-21 1 0,-4 8-17 0,4-8 3 16,0 11-1-16,-1-5-12 0,1-6-8 0,-2 14-8 16,0-5 8-16,2-1 5 0,-1 1-8 0,0-1 1 15,0 2-3-15,1-2-3 0,-2 3 10 16,-1-3-27-16,3 2 12 0,-2-1-3 0,1 1-12 15,0 1 3-15,0-2 2 0,-1 2-8 16,2-1 5-16,-3 2 6 0,3-1 4 0,-2 1-22 16,1-2 12-16,0 1-5 0,1-1-2 0,-1 1-5 15,-1-1 12-15,1-1-5 0,-1 1 0 16,0-1-12-16,0 1 22 0,1 0 11 0,-1-1-18 16,1-1-5-16,-3 1 9 0,3 0-17 15,-1-2 24-15,0 1-9 0,2-8 3 0,-2 15-18 0,-1-7 5 16,2-1 0-16,1-7 10 15,-1 12-9-15,-1-5-4 0,2-7 3 0,0 12 16 16,0-12-29-16,0 10 16 0,0-10-11 0,0 8 13 16,0-8 3-16,0 0-8 0,-1 11-5 0,1-11-2 15,0 0-34-15,0 0-38 0,0 0-90 0,1 8-138 16,-1-8-517-16,0 0 66 0,0 0 44 16,0 0 97-16,0 0 47 0,0 0 73 0</inkml:trace>
  <inkml:trace contextRef="#ctx0" brushRef="#br0" timeOffset="-198150.01">19388 3607 918 0,'0'0'272'0,"0"0"-19"0,0 0-22 0,0 0-9 16,0 0-9-16,0 0-24 0,-13 19-10 0,13-19-15 15,-3 8-15-15,3-8-19 0,-3 8 11 0,3-8-21 16,-3 9-25-16,3-9 18 0,-2 10-19 16,2-10-7-16,0 9-20 0,0-9 4 0,-2 10-1 15,2-10-14-15,-1 10-2 0,1-10 2 16,0 8-7-16,0-8-6 0,-2 9 1 0,2-9-14 15,0 0-1-15,0 11 4 0,0-11-2 0,0 7 15 16,0-7-34-16,0 0 9 0,0 0 2 16,0 11 10-16,0-11-23 0,0 0 8 0,0 0 3 15,0 0 2-15,0 0-10 0,0 0-8 0,0 0 5 16,0 0 16-16,0 0-16 0,0 0 3 0,0 0-11 16,0 0 14-16,0 0-14 0,0 0-2 15,0 0 8-15,0 0 12 0,15-19-17 0,-11 14-3 16,-4 5-5-16,7-10 41 0,-4 6-39 0,1-3-7 15,-4 7 5-15,9-9 7 0,-5 4 1 0,0 1-3 16,-4 4-5-16,9-8 2 0,-4 4-10 16,0 0 13-16,-5 4 5 0,9-6-12 15,-5 4 14-15,-4 2-7 0,7-6 6 0,-7 6-9 16,9-3 11-16,-9 3-3 0,0 0 2 0,8-3 4 16,-8 3-9-16,0 0 8 0,7-2 13 15,-7 2-15-15,0 0 0 0,0 0 12 16,0 0-2-16,10 8 10 0,-10-8-7 0,0 0 10 15,2 10-3-15,-2-10-10 0,0 0 5 0,0 11-13 16,0-11-13-16,0 0 19 0,-2 13-9 0,2-13 22 16,-2 10-24-16,2-10 0 0,0 8 0 0,0-8 5 15,0 9-5-15,0-9 3 0,-2 8-3 0,2-8 10 16,0 0-7-16,-1 12 2 0,1-12-12 0,0 7-1 16,0-7 3-16,0 0 10 0,-2 8 1 15,2-8-4-15,0 0-4 0,0 0-6 0,2 11 19 16,-2-11-14-16,0 0-9 0,0 0 7 15,0 0 10-15,0 0-8 0,3 5 4 0,-3-5-19 16,0 0 20-16,0 0-19 0,0 0 4 0,0 0-2 16,0 0 12-16,16-12-15 0,-16 12 8 15,6-7 5-15,-6 7-10 0,8-10 0 0,-4 6 7 16,1-1 6-16,-5 5-21 0,8-8 15 0,-5 4-4 16,-3 4 9-16,9-9-12 0,-5 7-5 0,-4 2 10 15,6-6 15-15,-6 6-13 16,7-3 3-16,-7 3-2 0,0 0 27 0,9-2-30 15,-9 2-2-15,0 0 4 0,0 0-5 0,0 0 8 16,0 0 8-16,15 5-11 0,-15-5 6 0,0 0-6 16,8 7 1-16,-8-7 27 0,4 4-30 15,-4-4 13-15,6 6-13 0,-6-6 15 0,4 7 0 16,-4-7-15-16,4 6 5 0,-4-6 13 0,4 7-16 16,-4-7-4-16,3 8 30 0,-3-8-21 0,4 6 3 15,-4-6 3-15,0 0 2 0,5 9 1 16,-5-9-9-16,3 5 6 0,-3-5 17 0,0 0-25 15,7 8-15-15,-7-8 18 0,5 5-21 0,-5-5-18 16,8 4-10-16,-8-4-44 0,0 0-27 0,14 0-47 16,-14 0-54-16,0 0-46 0,13 0-30 15,-13 0-44-15,10-4 23 0,-10 4-184 16,10-5-120-16,-10 5 48 0,7-6 31 0,0 3 51 16</inkml:trace>
  <inkml:trace contextRef="#ctx0" brushRef="#br0" timeOffset="-197872.01">19753 3690 430 0,'4'-8'235'0,"-4"8"13"0,3-7 1 16,-3 7 1-16,3-7 4 0,-3 7-11 0,0 0-5 16,2-10-2-16,-2 10-11 0,2-7 3 0,-2 7-16 0,0 0-10 15,0 0-5-15,0-8-33 0,0 8 10 16,0 0-18-16,0 0-2 0,0 0-3 0,0 0-15 16,0 0-13-16,0 0-13 0,0 0 2 0,0 0 3 15,0 0-15-15,0 0-18 0,-10 21-2 16,10-21-4-16,-3 10 9 0,3-10-21 15,-3 10-10-15,3-10-3 0,-1 12 13 0,1-6-23 16,0-6-3-16,-2 10 0 0,2-10 16 0,-1 12-18 16,1-12-21-16,-2 10 14 0,2-10-12 0,2 10 4 15,-2-10 22-15,0 8-66 0,0-8-5 16,0 0-38-16,0 11-24 0,0-11-40 0,0 0-93 16,0 0-220-16,4 7-422 0,-4-7 64 0,0 0 89 15,0 0 62-15,0 0 66 0,0 0 47 16,0 0 63-16</inkml:trace>
  <inkml:trace contextRef="#ctx0" brushRef="#br0" timeOffset="-197670.01">19765 3480 1100 0,'0'0'359'0,"0"0"-27"0,0 0-25 0,3-6-17 15,-3 6-9-15,0 0-50 0,0 0-16 0,0 0-46 16,3-4-18-16,-3 4-80 0,0 0-66 0,0 0-151 16,0 0-230-16,0 0-312 0,0 0 71 15,0 0 36-15,0 0 69 0,0 0 56 0</inkml:trace>
  <inkml:trace contextRef="#ctx0" brushRef="#br0" timeOffset="-196241.25">19849 3639 893 0,'0'0'302'32,"0"0"-28"-17,0 0-13 1,0 0-18-16,0 0-15 16,0 0-13-16,0 0-8 15,0 0-30 1,0 0-11-1,0 0-17 1,-10 24 2 15,10-24-28-31,-2 9 2 16,2-9-18-16,-1 11 11 16,1-11-10-1,0 12-3 1,0-12-16-1,0 12 11-15,0-12-18 0,1 13-8 16,-1-13-28 0,0 11 18-1,0-11-15-15,2 11-3 63,-2-11-5-48,0 10 15 1,0-10-20-16,3 10 5 16,-3-10-8-1,1 8 31 1,-1-8-38-16,0 0 7 0,3 8-5 0,-3-8 24 16,0 0-32-16,0 0-7 15,3 6 5-15,-3-6 10 0,0 0-20 16,0 0-1-16,0 0 1 0,0 0 12 15,0 0-12-15,0 0-5 16,0 0-1-16,0 0 3 16,17-14 8-16,-14 10-8 0,-3 4-2 15,10-9-1-15,-4 3-7 16,-2 1 10-16,2-1-10 16,-1 0 5-16,1 1 0 15,1 1 10 1,-2-2-15-16,0 1 10 15,2 1-2-15,-7 4-6 16,10-7 3-16,-6 5 8 16,-4 2-3-16,7-6 6 0,-7 6-9 15,6-5-7-15,-6 5 15 16,7-3 6-16,-7 3-4 16,0 0-9-16,0 0 7 0,10 0 3 15,-10 0 15-15,0 0-7 16,0 0 2-16,0 0-3 0,10 8 8 15,-10-8-12-15,3 6 4 0,-3-6-7 16,4 8 15-16,-4-8-5 16,3 8-15-16,-3-8-1 15,3 8 14 1,-3-8-6-16,0 0-2 0,1 11-5 16,-1-11 7-1,1 10-5-15,-1-10-10 0,2 7 0 16,-2-7 5-1,0 0 1 1,1 12 4 0,-1-12-10-1,0 0 18-15,0 11-8 0,0-11-7 16,0 0 2-16,0 9-3 16,0-9-15-16,0 0 16 0,2 9 0 0,-2-9-1 0,0 0-4 15,0 0-4-15,0 0 14 16,0 12-16-16,0-12 11 0,0 0 0 15,0 0 9-15,0 8-7 0,0-8 6 0,0 0-19 0,0 0 23 0,0 10-12 0,0-10-1 0,0 0-12 0,0 0 23 0,0 0-21 0,2 9-2 0,-2-9 2 16,0 0 14-16,0 0-12 0,0 0 9 0,0 0-6 0,2 8 1 0,-2-8 15 0,0 0-13 0,0 0-11 0,0 0 19 0,0 0 2 0,0 0-5 0,0 0-10 0,0 0 13 0,0 0-13 0,0 0-5 0,0 0-6 0,0 0 14 0,0 0-8 0,0 0 10 0,0 0-23 16,0 0 25-16,0 0-15 0,0 0 0 0,0 0 8 0,0 0-7 0,0 0 12 0,0 0-11 0,0 0 4 0,0 0-9 0,0 0-9 0,5-21 7 0,-5 21-3 0,0 0 19 0,0 0-14 0,0 0-7 0,0 0 0 0,0-11 16 0,0 11-11 15,0 0 10-15,0 0-2 0,0 0-6 0,1-9 4 0,-1 9-1 0,0 0 23 0,0 0-12 0,2-8-9 0,-2 8 4 0,0 0-1 0,0 0 0 0,4-7-5 0,-4 7-7 0,0 0 17 0,0 0-15 0,0 0 3 16,0 0 2-16,4-6 11 0,-4 6-8 0,0 0 2 0,0 0 0 0,0 0 8 0,6-5-10 0,-6 5 10 0,0 0-8 0,0 0-7 0,0 0 5 0,6-4 2 0,-6 4 0 0,0 0 21 0,0 0-28 0,0 0 7 16,0 0 3-16,0 0 10 0,0 0-8 0,0 0 3 0,0 0-5 0,0 0 3 0,0 0 2 0,0 0-16 0,0 0 9 0,0 0 7 0,0 0 0 0,0 0 2 0,0 0-4 0,0 0-14 0,11 14 9 0,-11-14-6 0,0 0 18 0,0 0-2 0,-1 10-6 0,1-10 6 0,0 0-16 0,0 0 15 0,1 12 1 15,-1-12-1-15,0 0-9 0,0 8 7 0,0-8-8 0,0 0 8 0,0 9 21 0,0-9-24 0,0 0-2 0,1 9 5 0,-1-9 13 0,0 0-8 0,0 0-15 0,3 9 7 0,-3-9 0 0,0 0 6 0,0 0-8 0,2 10 0 0,-2-10 0 0,0 0-41 0,0 0-11 0,0 0-63 0,5 6-44 0,-5-6-204 0,0 0-446 0,0 0 48 16,0 0 111-16,0 0 53 0,0 0 73 0,0 0 32 0</inkml:trace>
  <inkml:trace contextRef="#ctx0" brushRef="#br0" timeOffset="-195231.72">20528 3570 645 0,'0'0'212'0,"0"0"21"0,0 0-8 0,0 0-10 16,0 0-18-16,0 0 0 0,0 0-15 16,0 0-13-16,0 0-8 0,-20 5-12 15,20-5 2-15,-12 1-18 0,12-1 3 0,-14 2-26 16,14-2-5-16,-14 1-11 0,7 1-14 0,7-2 9 15,-19 0-15-15,10 1 13 0,-1-1-23 0,10 0 18 16,-18 1-25-16,10-1-9 16,8 0-4-16,-15 2 10 0,15-2-26 0,-14 1 5 0,7-1 0 15,7 0 6-15,-11 3-14 0,11-3-7 0,-9 0-2 16,9 0-4-16,0 0-1 0,-8 3-4 0,8-3 9 16,0 0-9-16,0 0-2 0,0 0 8 15,0 0 3-15,0 0-9 0,16 13 4 0,-16-13-6 16,14 4 2-16,-7-1-2 0,1 1 1 15,1-2-9-15,-1 0 8 0,-1 1-7 0,1 0-4 16,2 1 4-16,-3-2 7 0,2 3-10 16,-1-3 2-16,-3 2-4 0,-5-4 2 0,15 7 7 15,-8-3-4-15,-2 0 7 0,-5-4-5 0,12 7 5 16,-8-4-8-16,-4-3 11 0,9 7-16 0,-9-7 16 16,7 7-11-16,-7-7 14 0,5 5-6 15,-5-5-10-15,5 4 15 0,-5-4 13 0,0 0-5 16,0 0 0-16,0 0 5 0,0 0 10 15,0 0-13-15,0 0-9 0,-10 14 12 0,10-14 0 16,-9 1 2-16,9-1 4 0,-11 3 6 16,11-3-22-16,-16 0-8 0,16 0-5 0,-13 0 16 15,3 0-6-15,10 0-13 0,-16 0 16 0,9 0-3 16,7 0-25-16,-16 0-16 0,16 0-33 0,-13 0-71 16,6-3-80-16,7 3-174 0,-12 0-382 15,12 0 62-15,-10-4 87 0,10 4 51 0,-5-6 52 16,5 6 60-16</inkml:trace>
  <inkml:trace contextRef="#ctx0" brushRef="#br0" timeOffset="-194178.79">21039 3272 757 0,'2'-7'351'0,"-2"7"-29"0,0 0-12 15,0 0-31-15,0 0-15 0,1-9-13 0,-1 9-21 16,0 0-20-16,0 0-21 0,0 0 6 16,0 0-31-16,0 0-18 0,0 0-1 0,0 0-14 15,0 0-6-15,0 0-20 0,-16 18 5 0,13-11-17 16,0-2-6-16,3-5-8 0,-8 12 3 0,2-5-18 15,1-1 0-15,-1 3-10 0,1-3-3 0,-2 2 0 16,-1-1 18-16,2 1-33 0,-1-1 23 16,-1 0-31-16,0 0 23 0,1 0-35 0,0-1 17 15,1-1-15-15,-1 1 33 0,1-1-38 0,-1-1 10 16,1 0 0-16,6-4-5 0,-13 6 0 16,8-3-3-16,5-3-12 0,-12 2-1 0,12-2 6 15,-13-1 2-15,13 1-10 0,-11-3-13 16,3-1 21-16,1 1-8 0,0 0 8 15,1 0 2-15,6 3-10 0,-12-10 13 0,7 7-21 0,1-3-2 16,-1 1-3-16,5 5 21 0,-10-7-8 0,7 3 2 16,3 4-12-16,-4-8 23 0,4 8-3 15,-4-5 0-15,4 5 6 0,-3-8 7 0,3 8-8 16,0 0 5-16,-3-8-2 0,3 8 21 0,0 0-1 16,-1-8-2-16,1 8 13 0,0 0-8 0,-3-6 15 15,3 6-8-15,0 0-4 0,0 0-3 16,0 0 28-16,-2-10-28 0,2 10-3 15,0 0-4-15,0 0 9 0,0 0-4 0,0 0-6 16,0 0-23-16,0 0 18 0,0 0-5 0,0 0-2 16,0 0-1-16,0 0-10 0,-5 25 6 0,5-25 2 15,2 12 5-15,-2-4-18 0,0-8 10 16,2 17 3-16,-1-9 5 0,1 0 3 0,1 2-3 16,-3 1-13-16,3-2 3 0,-1 1-8 15,0 0 16-15,2 3-4 0,-2-2 1 0,2 1-2 16,-3-1-9-16,4 1 14 0,-3-1 2 0,1 0-18 15,2 1 18-15,-4-1 18 0,3 0-18 16,0 0-2-16,-2 0-11 0,1 0 15 0,-1-2-2 16,1 0-5-16,-1 0 3 0,0-1-14 0,-1 0 22 15,1 0-14-15,-2-8-2 0,5 16 0 0,-3-11-1 16,-1 2 4-16,-1-7-14 0,3 12 14 16,-3-12-4-16,3 10 6 0,-3-10-13 0,3 9-10 15,-3-9 10-15,4 7 19 0,-4-7-12 0,0 0-14 16,2 10-11-16,-2-10-15 0,0 0-18 0,5 6-39 15,-5-6-45-15,0 0-39 0,0 0-113 0,0 0-245 16,10-4-418-16,-10 4 78 0,0 0 71 16,6-9 74-16,-6 9 97 0,0 0 42 0,5-8 50 15,-5 8 47-15</inkml:trace>
  <inkml:trace contextRef="#ctx0" brushRef="#br0" timeOffset="-193728.82">21052 3626 709 0,'0'0'332'0,"0"0"-40"16,0 0-13-16,0 0-33 0,0 0-11 0,-17 11-32 15,17-11-11-15,-5 7-18 0,5-7-3 16,-4 7-25-16,4-7 0 0,-3 7-26 16,3-7-5-16,-1 8-5 0,1-8-7 0,0 0-3 15,1 13-11-15,-1-13-15 0,6 8 8 0,-6-8-2 16,6 8-6-16,-6-8-25 0,9 6 7 0,-3-2-2 16,-6-4 2-16,12 4-2 0,-6-1 10 0,-6-3 0 15,12 2-16-15,-12-2 9 0,12 0-1 16,-12 0-2-16,13-2-6 0,-13 2-9 15,10-5-3-15,-10 5-1 0,8-5 12 0,-5 2-9 16,-3 3 8-16,5-8-15 0,-5 8-6 0,5-8-4 16,-5 8 27-16,2-7-32 0,-2 7 2 15,0-9-8-15,0 9 3 0,0 0-3 0,-2-9-2 16,2 9-6-16,0 0 24 0,-8-5-57 0,8 5 5 16,-7-3-38-16,7 3-17 0,0 0-78 0,-12 0-87 15,12 0-145-15,0 0-436 0,0 0 79 16,-12 6 57-16,12-6 92 0,0 0 62 0,0 0 53 15</inkml:trace>
  <inkml:trace contextRef="#ctx0" brushRef="#br0" timeOffset="-192321.22">21838 3709 709 0,'0'0'276'15,"10"-2"-17"-15,-10 2-21 0,0 0-3 0,0 0-5 16,0 0-48-16,0 0 18 0,0 0-39 16,0 0 3 46,0 0-28-46,0 0-8-16,0 0-13 0,-27-6 13 15,27 6-31 1,-15-2 0 0,6 1 8-16,-1 1-28 15,0-2 10 1,1 1-10 0,-2 1 0-1,3-1-26-15,-1 0 10 0,0-1-12 16,9 2-11-1,-13-1-7 1,5-1-3-16,8 2 5 16,-12 0-2-16,12 0 0 31,-11-2-18-15,11 2 5 30,-7-3-8-46,7 3 0 16,0 0-15 15,-6-3 5-15,6 3-5 0,0 0 0-16,0 0-3 15,0 0 8 1,0 0 0-16,0 0 8 0,0 0-13 31,0 0 2-31,11-16 6 0,-11 16-3 16,7-6 7-16,-7 6 6 15,8-5-13-15,-2 2 5 16,-6 3-5 0,8-4 16-1,-8 4-27-15,9-6 11 0,-4 3 5 16,-5 3 16-16,8-5-1 15,-8 5 11-15,8-4-5 16,-8 4 9-16,0 0-9 16,6-5 12-16,-6 5 21 15,0 0-15-15,0 0 17 0,0 0-7 16,0 0 7-16,0 0 6 16,0 0-16-16,12 8 11 15,-12-8 25-15,0 0-8 16,0 11-2-1,0-11-18-15,0 11 18 0,0-11-1 16,0 11-12 0,0-2 5-1,0-9 1 1,-2 15-1 0,2-7 2-16,0 2-9 15,-1-2 2-15,-1 0-23 16,2 1 10-16,-1-1-8 15,1-8 6 1,-2 18-11-16,2-12 3 16,-1 3-2-1,1-9-24-15,0 13 18 0,0-13-10 16,-1 12 0-16,1-12-15 16,0 10-64-16,0-10-11 15,0 9-43-15,0-9-47 16,0 0-106-16,0 10-264 0,0-10-392 0,0 0 105 15,0 0 85 1,0 0 79 0,0 0 66-16,0 0 59 0,0 0 41 0</inkml:trace>
  <inkml:trace contextRef="#ctx0" brushRef="#br0" timeOffset="-190777.77">22349 3152 414 0,'0'0'220'16,"0"0"-17"-16,0 0 1 0,0 0-12 0,0 0-5 15,0 0-8-15,0 0-7 0,0 0-8 0,0 0 7 16,0 0-25-16,0 0 8 0,0 0-21 16,0 0 2-16,0 0-27 0,0 0-3 15,0 0 15-15,-19-6-12 0,19 6-11 0,0 0-10 16,-14 2 5-16,14-2-5 0,-11 1-15 0,11-1 5 15,0 0-1-15,-17 2 9 0,10-1-26 0,7-1 7 16,-13 3-4-16,6-1 14 16,7-2-27-16,-14 3 10 0,6-1-8 0,0 1 11 0,8-3-11 15,-13 5-5-15,6-2-15 0,1 0 4 0,6-3-1 16,-12 6 4-16,8-3-12 0,0 2 4 0,4-5-19 16,-7 7-1-16,4-1 10 0,3-6 14 15,-5 8-22-15,5-8 4 0,-1 11-1 16,1-11 3-16,2 10-15 0,-2-10 12 0,6 13-5 15,-3-7 3-15,-3-6 8 0,8 11-16 0,-4-6-10 16,2 0-1-16,-1 1 14 0,2-1-8 0,-1-2 0 16,1 3 8-16,0-1-6 0,1-1 3 15,1 0 18-15,-2-1-15 0,1 1-16 0,0 0 8 16,0-1 18-16,-1 1-7 0,1-1-14 0,0-1-2 16,-8-2 18-16,12 4-16 0,-12-4 6 0,10 3 7 15,-10-3 3-15,11 3-13 16,-11-3-3-16,10 0 8 0,-10 0 8 0,0 0-10 15,10 2-14-15,-10-2 17 0,0 0 6 0,10 1-9 16,-10-1-16-16,0 0 13 0,0 0 5 0,11 1 13 16,-11-1-23-16,0 0 20 0,0 0-17 15,0 0 2-15,0 0-8 0,10 1 24 0,-10-1-6 16,0 0-3-16,0 0-1 0,0 0 19 0,0 0-38 16,0 0 13-16,0 0-2 0,0 0 2 0,0 0 0 15,0 0-10-15,-21-11 12 0,21 11 8 16,-13-3-15-16,6 0 15 0,0 0-17 0,-1 0 12 15,0-1-8-15,2 1-2 0,-2 1-2 0,-1-2 22 16,1 2-23-16,1-1 3 0,1-1-3 0,-1 1-2 16,7 3 15-16,-11-6-5 0,6 3-2 0,0-1-6 15,5 4 3-15,-9-4 5 0,9 4 3 16,-7-6 2 0,7 6-3-16,-7-4 11 0,7 4-5 0,-7-4-13 0,7 4 5 0,-6-2 12 15,6 2-7-15,0 0 3 0,-6-5-8 16,6 5 8-16,0 0-3 0,0 0 0 15,0 0-5-15,-12-1 15 0,12 1 3 0,0 0 8 0,0 0-16 16,0 0 11-16,0 0-6 0,-7 9 0 0,7-9 6 16,0 0-3-16,-1 10 18 0,1-10-11 0,0 8-2 15,0-8-10-15,0 11 20 0,0-11-12 16,1 11-1-16,-2-3 3 0,1-8-2 0,1 15 7 16,0-6 5-16,0-1-12 0,-1-8-1 0,2 16 8 15,1-6-7-15,-3-1 10 0,2 1-3 16,1 1 10-16,-2-3-7 0,1 1-8 15,1 1 18-15,-1 0-8 0,0-2 8 0,-1 3 2 16,1-3-7-16,0 1 5 0,-1-1-13 0,-1 2 6 16,0-10 7-16,3 16-21 0,-2-7 16 0,-1 0 5 15,1-1-8-15,-1-8-2 0,2 15-21 0,-1-8 11 16,-1-7 7-16,0 16-13 0,0-16 11 16,2 11-13-16,-2-11-3 0,0 13 10 0,0-13-12 15,0 11 12-15,0-11-14 0,2 11 4 0,-2-11-2 16,0 8 2-16,0-8-10 0,1 8 15 15,-1-8-15-15,0 0 15 0,1 11-22 16,-1-11-19-16,0 0-2 0,0 0-41 0,0 11-36 16,0-11-36-16,0 0-23 0,0 0-102 0,0 0-248 15,0 0-382-15,0 0 79 0,0 0 85 0,0 0 64 16,21-11 72-16,-21 11 50 0,9-6 86 16</inkml:trace>
  <inkml:trace contextRef="#ctx0" brushRef="#br0" timeOffset="-190078.15">22697 3688 709 0,'-9'-1'291'0,"9"1"-12"0,-8-3-18 0,8 3-15 15,-12-2-28-15,12 2 10 0,-12-2-36 0,5 2-6 16,7 0-19-16,-12-3-16 0,5 2-18 16,7 1-8-16,-14-2-10 0,14 2-7 0,-11-3-3 15,4 2-15-15,7 1-11 0,-13-3-2 0,7 2-16 16,6 1 11-16,-12-3-18 0,12 3-1 0,-10-3 9 16,10 3-19-16,-10-3-4 0,10 3 2 15,-8-4-13-15,8 4 13 0,-6-3-16 16,6 3 1-16,0 0-1 0,-4-6-14 0,4 6-6 15,0 0 0-15,0 0 3 0,1-10-6 0,-1 10-2 16,0 0 33-16,0 0-33 0,9-8-5 16,-9 8 8-16,8-7-3 0,-8 7 13 0,7-6-16 15,-7 6-2-15,8-5 13 0,-8 5-3 0,8-4-3 16,-8 4 1-16,8-4 12 0,-8 4-2 0,0 0 10 16,9-5-7-16,-9 5 17 0,0 0 3 15,0 0 7-15,0 0 1 0,0 0 12 0,0 0-10 16,0 0 10-16,11 10 21 0,-11-10 2 0,0 0-12 15,1 11 5-15,-1-11 2 0,0 10 10 0,0-10-25 16,0 12 5-16,0-12 16 0,-1 12-24 16,1-12 3-16,0 14-3 0,-1-8 11 0,1-6-19 15,0 12-2-15,-2-6-12 0,2-6-1 16,0 13 10-16,0-13-4 0,0 12-15 0,0-12 6 16,0 11-5-16,0-11 3 0,0 8-2 15,0-8-11-15,0 0-17 0,2 11-48 0,-2-11-22 16,0 0-34-16,3 10-50 0,-3-10-141 15,0 0-218-15,6 5-360 0,-6-5 71 0,0 0 82 0,0 0 70 16,0 0 68-16,0 0 59 0,0 0 44 0</inkml:trace>
  <inkml:trace contextRef="#ctx0" brushRef="#br0" timeOffset="-189230.87">22934 3751 837 0,'0'0'314'0,"0"0"-37"0,0 0 17 16,0 0-30-16,0 0-11 0,6-15-10 15,-6 15-30-15,0 0-13 0,4-8-9 0,-4 8-16 16,3-6-17-16,-3 6-20 0,3-9-7 0,-3 9 0 15,4-9-1-15,-2 3-17 0,1 1-19 0,-1-2-1 16,1 1-1-16,1-1-8 0,-2-1-4 0,2 1 7 16,-1-1 0-16,0 1-21 0,0-2 16 15,2-1-18-15,-1 1 8 0,-1-1-6 0,2-1-9 16,0 0 1-16,-2 2 14 0,1-2-10 16,0 1-14-16,0 0 11 0,1 0-13 0,-1 0 16 15,0 2-19-15,0 0 11 0,0 1-21 0,-1-1 23 16,1 0 3-16,-2 1-7 15,2 0-12-15,0 0 19 0,-4 7-28 0,6-11 13 16,-4 6 2-16,-2 5-8 0,4-11-2 0,-4 11 2 0,4-8 1 16,-4 8-3-16,4-8 4 0,-4 8-6 0,3-7 4 15,-3 7-20-15,4-6 13 0,-4 6-16 16,0 0 8-16,0 0-18 0,7-4 21 0,-7 4-1 16,0 0 6-16,0 0-13 0,0 0-5 0,0 0 30 15,10 15-35-15,-10-15 23 0,5 11 5 0,-3-4 5 16,1 1-16-16,0 0 3 0,0 2 11 15,-1 1-6-15,1 0 0 0,0 1-7 16,1 0 17-16,-1-1-17 0,1 2 12 0,-1 0-9 16,0-2-4-16,1 1 26 0,-1 1-12 0,1-2 2 15,-2 1-3-15,1 0 8 0,0-1-5 0,1-1 0 16,-1 2-15-16,0-3 20 0,0 2 2 16,0-1 6-16,0-2-18 0,-1 1 15 0,0-1-15 15,2 0 15-15,-1-1-25 0,0 0 22 16,1 1-30-16,-1 0 21 0,0 0-24 0,1-1 6 15,-1-1-1-15,1 2 3 0,0-1-5 0,-1-1 0 16,2 0-3-16,-5-6-4 0,6 13 14 16,-2-9-15-16,-4-4-17 0,5 9-11 0,-5-9-18 15,5 8-15-15,-5-8-49 0,4 6-8 0,-4-6-32 16,0 0-34-16,4 6-36 0,-4-6-59 0,0 0-141 16,0 0-614-16,0 0 70 0,0 0 124 15,0 0 75-15,0 0 67 0,0 0 71 0,-5-23 61 16,5 23 50-16,-1-9 70 0</inkml:trace>
  <inkml:trace contextRef="#ctx0" brushRef="#br0" timeOffset="-188478.08">23723 3763 888 0,'0'0'263'0,"0"0"6"0,-28 3-28 15,28-3 4-15,0 0-27 0,-17-3-3 16,10 3-36-16,7 0 6 0,-12-2-32 15,12 2-2-15,-15-4-20 0,9 4-3 0,-3-2-16 16,1-1-9-16,8 3-11 0,-13-3 3 0,6 1-16 16,7 2-13-16,-11-3-7 0,11 3 36 0,-10-3-44 15,10 3 0-15,-6-3-22 0,6 3 32 16,-7-4-35-16,7 4 2 0,0 0-10 0,-6-3 12 16,6 3-12-16,0 0 0 0,0 0 0 0,0 0-3 15,0 0-15-15,0 0 21 0,9-14-16 0,-9 14 13 16,8-5-3-16,-8 5-7 0,7-5 0 0,-7 5-6 15,10-4 11-15,-10 4-8 0,10-7-7 16,-5 5 4-16,-5 2 19 0,9-6 7 0,-9 6-10 16,9-5 20-16,-9 5-2 0,8-4 7 0,-8 4 11 15,7-3 0-15,-7 3-18 0,6-3 23 0,-6 3-18 16,0 0 10-16,0 0 10 0,0 0 6 16,0 0-6-16,0 0 6 0,11 9-11 15,-11-9 13-15,1 8 5 0,-1-8 3 0,0 11 5 16,0-11 8-16,0 12-1 0,-1-3-22 15,1-9 7-15,-2 17-7 0,1-8 9 0,1 0 1 0,-1 0-20 16,-1 2 1-16,2-1-19 0,-2-1 12 16,1-1 8-16,1 2-10 0,0-10-19 0,-1 16 1 15,1-8 10-15,0-8-26 0,1 15 1 0,0-9-29 16,-1-6-31-16,2 12-30 0,2-7-46 0,-4-5-24 16,3 8-68-16,-3-8-154 0,6 5-586 0,-6-5 76 15,0 0 98-15,0 0 77 16,0 0 79-16,0 0 46 0,22-10 90 0,-16 6 12 15</inkml:trace>
  <inkml:trace contextRef="#ctx0" brushRef="#br0" timeOffset="-187394.16">24205 3523 463 0,'0'0'217'15,"0"0"-17"-15,3-8 2 0,-3 8 11 16,0 0-24-16,0 0-12 0,0 0 7 15,0 0-20-15,0 0 7 0,-11-4-22 0,11 4 12 16,0 0-7-16,0 0-1 0,-19 5-22 0,19-5 4 0,-12 6-12 16,5-2 0-16,-1 0 0 0,0-1 0 0,1 2-13 15,-3 1 3-15,1-1-8 0,0 1-8 16,-1 1-5-16,1-2 13 0,-1 2-26 0,1 0 16 16,-1 1-28-16,1-1-1 0,1-1-17 0,-1 2 25 15,1 1-31-15,1-1 1 0,1-1-1 0,0 2-9 16,1-2-9-16,0 1 9 0,1-1 1 0,1 0-19 15,1 1 22-15,2-8-17 16,-1 13-3-16,1-13-6 0,1 12 9 0,-1-12-1 16,4 10 1-16,-1-4-11 0,3-1 0 0,-6-5 6 15,10 8-19-15,-4-3 16 0,0-2-5 0,-6-3 4 16,13 6-1-16,-5-4-9 0,-8-2 1 0,15 2-3 16,-7-2 18-16,-8 0-16 15,15 0-9-15,-15 0 12 0,17 0 0 16,-9-1 10-16,1 0-15 0,-9 1 0 0,15-3 0 0,-15 3 0 15,12-2-8-15,-12 2 8 0,11-1 6 0,-11 1 6 16,8 0-6-16,-8 0 11 0,0 0-14 0,13 2 23 16,-13-2-21-16,9 3 0 0,-9-3-10 15,8 4 12-15,-8-4 4 0,7 6-9 0,-7-6 14 16,6 7-4-16,-6-7 19 0,8 8-26 0,-2-4 28 16,-6-4 6-16,10 9-31 0,-6-7 32 0,-4-2-14 15,11 8 5-15,-5-6-8 0,1 2 18 16,0-1-21-16,0 0 8 0,-7-3 6 0,14 6-24 15,-7-5 18-15,-7-1-7 0,13 3 2 0,-13-3-11 16,15 1 17-16,-15-1-22 0,13 0 16 0,-13 0-2 16,16-3 2-16,-8 2-13 0,-8 1 5 0,14-3 8 15,-7-1-20-15,0 2 15 16,0-2 7-16,-7 4-9 0,11-6-6 0,-5 1 4 0,0 1 0 16,-1 0 4-16,0-2-6 0,-5 6-1 15,8-9-7-15,-5 3 2 0,1 0 1 16,-4 6-8-16,6-13 6 0,-5 7 2 0,-1 6 11 0,2-14-10 15,-1 6-3-15,-1 8-5 0,0-13 13 16,0 5-8-16,-1 0-3 0,0 1-4 0,0-2 15 16,-2 2-24-16,2-1 19 0,-1-1-16 0,0 1 19 15,-1-1-22-15,0 0 11 0,0 0-12 0,-1 1 14 16,1-1 3-16,-2 0-10 0,0-1 13 0,0 1-13 16,-2-1 23-16,1 2-23 0,0-1 7 15,-1-1-10-15,-1 2 1 0,0 0-6 0,1 0-5 16,-1-1 10-16,0 3-4 0,-1-1 7 15,1 1-26-15,1-1 0 0,-1 2-7 0,2 0-11 16,-2 1 13-16,1-1-17 0,-1 0-11 0,3 2-16 16,-1-1-15-16,6 4-30 0,-10-4-52 15,10 4-102-15,-9 0-138 0,9 0-417 0,0 0 50 16,-11-4 68-16,11 4 86 0,-8-1 62 0,8 1 66 16,-8-3 64-16</inkml:trace>
  <inkml:trace contextRef="#ctx0" brushRef="#br0" timeOffset="-185246.65">20570 4909 650 0,'0'0'202'0,"0"0"-20"16,0 0 4-16,0 0-22 0,0 0 15 0,0 0-12 0,0 0 12 15,0 0-20-15,0 0-1 0,0 0-19 0,0 0 14 0,0 0-30 0,0 0 3 16,0 0-6-16,0 0 0 0,0 0-2 16,-28 3-8-16,28-3-13 0,0 0 29 15,-14-2-37 1,14 2 6 0,-10-1-21-16,10 1-2 0,-10 0-16 15,10 0-2 1,-12 0 0 15,12 0 10-31,-11 0-31 16,11 0 5-16,-10 0-2 15,10 0 3-15,-11 0 2 16,11 0-3-16,0 0-10 16,-15 0 10-16,15 0-17 15,-9 0 12 1,9 0-12-16,0 0 12 0,-11 1-5 0,11-1 5 31,0 0-17-31,-12 0 4 0,12 0-2 16,0 0-2-16,-10 2-4 15,10-2 4 1,0 0-6-16,0 0 3 0,-10 1-3 0,10-1-5 16,0 0 5-16,-8 2 1 0,8-2-4 0,0 0-12 0,0 0 3 0,0 0 2 0,-11 2 2 0,11-2 16 0,0 0-21 0,0 0 11 0,0 0-10 15,0 0-6-15,-5 5-2 0,5-5-13 0,0 0-8 0,0 0 8 0,0 0-16 0,0 0 6 0,0 0 20 0,0 0-40 0,0 0-19 0,0 0-10 0,0 0-5 0,0 0-56 0,0 0-60 0,12 12-14 0,-12-12-60 16,5 5-43-16,-5-5-366 0,0 0 52 0,10 3 63 0,-10-3 36 0,10 2 59 0</inkml:trace>
  <inkml:trace contextRef="#ctx0" brushRef="#br0" timeOffset="-184440.49">20544 5049 465 0,'0'0'136'0,"0"0"25"15,0 0-33-15,0 0 34 0,0 0 6 16,0 0-55-16,0 0 15 0,0 0 0 0,0 0-3 15,0 0-9-15,0 0 14 0,0 0-22 0,0 0 4 16,0 0-7-16,0 0-13 0,0 0 8 0,0 0-15 16,0 0-14-16,0 0 6 0,0 0 3 0,0 0-19 15,0 0 6-15,0 0-3 0,-31 2 0 16,31-2-16-16,0 0 1 0,-11 0 2 16,11 0 3-16,0 0-6 0,-11 0 9 0,11 0-14 15,0 0 14-15,-13 1-9 0,13-1 3 0,0 0 3 16,-13 0 10-16,13 0-23 15,0 0 8-15,-13 0-13 0,13 0 12 0,0 0-7 16,-13 0-5-16,13 0-13 0,0 0 38 0,-10 0-40 0,10 0 4 16,0 0-7-16,0 0 16 0,-10 0-27 0,10 0 9 15,0 0 2-15,0 0-3 0,0 0 0 16,-13 0 1-16,13 0-14 0,0 0 19 0,0 0-24 16,-11-1 19-16,11 1-19 0,0 0 11 0,0 0-13 15,-7 0 17-15,7 0-12 0,0 0 0 0,0 0 13 16,0 0 2-16,0 0-7 15,0 0-46-15,-11 0-24 0,11 0-32 0,0 0-73 16,0 0-102-16,0 0-143 0,0 0-309 0,0 0 68 16,0 0 64-16,0 0 62 0,0 0 53 0</inkml:trace>
  <inkml:trace contextRef="#ctx0" brushRef="#br0" timeOffset="-182778.56">21031 4563 1149 0,'0'0'356'0,"0"0"-34"16,0 0-33-16,0 0-28 0,0 0-15 0,0 0-8 15,0 0-33-15,0 0 7 0,0 0-30 0,0 0-8 16,0 0-33-16,0 0 8 0,0 0-11 0,-13 15-13 16,13-15-12-16,-3 6-24 0,3-6-2 0,-3 9 18 15,3-9-33-15,-3 8 7 0,3-8-22 16,-4 11 14-16,2-5-27 0,-1 0 7 15,3-6-2-15,-5 12 12 0,0-4-22 0,0-1-6 16,2 0-5-16,-4 0 3 0,2-1 7 0,-1 2-17 16,2-3-6-16,0 0 21 0,-2 1-18 15,2-1-6-15,-2-1 11 0,6-4 3 0,-9 7-18 16,4-4 25-16,5-3-23 0,-10 1-2 0,10-1 7 16,-10 0-15-16,10 0 3 0,-11-4-8 15,11 4 2-15,-10-4 6 0,5 1-6 0,5 3 3 16,-8-7 5-16,3 4 0 0,5 3 1 15,-5-9 1-15,1 5-7 0,4 4-2 0,-4-10-9 16,4 10-1-16,-4-8 7 0,4 8 2 31,-2-8 8-31,2 8 3 0,-2-7 2 0,2 7 10 0,-2-6-9 0,2 6-6 0,0 0 13 0,-3-6 5 16,3 6-10-16,0 0-8 0,0 0 23 0,0 0-15 16,0 0 15-16,0 0-21 0,0 0 14 0,0 0 17 15,-13 15-22-15,13-15 4 0,-5 7 3 0,2-2-13 16,3-5-7-16,-7 8 7 0,2-3 8 15,2 0 0-15,3-5-15 0,-10 8 4 0,6-4-7 16,4-4 11-16,-9 6 1 0,5-2 9 0,4-4-24 16,-9 4 24-16,9-4-16 0,-8 4-8 0,8-4-7 15,-7 3 23-15,7-3-5 0,0 0-2 16,-14 0-6-16,14 0 17 0,0 0-16 16,0 0 5-16,-13-3 5 0,13 3 5 0,-8-4-16 15,8 4 0-15,-7-4-1 0,7 4-4 16,-6-6 15-16,6 6-10 0,-4-8 0 0,4 8 18 15,-4-7-18-15,4 7 5 0,-3-6-15 0,3 6 35 16,0 0-23-16,-5-7 9 0,5 7 2 0,0 0 10 16,-2-7-15-16,2 7-1 0,0 0-10 0,0 0 3 15,-5-5 14-15,5 5 1 0,0 0-1 0,0 0 23 16,0 0-1-16,0 0-10 0,0 0 12 0,-1-7-10 16,1 7 16-16,0 0-3 0,0 0 5 15,0 0-16-15,0 0 11 0,0 0-7 0,0 0 9 16,0 0-17-16,0 0-1 0,3 31 9 15,-2-25 1-15,3 3-9 0,-2 1 2 0,1-2-5 16,0 3-18-16,1-1 6 0,0 2 9 16,0 0 6-16,2 0-21 0,-2 0 15 0,3 1 3 15,-4-1-7-15,0-1 7 0,3 2-13 0,-3-1 8 16,2 0 0-16,-3-1-8 0,1-1 11 0,1 1-4 16,-2 2 6-16,-1-5-12 0,1 2-4 15,-1-1 6-15,1-1-3 0,-1 0-2 16,2 0 2-16,-3-8 3 0,3 16-8 0,-2-10-7 15,-1-6-16-15,3 11-21 0,-3-11-30 0,3 11-20 16,-3-11-37-16,4 8-43 0,-4-8-58 0,6 5-140 16,-6-5-183-16,10 5-374 0,-10-5 100 15,10 0 64-15,-10 0 69 0,0 0 63 0,16-5 63 16,-16 5 58-16,14-3 33 0</inkml:trace>
  <inkml:trace contextRef="#ctx0" brushRef="#br0" timeOffset="-181797.91">21205 4666 867 0,'2'-8'320'16,"-2"8"-5"-16,0 0-21 0,0 0-22 0,0 0-24 0,0 0-5 16,0 0-35-16,0 0-9 0,0 0-12 0,0 0 13 15,0 0-24-15,0 0 1 0,0 0-34 16,0 0-7-16,0 0 5 0,0 0-16 0,0 0-17 16,0 0 12-16,3 23-15 0,-2-15-10 0,1 2 7 15,-2-1-25-15,0 3 0 0,2 1-19 0,-1 1 24 16,-1 1-18-16,1-1-2 15,2 0-6-15,0 4-2 0,-3-3-11 0,3 0-7 16,-2 0 0-16,2-1 15 0,-2 1-20 0,1-1-5 16,1-1 4-16,-2 2-12 0,2-3 13 0,-1 4-16 15,0-5 8-15,0 2-2 0,2-1-3 16,-2 0-3-16,2-1 3 0,-1-1-3 0,-1-1 6 16,2 1-21-16,1-3 13 0,-1 1-13 0,0-1 18 15,0 0-13-15,0-1 18 0,-4-6-8 16,9 9-5-16,-4-4-2 0,-5-5 2 15,9 6 0-15,-9-6-4 0,10 3 11 0,-10-3 9 16,9 1-3-16,-9-1-15 0,0 0 12 0,16-4-12 16,-10 1 0-16,1-1 2 0,0-1 5 0,-2 0-7 15,3-3 5-15,-3 0-24 0,4-1 11 16,-2-1 6-16,-1 0-12 0,1-2 19 0,1-2-10 16,-1 0 7-16,0-2-2 0,1 0-4 0,-2 1-1 15,1 0 10 48,-1-3 2-48,1 2-4 1,-3-1-19-16,4 0 8 0,-2 0 5 16,-1 0-7-16,3-1-4 15,0 2 17 1,-1-1-11-16,-1 1 7 15,1 1-13-15,-1 1 10 16,2 0-14 0,-2 3 7-1,-3 0 12-15,2 3-5 16,-2 1-22 0,-1 1 8-16,-2 6-9 15,6-10-19 16,-6 10 3-31,0 0-32 16,6-3-15 0,-6 3-30-16,0 0-45 15,0 0-106-15,0 0-201 16,0 0-398-16,-7 27 73 0,2-21 50 16,0 1 83-1,-1-2 73 1,2 2 66-1,-3 0 30-15</inkml:trace>
  <inkml:trace contextRef="#ctx0" brushRef="#br0" timeOffset="-180475.33">21736 5102 1116 0,'0'0'322'0,"0"0"-2"0,0 0-13 0,0 0-33 0,0 0-8 0,0 0-20 0,0 0-21 0,0 0 8 0,0 0-25 0,0 0-4 0,0 0-22 0,0 0-13 0,0 0-31 15,0 0-5-15,8 10-10 0,-8-10 3 0,0 0-21 0,0 11 10 0,0-11-33 0,2 7 25 0,-2-7-20 0,0 0-13 0,0 14-2 0,0-14 7 0,1 11-17 0,-1-11 4 0,1 12-2 0,-1-5-7 0,0-7-11 0,-1 13-5 0,1-13-18 0,-1 14 31 0,1-6-24 0,-2-2-2 0,2-6-10 0,0 15 13 0,0-15-9 0,-2 12-18 0,2-12 21 0,-1 10 6 0,1-10-26 0,0 11 5 16,0-11 1-16,-1 8 12 0,1-8-8 0,-1 9 7 0,1-9-11 16,0 0-16-16,0 10 8 15,0-10 9-15,0 0 4 0,0 0-11 16,0 0 5-16,1 11 8 0,-1-11 0 0,0 0-16 15,0 0 6-15,0 0 10 0,0 0-16 0,0 0-6 0,0 0 22 16,0 0-8-16,0 0 0 0,0 0-15 16,0 0 13-16,0 0-3 0,0 0 10 0,0 0 3 15,0 0-8-15,0 0 0 0,0 0-15 0,0 0 3 16,0 0 12-16,0 0-25 0,0 0 17 0,17-14-7 16,-17 14-5-16,0 0 28 0,0 0-11 0,4-7-19 15,-4 7 19-15,0 0 4 16,2-7-6-16,-2 7-13 0,0 0 11 0,2-8 7 15,-2 8-13-15,3-7-7 0,-3 7 5 0,0 0 0 16,4-12 2-16,-4 12-10 0,3-7 1 0,-3 7 17 16,5-8-5-16,-2 3 2 0,-3 5-2 15,5-9 5-15,-5 9-15 0,4-9 8 0,-1 5-1 16,-3 4-12-16,6-10 12 0,-6 10 1 0,6-9-16 16,-4 4 25-16,-2 5-17 0,6-7 10 0,-3 2-2 15,-3 5 14-15,5-9-17 0,-2 6-2 0,-3 3 1 16,6-10 6-16,-2 7-10 15,-4 3 10-15,8-9-5 0,-5 5 26 0,-3 4-37 16,7-7 14-16,-4 3 9 0,-3 4-7 0,7-7-3 16,-2 3-7-16,-5 4 8 0,8-6 4 0,-8 6-2 15,8-6 13-15,-4 3-20 0,-4 3 1 16,6-4 0-16,-6 4-3 0,0 0 6 0,8-6 15 16,-8 6-8-16,0 0-9 0,8-5-8 0,-8 5 0 15,0 0 11-15,0 0 4 0,0 0-2 0,9 0-5 16,-9 0 5-16,0 0-13 0,0 0 11 0,0 0 4 15,0 0 14-15,8 11-16 0,-8-11-5 16,0 0-6-16,2 8 19 0,-2-8 2 0,0 0-5 16,1 13 3-16,-1-13 2 0,-1 10-6 0,1-10 2 15,0 10 0-15,0-10 1 0,-1 10-2 16,1-10-23-16,-1 13 31 0,1-13-5 16,-2 11 7-16,2-11-7 0,-2 10-8 0,2-10 13 15,-1 11-3-15,1-5 5 0,0-6-9 16,-3 11 17-16,1-4 2 0,2-7-15 0,-3 11-7 15,1-5-6-15,2-6 19 0,-4 10 7 0,4-10-8 16,-2 10 3-16,2-10-10 0,-4 9-13 0,4-9 20 16,-1 8-23-16,1-8 21 0,-1 7-10 0,1-7 7 15,0 0-5-15,-1 10 8 0,1-10-3 0,0 0-13 16,-1 7-22-16,1-7-11 0,0 0-25 0,0 0-32 16,0 0-11-16,0 0-30 0,8 8-63 15,-8-8-94-15,0 0-160 0,8 0-424 16,-8 0 66-16,0 0 82 0,0 0 54 0,15-11 74 15,-11 9 61-15,-4 2 59 0</inkml:trace>
  <inkml:trace contextRef="#ctx0" brushRef="#br0" timeOffset="-179748.8">22251 5086 957 0,'0'0'299'0,"0"0"-25"15,0 0 0-15,0 0-36 0,0 0 8 0,0 0-13 16,0 0-36-16,0 0 0 0,0 0-5 0,0 0-28 16,-33 6-6-16,33-6-6 0,-10 2 4 0,10-2-21 15,-11 3 9-15,11-3-24 0,-12 3 8 16,12-3-28-16,-10 5 0 0,4-3-3 0,6-2 3 16,-12 3-29-16,12-3-2 0,-8 5-15 15,3-4 8-15,5-1-9 0,-7 6-9 0,7-6-8 16,-6 6-3-16,6-6-5 0,-2 6 18 15,2-6-28-15,0 0 10 0,0 11-10 16,0-11 13-16,0 0-13 0,5 12 2 0,-5-12-12 0,7 8 18 16,-2-3-16-16,-1 1-8 0,-4-6 4 15,9 10-6-15,-6-5 17 0,3 1 9 0,-6-6-16 0,9 10-5 16,-5-5 11-16,0 1-11 0,1-1 0 16,-5-5-8-16,9 10 11 0,-6-4 0 0,2-2-6 15,-5-4 4-15,8 10-1 0,-4-4-3 0,-4-6 11 16,7 10 2-16,-4-6 1 0,-3-4-9 0,8 9-1 15,-8-9 6-15,5 9 29 16,-5-9-33-16,5 8 12 0,-5-8 19 0,4 7-3 16,-4-7-6-16,3 8 1 0,-3-8 0 0,0 0 7 15,2 11-2-15,-2-11 0 0,0 0-5 0,-4 11-7 16,4-11 13-16,-2 7-9 0,2-7 5 0,-3 6 1 16,3-6 4-16,-3 8-17 15,3-8 9-15,-6 5 1 0,6-5-8 0,-5 7-8 0,5-7 11 16,-9 6 10-16,4-3 0 0,5-3-3 15,-10 3-20-15,10-3 10 0,-12 4-5 0,5-3 12 16,7-1-17-16,-12 2 3 0,5-1 7 16,7-1-11-16,-12 2-24 0,12-2-4 0,-11 1-27 15,11-1-34-15,-11 0-41 0,11 0-51 0,-11-3-110 16,11 3-225-16,-7-4-433 0,7 4 77 0,-9-4 100 16,5 1 79-16,-3-1 49 0,0 0 76 15,0-1 60-15</inkml:trace>
  <inkml:trace contextRef="#ctx0" brushRef="#br0" timeOffset="-177350.85">20038 6678 491 0,'0'0'197'0,"0"0"-15"0,10-2 12 0,-10 2-20 0,0 0-23 0,0 0-2 0,0 0-24 0,0 0 8 0,0 0-20 0,0 0 15 0,0 0-23 16,0 0-10-16,13 0-11 0,-13 0 11 0,0 0-16 15,0 0-2-15,12 1 20 0,-12-1-30 16,0 0-3-16,0 0 10 0,14 1-20 15,-14-1 17-15,0 0-7 0,0 0 0 0,10 0-5 16,-10 0 3-16,0 0 4 0,0 0 1 0,0 0-11 0,0 0 0 16,10 0 3-16,-10 0-10 0,0 0-6 0,0 0 4 15,0 0 11-15,0 0-17 0,0 0-15 16,0 0 12-16,0 0-7 0,0 0 2 0,0 0-7 16,0 0-8-16,0 0-5 0,0 0 10 0,0 0-13 15,0 0 18-15,0 0-15 0,0 0 7 0,0 0-12 16,0 0 5-16,-37 2-5 15,28-2 2-15,9 0 0 0,-17 0-10 0,9-2 15 16,-2 2 8-16,10 0-23 0,-20-1 16 0,11 1-16 16,-1 0 18-16,0 0-5 0,0 0 7 0,0 0-2 15,10 0 2-15,-19 1-7 0,9-2 3 0,0 1 7 16,10 0-6-16,-18 0 7 0,11 0 1 16,7 0-15-16,-14 0 3 0,14 0-8 0,-14 1 8 15,14-1-10-15,-9 0 9 0,9 0-4 0,-10 0 28 16,10 0-41-16,0 0 7 0,-13 2-2 15,13-2 29-15,0 0-27 0,-9 0 6 16,9 0-8-16,0 0 23 0,0 0-13 0,0 0 3 16,-14 0 2-16,14 0 13 0,0 0-17 0,0 0-6 15,0 0 2-15,-10 0 1 0,10 0 7 0,0 0-7 16,0 0-13-16,0 0 23 0,-10 0-18 0,10 0 18 16,0 0-16-16,0 0 9 0,0 0-1 15,0 0-13-15,-10 1 6 0,10-1-1 0,0 0 11 16,0 0-10-16,0 0-6 0,0 0 13 0,0 0-22 15,0 0 12-15,-9 2-5 0,9-2 10 0,0 0-10 16,0 0 2-16,0 0 13 0,0 0-2 16,-4 7-8-16,4-7 18 0,0 0-16 0,0 0 1 15,0 11-8-15,0-11 30 0,0 0-19 0,0 11-4 16,0-11-2-16,0 9 5 0,0-9 5 16,0 10-2-16,0-10-5 0,0 13 4 15,1-6 6-15,-1-7-8 0,0 14 3 0,2-5 30 16,-2 0-32-16,1 0-1 0,-1 0 7 15,0 2-1-15,2-3 1 0,-2 3-6 0,1-2-12 16,0 2 12-16,1-1 11 0,-2-1-1 0,3 1-16 0,-3-1 0 16,2 0 13-16,-1 1-3 0,0-1-18 15,0 0 21-15,-1-9-8 0,2 17-5 0,-2-10 0 16,0-7 10-16,0 14-10 0,0-14 0 16,0 13-2-16,0-13 15 0,0 12-11 0,0-12-10 0,2 12 3 15,-2-12 36-15,0 10-44 0,0-10 16 16,0 9-3-16,0-9 28 0,0 10-31 15,0-10-4-15,0 0 9 0,0 12-4 0,0-12 7 16,0 0-10-16,-2 8 0 0,2-8 10 0,0 0 5 16,0 8-10-16,0-8-13 0,0 0 29 15,0 0-16-15,0 0-8 0,2 11 3 0,-2-11 5 16,0 0-31-16,0 0-2 0,0 0-24 16,0 0-24-16,0 0-88 0,0 0-116 0,0 0-152 0,0 0-359 15,0 0 79-15,0 0 51 0,0 0 78 0,0 0 68 16,4-25 31-16</inkml:trace>
  <inkml:trace contextRef="#ctx0" brushRef="#br0" timeOffset="-177051.41">19797 6887 737 0,'0'0'251'0,"0"0"-11"15,0 0-7-15,0 0-15 0,0 0-29 0,0 0-7 16,0 0-11-16,0 0-12 0,0 0-31 16,16-3 10-16,-16 3-20 0,10 0-3 15,-10 0-30-15,13 0-3 0,-13 0-3 16,17 0-13-16,-7 0 6 0,2 0-8 0,-1 0-41 0,1 2-10 15,0-1-64-15,3-1-18 0,-2 1-57 16,3 0-35-16,-3 1-72 0,1 1-18 0,-3-2-376 16,1 0 41-16,-2 1 74 0,-10-2 26 0</inkml:trace>
  <inkml:trace contextRef="#ctx0" brushRef="#br0" timeOffset="-175208.68">19961 7120 867 0,'0'0'359'0,"0"0"-32"15,0 0-27-15,0 0-21 0,0 0-11 16,0 0-37-16,0 0-8 0,0 0-19 0,0 0-7 0,3 13-15 15,-3-13-10-15,0 0-29 0,0 10 13 16,0-10-18-16,0 0-7 0,-2 14-26 0,2-14-5 16,-1 10-11-16,1-10-22 0,1 8-3 0,-1-8 2 15,0 11 3-15,0-11-15 0,0 9-5 0,0-9 0 16,2 10-14-16,-2-10 22 0,1 9-14 0,-1-9-7 16,2 8 5-16,-2-8-10 0,0 0-8 15,2 8 0-15,-2-8-5 0,0 0 15 0,0 0-13 16,0 10-7-16,0-10-8 0,0 0 13 0,0 0 5 15,0 0-10-15,0 0 5 0,0 0 10 16,0 0-25-16,0 0-3 0,0 0 18 16,0 0 0-16,0 0-13 0,0 0-3 0,18-11 1 15,-18 11 7-15,7-8-5 0,-4 2-2 0,2 2 4 16,-1-2-7-16,-2-1 0 0,3 1 0 0,-5 6 11 16,7-11 1-16,-3 4-14 0,0 2 12 15,-4 5-10-15,6-9-5 0,-6 9 8 16,4-8 9-16,-4 8-9 0,5-6 5 0,-5 6-6 15,4-6-2-15,-4 6 8 0,0 0-8 0,4-4 5 16,-4 4 3-16,0 0-3 0,0 0 0 0,0 0-18 16,0 0 5-16,0 0 24 0,0 0-14 15,0 0-2-15,16 8 8 0,-16-8 2 0,0 0-10 16,4 10 5-16,-4-10-5 0,4 6-10 0,-4-6 18 16,3 8-8-16,-3-8 5 0,4 8 3 0,-4-8 7 15,5 10-15-15,-5-10 20 0,3 9-12 16,-3-9 10-16,5 8-10 0,-5-8 10 0,2 10-3 15,-2-10 13-15,3 9-10 0,-3-9-21 16,3 8 14-16,-3-8 4 31,3 8 3-31,-3-8-10 16,3 8 20-16,-3-8-13 31,1 9-3-15,-1-9-1-16,3 7-8 31,-3-7 17-15,0 0-20-1,4 9 8-15,-4-9-8 16,0 0 10 31,3 7 0-32,-3-7 3-15,0 0-8 16,6 5 8 0,-6-5-10-16,0 0-6 0,0 0 3 15,8 3 31-15,-8-3-23 16,0 0 4-16,0 0-22 16,0 0 33-1,0 0-23-15,15-6 0 0,-15 6-9 31,9-7 13-31,-6 3-17 16,-3 4 3 0,10-10-13-16,-5 5 23 15,0 0-10-15,0-1-3 16,2 1-2 0,-2 1 7-1,-5 4 0 16,10-9-2-31,-5 3-3 16,0 2 16-16,-5 4-1 16,7-7-9-16,-2 4-11 15,-5 3 30-15,8-6-9 16,-8 6-11 0,9-4-5-16,-9 4 31 15,7-6-15-15,-7 6-3 16,7-3-10-16,-7 3 30 15,7-4-8-15,-7 4 4 16,0 0-5-16,9-2 31 16,-9 2-23-1,0 0 9 1,0 0-12-16,0 0 19 16,13 7-17-16,-13-7 13 15,6 5-11-15,-6-5 14 16,3 8-16-16,-3-8 10 15,2 8-2 1,-2-8-24 0,1 10 24-16,-1-10-8 15,4 9-11-15,-4-9 14 0,3 11 9 16,-3-11-4-16,2 10-16 0,-2-10 6 16,2 9 14-16,-2-9-25 15,3 10 1 1,-3-10-1-16,4 8 15 15,-4-8-12 1,4 8 2-16,-4-8-18 16,5 8 14-16,-5-8-45 15,7 8-9-15,-7-8-24 32,7 5-13-32,-7-5-50 15,10 4-96-15,-10-4-183 16,8 3-490-16,-8-3 72 0,10 0 64 15,-10 0 75 1,0 0 89-16,0 0 35 0,16-4 73 0,-16 4 45 0</inkml:trace>
  <inkml:trace contextRef="#ctx0" brushRef="#br0" timeOffset="-174248.02">20648 7207 719 0,'0'0'230'0,"0"0"-10"16,-9-2-7-16,9 2-14 0,0 0 14 0,0 0-24 15,-9-3-7-15,9 3-16 0,0 0-9 0,-7-2-1 16,7 2 0-16,0 0-28 0,-9-2 0 16,9 2-10-16,0 0-11 0,-8-3-2 0,8 3-13 15,0 0-2-15,-9-4-1 0,9 4-7 0,0 0-13 16,-10-2 11-16,10 2-6 0,0 0 8 0,-10-2-3 16,10 2-12-16,0 0-3 0,0 0-8 15,-13 2-2-15,13-2-6 0,-7 5 16 0,7-5-12 16,-7 6-19-16,7-6 10 0,-6 7 1 0,6-7-6 15,-7 9-2-15,3-4-10 0,4-5 4 0,-5 11 14 16,2-6-21-16,3-5 3 0,-4 9-6 0,4-9 13 16,-3 11-20-16,1-5 10 0,2-6-2 15,-1 10-6-15,1-10-10 0,0 12 10 16,0-12 1-16,0 9 9 0,0-9-14 0,0 0 9 16,3 13-12-16,-3-13 15 0,5 8-8 15,-5-8-15-15,5 8 8 0,-5-8 0 16,7 7-6-16,-7-7 14 0,9 4-9 0,-9-4-9 15,8 3 2-15,-8-3 10 0,9 2-10 0,-9-2 13 16,0 0 2-16,13-2-20 0,-13 2 15 0,10-3-7 0,-10 3 10 16,8-4 2-16,-1 0-18 0,-7 4-2 0,10-8 8 15,-6 3 7-15,0 0-18 0,0-1 16 16,-1 0 5-16,-3 6 0 0,7-13-21 16,-5 7 10-16,1-1 11 0,-3 7 13 0,3-11-26 0,-3 11 13 15,2-10 12-15,-2 10-7 0,3-9-2 0,-3 9 12 16,0-8 15-16,0 8-22 15,2-7 2-15,-2 7 0 0,0 0 2 0,2-10 1 16,-2 10-3-16,0 0 5 0,0 0-13 0,0 0 29 16,0 0-29-16,0 0 26 0,0 0-20 0,0 0 2 15,0 0-14-15,0 0 18 0,0 0-12 0,6 25 7 16,-6-25-3-16,4 10 9 0,-1-4-2 16,-1 1-13-16,-2-7-1 0,6 12-1 15,-4-5 6-15,2-1-4 0,-4-6 0 0,7 13 2 0,-4-6-9 16,2 0 14-16,0-2-12 0,-1 2 15 15,-4-7-16-15,10 12-2 0,-4-7-7 16,-1-1 20-16,2 1-28 0,-1 0 4 0,0 0-16 16,1-1-35-16,1-2-9 0,-3 3-11 0,-5-5-13 15,13 5-30-15,-6-4-39 0,-7-1-38 0,12 2-133 16,-12-2-146-16,0 0-341 0,14 0 52 16,-14 0 66-16,0 0 75 0,6-6 66 0,-6 6 41 15,0 0 66-15</inkml:trace>
  <inkml:trace contextRef="#ctx0" brushRef="#br0" timeOffset="-173867.47">20798 7203 872 0,'0'0'354'15,"0"0"-9"-15,0 0-27 0,0 0-22 16,0 0-14-16,0 0-13 0,0 0-39 0,0 0 24 0,0 0-39 16,0 0-8-16,0 0-30 0,0 0-3 15,15 16-16-15,-15-16-4 0,7 8-34 0,-3-2 11 16,2-1-11-16,-2 0-15 0,2 1 0 0,-6-6-21 16,10 12 1-16,-4-7-1 0,-1 0-4 0,1 0-14 15,-2 2 3-15,2-2-7 0,-1 1-8 16,0 0-3-16,0-1 0 0,0 1 5 15,1-2-25-15,-6-4 10 0,10 11 0 0,-4-6-16 16,-1 0 4-16,1-2-19 0,-6-3 10 0,12 9-22 16,-7-6-16-16,-5-3-23 0,13 5 3 0,-13-5-19 15,9 2-20-15,-9-2-35 0,9 2-11 16,-9-2-64-16,0 0-56 0,0 0-44 0,11-5-53 16,-11 5-49-16,4-10-372 0,-2 7 47 0,-2 3 82 15,0 0 66-15,0-13 54 0,0 13 36 0</inkml:trace>
  <inkml:trace contextRef="#ctx0" brushRef="#br0" timeOffset="-173559.88">20989 7173 765 0,'0'0'335'0,"0"0"18"0,-4-5-35 0,4 5-24 15,0 0-20-15,0 0-3 0,0 0-17 0,0 0-6 16,-19 13-33-16,19-13 8 0,-8 8-18 16,4-2-6-16,-3 0-20 0,2 1-15 0,-3-1 5 15,1 2-15-15,0 0-13 0,-2 0-1 0,1 1-17 16,0 0-13-16,0-1-10 0,-1 1-8 0,1 0 18 16,0-1-7-16,0 1-27 15,1-1-9-15,0 0-3 0,-2-1 5 16,4 0-23-16,0 0-7 0,0-2-11 0,-2 0-21 15,4 0-36-15,-1 0-22 0,0 0-35 0,1-2-111 0,3-3-228 16,-6 5-463-16,6-5 48 0,0 0 98 0,0 0 74 16,0 0 59-16,0 0 48 0,0 0 88 15</inkml:trace>
  <inkml:trace contextRef="#ctx0" brushRef="#br0" timeOffset="-172157.41">21533 7013 885 0,'0'0'320'16,"0"0"-23"-16,0 0 0 0,0 0-31 0,-17-5 3 16,17 5-34-16,-7 0-17 0,7 0-11 47,-10-1-7-32,4 1-21 1,1-2-15-1,-1 1 7-15,6 1 4 16,-17-2-35 0,9 2-9-16,1-1-1 15,-2 1-4-15,-1 0-19 16,2-1-15 0,1 1 13-16,-2 0-20 15,1 0-16 1,-1 1-18-1,1-1 0-15,0 0-15 16,2 1 13 0,6-1-3-16,-13 2-20 15,13-2 17 1,-10 1-17-16,10-1-6 16,-7 4-10-1,7-4 24-15,-6 3-11 0,6-3-21 16,0 0-25-16,0 0 49 15,0 0-24-15,0 0-9 0,12 15 2 16,-12-15 5-16,10 5-6 0,-3 0 9 31,-7-5-3-31,13 5 5 16,-5-2-7 0,-1 1 2-16,-1-1-6 15,1 1 24-15,-7-4-23 16,16 7 8-16,-10-4-13 15,1 0-1-15,0 2 16 16,-1-2-12-16,-6-3 14 16,13 7-1-16,-9-4-4 15,-4-3-4-15,10 6-9 16,-10-6 11-16,9 4 18 0,-9-4-18 16,7 5-7-1,-7-5 12-15,3 4 10 16,-3-4 6-16,0 0-24 15,0 0 8-15,5 7 10 16,-5-7 19-16,0 0-37 0,0 0 6 16,0 0 4-16,0 0-4 15,0 0 7-15,-12 8 3 0,12-8 7 16,0 0 1 0,-9 3-8-16,9-3 5 15,-10 1-6-15,10-1 9 16,-10 2 2-16,10-2-5 15,-13 3 2-15,13-3 1 16,-13 0-6-16,13 0 11 16,-13 0-13-16,13 0 5 0,-14 0-3 0,14 0-2 0,-12 0 5 0,12 0-3 0,-12 0-2 15,12 0 5-15,-13 0-13 0,13 0 13 0,-10 0-16 0,10 0-7 0,-10-2-8 0,10 2 18 0,-11-1-12 0,11 1-14 0,0 0 1 0,-10 0-19 0,10 0-2 0,0 0 1 0,-10-1-17 0,10 1-7 0,0 0-28 16,0 0-23-16,0 0-31 0,-10 2-64 0,10-2-56 0,0 0-116 0,0 0-414 0,0 0 39 0,0 0 99 0,0 0 56 0,0 0 67 0,0 0 31 0</inkml:trace>
  <inkml:trace contextRef="#ctx0" brushRef="#br0" timeOffset="-171278.57">22074 6507 1005 0,'0'0'343'0,"0"0"-25"0,0 0-11 0,0 0-2 16,0 0-31-16,0 0-34 0,0 0-4 15,-5 12-26-15,5-12-13 0,0 0-13 0,0 0 0 16,0 11 3-16,0-11-31 0,0 0-5 0,-1 10-7 16,1-10-22-16,0 0 4 0,1 12-26 0,-1-12 2 15,0 11-7-15,0-11-13 0,1 13 2 16,-1-13-7-16,0 15-5 0,1-7-3 0,0 1-21 0,-1 1 24 16,0-1-28-16,0 1-4 0,0 0 1 15,0 2 8-15,2-2-5 0,-4 2-14 16,2-1 1-16,2 2 7 0,-4-3 1 0,2 2-6 15,2-2 8-15,-4 1-18 0,2-1 3 0,0 1-26 16,0-1 0-16,2-2 36 0,-2 2-8 16,0-10-8-16,0 16-13 0,1-9 12 0,-1-7-9 15,0 13 18-15,0-13-7 0,0 11-3 0,0-11 7 16,2 13 3-16,-2-13-12 0,1 8 14 0,-1-8-14 16,1 10-3-16,-1-10-3 0,2 9 13 15,-2-9-21-15,1 8 11 0,-1-8-23 16,0 0 30-16,0 10-7 0,0-10 0 0,0 0-5 15,1 9-3-15,-1-9-10 0,0 0 20 0,0 0-23 16,0 11-15-16,0-11-2 0,0 0-47 0,0 0-2 16,0 0-44-16,-1 4-99 0,1-4-144 15,0 0-533-15,0 0 65 0,0 0 61 0,0 0 64 16,0 0 69-16,0 0 93 0,-11-19 35 0,8 15 36 16</inkml:trace>
  <inkml:trace contextRef="#ctx0" brushRef="#br0" timeOffset="-170664.49">21801 7011 857 0,'0'0'376'0,"14"1"-28"16,-14-1-17-16,11 3-27 0,-11-3-27 15,14 2-24-15,-4-1-12 0,0-1-21 0,1 1 18 16,3 0-41-16,0 0-13 0,2 0-10 0,0-1-12 16,1 1-9-16,0 0-12 0,3 0-8 0,1-1-5 15,2 2 0-15,-1-1-8 0,2-1-2 16,1 0-21-16,1 0 13 0,7 2 0 0,-3-2 3 16,2 0-5-16,-1 0-1 0,0 0-26 15,1 0 4-15,0 0 8 0,-5 0-4 0,4-1-17 0,-3 1 2 16,-1 0-10-16,3 0 5 15,-4-1-18-15,-1 0 13 0,2 1-28 0,-2-1 5 16,2 0 0-16,0 1-13 0,3-2 0 0,-4 2 11 16,0 0-19-16,1-1 16 0,-3 1-26 0,2 0 19 15,-2 1-4-15,0-1-12 0,-1 1-16 0,-2 0 9 16,-3-1 4-16,2 0 0 0,-2 1-15 16,-1 0 15-16,0-1 16 0,-2 0-6 0,1 0 1 15,-1 1-3-15,-2-1-3 0,-1 0-15 0,-1 1 10 16,-11-1 3-16,20 1-18 0,-11-1-3 0,-9 0 8 15,14 0-20-15,-14 0-24 0,13 1-38 16,-13-1-30-16,8 0-47 0,-8 0-87 0,0 0-163 16,0 0-546-16,0 0 67 0,0 0 81 0,0 0 103 15,0 0 67-15,-39-2 56 0,22 2 51 0,-7-1 54 16</inkml:trace>
  <inkml:trace contextRef="#ctx0" brushRef="#br0" timeOffset="-169851.83">21852 7267 1031 0,'0'0'376'16,"13"0"-30"-16,-3 0-18 0,-10 0-34 0,20 2-2 15,-9-2-47-15,1-2-4 0,1 2 15 16,0 0-38-16,3 0-6 0,1 2-17 0,1-1-16 16,0-1-23-16,0 3 0 0,5-3-15 0,-2 1 0 15,2 1-6-15,-1 0-2 0,2 0-12 0,-1 0 4 16,-1-1-15-16,2 1-10 0,-4-1-10 0,3 1 2 15,-4-2-14-15,-2 0-3 0,1 1-13 16,-2 0 9-16,0-1-1 0,-1 1-22 0,-3-1 8 16,-1 0 1-16,0 1-11 0,-11-1-3 0,17-1-4 15,-17 1-11-15,13 1-33 32,-13-1-41-17,12 1-31 1,-12-1-25-1,0 0-53 1,0 0-90-16,0 0-157 16,3 1-486-1,-3-1 56 1,0 0 82 46,0 0 54-46,0 0 95 0,-37-3 48-1,25 3 56 17,0-1 39-1</inkml:trace>
  <inkml:trace contextRef="#ctx0" brushRef="#br0" timeOffset="-169102.15">22072 7290 1259 0,'0'0'394'0,"-6"4"-20"0,6-4-39 15,0 0-20-15,-5 8-21 0,5-8-25 0,-1 8-26 0,1-8 18 16,-1 10-23 0,1-10-20-16,-2 12-29 0,2-5-9 15,0 2 4 1,0-9-13-16,0 19-20 31,0-10-12-31,0 2 1 0,0-2 4 16,0 2-19-1,-1-1-17 1,-1 3 9-16,2-1-22 16,0-2 13-1,-2 1-37-15,0 1 14 16,1 0-3-16,0-3-8 15,0 1-15-15,0 0 12 0,-1 0-9 16,2 0-1-16,0-1-25 16,-2 2 8-16,1-3 7 15,1 1-3 1,-1 0-27-16,1-9 17 16,0 16-4-1,-1-7-16-15,1-9-3 0,0 12-2 16,0-4 15-16,0-8-8 0,-1 12-17 15,1-12 20 1,0 13-8-16,0-13-4 16,-1 11 4-16,1-11 5 15,1 12-20-15,-1-12 3 0,0 9-8 0,0-9-8 0,0 9 5 0,0-9-43 0,1 8 0 0,-1-8 5 16,0 0-28-16,2 8-19 0,-2-8-22 0,0 0 3 0,0 0-21 0,3 11-21 0,-3-11-41 0,0 0-81 0,0 0-128 0,0 0-316 0,2 6-130 0,-2-6 85 0,0 0 74 0,0 0 72 0,0 0 38 0,0 0 89 0,0 0 31 16</inkml:trace>
  <inkml:trace contextRef="#ctx0" brushRef="#br0" timeOffset="-167351.62">22251 7657 785 0,'0'0'346'0,"0"0"-24"0,3 7-20 16,-3-7-17-16,0 0-35 0,2 8-22 16,-2-8-13-16,0 0-5 0,0 0-13 0,0 0-18 15,1 13-33-15,-1-13 0 0,0 7-15 0,0-7-1 16,0 7-7-16,0-7-20 0,0 8 2 0,0-8-1 16,-3 9-11-16,3-5-11 0,0-4-11 0,-2 10-7 15,1-7 0-15,1-3 0 0,0 9-18 16,0-9 0-16,-1 8-12 0,1-8-1 0,-1 7-5 15,1-7 3-15,0 6-11 0,0-6 13 0,-2 7-9 16,2-7 1-16,1 7 3 0,-1-7-7 0,0 0-3 16,-2 7-8-16,2-7 10 0,0 0-12 0,0 5 7 15,0-5 1-15,0 0 2 0,0 0-11 16,0 0 6-16,0 0 3 0,3 6-11 0,-3-6 20 16,0 0-27-16,0 0 12 0,0 0-15 15,0 0 7-15,0 0-2 0,15-7 11 0,-15 7-17 16,6-4 6-16,-4 0 0 0,-2 4 3 15,9-9 35-15,-5 6-38 0,2-3-7 0,0 1-1 16,-2 0 3-16,2 0 23 0,-1 0-13 0,-1 1-10 16,3-1-5-16,-4 2 25 0,2-3-12 0,0 2-6 15,-1 1 0-15,0-1 9 0,1 3-6 0,-5 1 0 16,7-6 0-16,-3 3-6 0,-4 3 17 16,8-3-9-16,-8 3-9 0,7-3 12 0,-7 3-5 15,5-3 10-15,-5 3-5 0,5-2 10 0,-5 2-12 16,5-4 15-16,-5 4-13 0,0 0 15 15,5-1-9-15,-5 1 22 0,0 0-13 0,0 0-20 16,6-4 11-16,-6 4 2 0,0 0 15 16,6-1-23-16,-6 1 10 0,0 0 6 0,0 0-9 15,0 0 6-15,9-2 0 0,-9 2 10 0,0 0-7 16,0 0-11-16,0 0-7 0,7 6 9 0,-7-6 1 16,0 0-2-16,5 6 19 0,-5-6-32 15,2 4 2-15,-2-4 12 0,1 7-12 0,-1-7 24 16,0 0-12-16,2 10-5 0,-2-6-4 15,0-4 18-15,0 0-24 0,0 13 16 0,1-10-26 16,-1-3 24-16,0 10 7 0,0-10-18 0,-1 9-4 16,1-9 18-16,0 10-12 0,0-10 24 0,0 8-23 15,0-3-11-15,0-5-5 0,1 9 26 16,-1-9-13-16,0 5 10 0,0-5-7 0,2 9-2 16,-2-9 5-16,0 0-12 0,1 8 23 0,-1-8-12 15,0 0-9-15,2 7 3 0,-2-7 6 0,0 0-3 16,5 3-9-16,-5-3 7 0,0 0 0 0,0 0 0 15,0 0-13-15,10-1 18 0,-10 1-8 16,0 0-7-16,10-4-3 0,-6 1-21 0,-4 3 40 16,7-4-13-16,-2 1-17 0,0-2 3 0,1 1 2 15,-2 1-7-15,2-1 5 0,0 0 14 0,-1 1-19 16,1-2 21-16,-1 2-5 0,0 1 5 16,0-1-6-16,0-1 9 0,-5 4-3 15,9-4 2-15,-5 1-7 0,1-1 2 0,-1 1 1 16,0 0 1-16,1 0 1 0,-5 3 3 15,8-3-6-15,-5 0 23 0,-3 3-17 0,8-5-1 0,-5 3 1 16,-3 2-3-16,7-4 17 0,-7 4-4 0,5-1-5 16,-5 1 2-16,7-2 10 0,-7 2 3 15,0 0-15-15,8-2 7 0,-8 2-5 0,0 0 16 16,6 0-4-16,-6 0 1 0,0 0-2 0,0 0-6 16,9 4 3-16,-9-4 10 0,0 0 0 0,3 7-5 15,-3-7 10-15,1 6-3 0,-1-6 1 16,1 8-13-16,-1-8 10 0,-1 8-3 15,1-8 10-15,0 11-3 0,-1-6-4 0,1-5-5 16,-2 11-6-16,1-6 9 0,1-5-1 0,0 11-9 16,0-6 7-16,0-5-13 0,1 11 15 0,-1-11-15 15,2 8 6-15,-1-2-1 0,-1-6-5 0,3 8-43 16,-3-8-1-16,3 7-38 0,0-4-35 16,-3-3-129-16,6 3-122 0,-6-3-106 0,8 1-411 15,-8-1 68-15,0 0 80 0,0 0 82 0,15-4 69 16,-15 4 41-16,10-6 61 0</inkml:trace>
  <inkml:trace contextRef="#ctx0" brushRef="#br0" timeOffset="-167055.46">22783 7714 1139 0,'0'0'350'0,"0"0"-20"0,0 0-17 15,0 0-19-15,0 0-23 0,0 0-20 0,0 0-15 0,0 0-8 16,0 0-36-16,10 13-3 0,-10-13 0 16,0 0-9-16,0 0-22 0,-2 14-7 0,2-14-5 15,-2 10 0-15,2-10-8 0,-2 11 6 0,2-11-24 16,-4 11-10-16,3-5-18 0,1-6-10 16,-3 10-3-16,2-4-9 0,1-6 4 0,-3 12-20 15,3-12 11-15,-1 10-13 0,1-10-24 16,-3 8 13-16,3-8-29 0,-2 7-8 0,2-7-40 15,0 0-31-15,-1 8-32 0,1-8-55 0,0 0-92 16,0 0-115-16,0 0-496 0,0 0 27 0,0 0 93 16,0 0 69-16,0 0 67 0,0 0 68 15,0 0 49-15</inkml:trace>
  <inkml:trace contextRef="#ctx0" brushRef="#br0" timeOffset="-166902.45">22783 7586 532 0,'0'0'38'0,"0"0"-68"0,0 0-403 16</inkml:trace>
  <inkml:trace contextRef="#ctx0" brushRef="#br0" timeOffset="-166182.95">22846 7696 749 0,'0'0'315'0,"0"0"3"0,0 0-32 0,4 7-17 16,-4-7-28-16,0 0-19 0,0 0-4 0,2 9-29 15,-2-9 1-15,0 0-13 0,2 11-16 0,-2-11-28 16,0 0 8-16,0 10-24 0,0-10-4 0,0 10-8 15,0-10-8-15,-2 11 3 16,2-11-10-16,-2 11-16 0,1-5-5 0,0 0 5 0,-1 1-12 16,0-2 7-16,1 1-18 0,1-6 13 0,-2 11-5 15,0-6-8-15,2-5 0 0,-2 8-7 0,2-8 4 16,-4 10-9-16,4-10 4 0,-2 7-12 0,2-7 5 16,-2 7-5-16,2-7-6 0,0 5 6 15,0-5-21-15,0 0 18 0,0 0-5 16,0 0 8-16,0 0-13 0,0 0 13 0,0 0-29 15,0 0-7-15,0 0 5 0,0 0-15 0,0 0 20 16,0 0 3-16,0 0-21 0,21-16-3 0,-17 10 19 16,2 1-26-16,1-1 5 0,0-1 3 15,0 0 4-15,1 0-7 0,0 0 6 0,0 1 12 16,-2 0-8-16,-1 1 0 0,2 0 1 16,-7 5-6-16,10-7 3 0,-4 3 12 0,-6 4 1 0,8-4 7 15,-8 4-5-15,7-3 5 0,-7 3 16 16,0 0-8-16,8-3-3 0,-8 3 3 15,0 0 10-15,0 0 3 0,0 0 0 0,12 10-3 16,-12-10 10-16,3 7-4 0,-3-7 24 0,3 8-27 16,-3-8 10-16,2 11 10 0,-2-11-2 0,1 9-3 15,-1-9 8-15,2 13-19 0,-2-13 24 16,0 13-20-16,2-7 15 0,-2-6-26 0,0 13 25 16,0-13-12-16,0 11-5 0,0-11-13 0,0 11 3 15,0-11 17-15,1 11-27 0,-1-11-11 0,1 9-8 16,-1-9-30-16,0 0-31 0,1 12-46 0,-1-12-49 15,0 4-76-15,0-4-223 0,0 0-428 16,0 0 52-16,-11 2 89 0,11-2 92 0,0 0 59 16,-22-8 57-16,11 3 30 0</inkml:trace>
  <inkml:trace contextRef="#ctx0" brushRef="#br0" timeOffset="-164759.37">21318 9193 668 0,'0'0'266'0,"0"0"-13"0,0 0-10 0,0 0-23 16,0 0-4-16,0 0-19 0,0 0-8 0,0 0-25 15,0 0 5-15,-25 0-16 0,25 0-7 16,-13-2-20-16,13 2 20 0,-16 0-29 16,8 0-12-16,8 0 3 0,-20-1-6 0,10 1-7 15,0 0-13-15,0-2 0 0,-1 2 5 0,-1 0 2 16,0 0-7-16,2-1-2 0,-1 1-1 15,1-1-23-15,10 1 3 0,-17-1 0 16,9 1-10-16,8 0-11 0,-16 0-2 0,16 0 2 0,-10 0-10 16,10 0-7-16,-10 0 7 0,10 0 3 0,0 0-21 15,-10 2 5-15,10-2 11 0,0 0-8 0,0 0-18 16,0 0 10-16,0 0-5 0,0 0-18 16,0 0 13-16,16 19-20 0,-9-16 15 0,0 1-23 15,2-1 12-15,-1 1-2 0,0-1 16 0,1 1-24 16,2 1 13-16,-1-1-7 0,-3-1 20 0,4 2-28 15,-3 0 18-15,1-1-8 0,-1 0 18 16,-2 0-13-16,2-2 0 0,-8-2 0 16,12 8 8-16,-8-5-10 0,-4-3 12 0,10 5 8 15,-10-5-15-15,7 5 10 0,-7-5 10 0,7 3 8 16,-7-3 3-16,0 0-14 0,0 0 4 0,5 5 9 16,-5-5 1-16,0 0-9 0,0 0 11 15,0 0-10-15,0 0 10 0,0 0-10 0,-16 7 10 16,16-7-10-16,-13 1 13 0,13-1-11 15,-14 2 23-15,7-1-30 0,7-1 10 0,-17 1-13 16,8 0 10-16,9-1-7 0,-16 0 5 16,8 1 2-16,8-1 6 0,-18-1-11 0,10 0-10 15,8 1-13-15,-15-2-10 0,6 0-36 0,2 0-41 16,7 2-130-16,-10-3-200 0,10 3-381 0,-7-4 63 16,7 4 95-16,-5-4 72 0,5 4 51 15,-3-8 39-15</inkml:trace>
  <inkml:trace contextRef="#ctx0" brushRef="#br0" timeOffset="-163967.96">22069 8607 829 0,'0'0'330'0,"0"0"-28"0,0 0-28 16,3-4 0-16,-3 4-10 0,0 0-24 0,0 0 14 15,0 0-39-15,0 0-8 0,0 0-2 16,0 0-18-16,0 0-19 0,0 0-11 0,0 0-4 15,6 17 3-15,-6-17-5 0,1 12 0 0,-1-12-33 16,1 15-8-16,-1-7 13 0,0 2-21 0,0 1 11 16,0 0-18-16,-1 2-26 0,0 1 10 15,0-1-10-15,-1 1-2 0,1 1-16 0,-2 1 5 16,2-2-2-16,-1 1-13 0,1 0-10 0,-2 0 10 16,1-1 2-16,1 1-7 15,-1-3 10-15,0 2-20 0,2-1 20 0,-1 0-15 16,-1-2 6-16,2-2-9 0,-2 1-9 15,1-1-1-15,1 0-10 0,-1 0 21 0,1-9-17 0,-1 15 0 16,0-8 1-16,1-7 5 0,0 13 3 0,0-13-9 16,0 12-9-16,0-12 20 0,0 9-8 15,0-9 3-15,0 10-15 0,0-10 4 0,0 0 4 16,1 11-19-16,-1-11 3 0,0 0-28 0,-1 8-8 16,1-8-24-16,0 0-38 0,0 0-31 0,0 0-69 15,0 0-147-15,-2 3-551 0,2-3 48 16,0 0 103-16,0 0 62 0,0 0 68 0,-16-13 50 15,12 10 76-15</inkml:trace>
  <inkml:trace contextRef="#ctx0" brushRef="#br0" timeOffset="-163365.48">21606 9188 862 0,'0'0'382'0,"0"0"-27"0,0 0-32 15,0 0-13-15,0 0-34 0,14 6 0 0,-8-4-17 16,5 1-49-16,1-1 15 0,3 1-15 0,4 0-5 16,4 0-34-16,4 0-4 0,3 1-11 15,2-1 15-15,-1 1-27 0,12 1-14 16,-7-2 1-16,-4 0 2 0,0-1-10 15,0 0-18-15,1 0-11 0,2 0 4 0,9 1-4 0,-5-2-7 16,-3 1-2-16,-1-1-1 0,12 0-2 0,1 0-14 16,1 0 0-16,2 2 9 0,1-1-11 15,1 1-17-15,-2-1 5 0,-2 1-3 0,-3-1-5 16,-7 0-5-16,-6 0-21 0,0 0 26 0,0 0-5 16,-1-1-18-16,-1 0-5 0,-1 1 3 0,-5-1 9 15,0-1 1-15,-1 0-10 0,-3 1 2 16,-3 1-3-16,0-2 6 0,0 0-1 15,-1 0 1-15,-2 0-3 0,-1 1 8 0,0-1-8 16,0 2-21-16,-4-2 3 0,3 0 13 0,-2 1-20 16,0 0 17-16,0 0-7 0,-1 0 5 0,-10-1-21 15,18 1-15-15,-18-1 0 0,13 1-21 16,-13-1-32-16,13 2-34 0,-9-2-36 0,-4 0-62 16,0 0-176-16,0 0-588 0,0 0 78 0,0 0 116 15,0 0 67-15,0 0 68 0,-29-13 47 0,14 11 40 16,-1 0 70-16</inkml:trace>
  <inkml:trace contextRef="#ctx0" brushRef="#br0" timeOffset="-161436.28">21987 9420 1005 0,'0'0'361'15,"0"0"-10"-15,8 4-34 16,-8-4-20-16,0 0-15 16,4 10-26-16,-4-10-23 0,1 6-16 15,-1-6-17 1,0 9-34 15,0-9 6-15,-1 10-31-16,-1-5 2 15,0 0-15-15,-1 0-13 32,3-5-7-32,-7 11-8 0,4-6-24 15,0-1 4-15,-1 1-9 16,-1 0-1-1,-1 0-7-15,3-2 4 16,-1 0-23-16,-1-1-1 0,0 1 1 16,5-3-1-1,-9 3-12-15,3-2 30 16,6-1-53-16,-9 1 15 16,9-1-3-1,-10 0 1-15,10 0-8 16,-10-2 10-1,7 1-23-15,3 1 18 0,-7-5-8 16,3 3 13-16,4 2-10 16,0 0 0-16,-4-10-16 15,4 10 16-15,0-8-13 16,0 8 25-16,0 0-19 16,2-12-9-16,-2 12 3 0,1-10 10 15,-1 10-10-15,0 0 10 16,-1-11-4-1,1 11 19-15,-2-5-20 16,2 5-5 0,0 0 10-16,-5-6-2 15,5 6 5-15,0 0-8 0,0 0 10 0,-13 1-4 16,13-1 19 0,0 0-24-16,-13 7-1 0,7-4 5 15,6-3 5-15,-12 7 1 16,4-3-1-16,1 0 0 15,-1 0 16 1,1 0-5-16,-1 0-14 16,1-1 11-16,-1 0-5 15,0 1-11 1,1-1-3-16,7-3 8 16,-14 5 6-16,7-4-2 15,0 1-11-15,7-2-5 16,-12 3 18-16,12-3-8 15,-12 1-7-15,12-1 9 16,-9 0-17 0,9 0 8-16,-12-1-1 15,12 1-2-15,-7-2-5 0,7 2-2 16,-9-4 4 0,9 4-5-16,-5-4 1 0,5 4 14 15,-5-7-7-15,5 7 5 0,-4-7-16 0,4 7 28 0,-1-9-20 16,1 9 3-16,0-10-18 0,0 10 31 0,-3-10-16 0,3 10 1 0,-1-8 4 0,1 8 9 0,-1-9-19 0,1 9-2 0,-2-7 4 0,2 7 13 0,0 0-3 0,0-9-9 15,0 9 25-15,0 0-17 0,0 0-3 0,-2-8-3 0,2 8 16 0,0 0-16 0,0 0 1 0,-1-8 32 0,1 8-30 0,0 0 0 0,0 0 6 0,0 0-14 0,-4-6 10 0,4 6 4 0,0 0 4 16,0 0 8-16,0 0-11 0,0 0-14 0,-4-4 17 0,4 4-13 0,0 0 6 0,0 0 1 0,0 0 0 0,0 0 8 0,-7-3-17 0,7 3 3 0,0 0 2 0,0 0 2 0,0 0 1 0,0 0 5 0,0 0 4 0,0 0-6 0,0 0-17 0,-7-4 6 0,7 4 8 0,0 0-1 16,0 0 6-16,0 0-3 0,0 0-5 0,0 0 13 0,0 0-23 0,0 0 15 0,0 0-5 0,0 0 2 0,0 0-12 0,0 0 5 0,0 0-3 0,0 0 6 0,0 0-6 0,0 0 8 0,-12 8 5 0,12-8 0 0,0 0-7 15,0 0 4-15,-4 8-9 0,4-8 7 0,0 0-8 0,-1 8 3 0,1-8 5 0,0 0 7 0,-2 11-9 0,2-11-3 0,-2 6-8 0,2-6 31 0,-3 8-21 0,3-8 3 16,-3 7 0-16,3-7-2 0,-3 8-1 0,3-8 3 0,-4 7 0 0,4-7-7 0,-3 7 7 0,3-7 1 0,-3 6 5 0,3-6-13 0,-7 7 14 0,7-7-4 0,-3 6 4 0,3-6-9 0,-7 4 2 0,7-4 0 0,0 0-3 0,-8 5-2 0,8-5 5 0,-6 3-10 0,6-3 0 0,0 0 2 0,-7 4 21 0,7-4-13 0,0 0-5 16,0 0-13-16,-10 0 2 0,10 0-8 0,0 0 24 0,0 0-14 0,0 0-1 0,-13 0 2 0,13 0-8 0,0 0 16 0,0 0-5 0,-11-5 8 0,11 5-4 0,0 0-11 0,-4-6 9 0,4 6 0 0,-3-4-2 0,3 4 2 0,0 0-7 0,-6-6 12 0,6 6-2 0,0 0 5 0,-2-7-23 0,2 7 18 15,0 0-3-15,-3-6 6 0,3 6 4 0,0 0 14 0,0 0-24 0,0 0-2 0,-3-8 0 0,3 8 17 0,0 0-7 0,0 0 5 0,0 0-12 0,0 0 2 0,1-9-1 0,-1 9 9 0,0 0 0 0,0 0-24 0,0 0 36 0,0 0-7 16,0-10-5-16,0 10-1 0,0 0-4 0,0 0 30 15,0 0-23-15,0 0-13 0,0 0 13 0,0 0 2 16,0-9-8-16,0 9 1 0,0 0 25 0,0 0-25 16,0 0 0-16,0 0-3 0,0 0 29 15,0 0-18-15,0 0-3 0,0 0-2 0,0 0 12 16,0 0-2-16,0 0-3 0,0 0-2 0,0 0-3 16,13 20 5-16,-13-20 5 0,3 8 3 0,-3-8-23 15,4 8 15-15,-4-8-2 0,3 10 15 0,-3-10-26 16,5 8 21-16,-5-8-10 15,3 11-5-15,0-6 2 0,-3-5-4 0,6 13 26 16,-4-8-4-16,2 1-10 0,-4-6 5 0,5 13 4 16,-2-6-1-16,0-2-8 0,-1 2 5 0,3-1-8 15,-5-6 16-15,5 13-29 0,-2-7 16 16,0 1-13-16,-3-7-10 0,4 11 5 0,-4-11 12 16,6 11-4-16,-6-6 12 0,0-5-15 0,5 11 8 15,-5-11-6-15,3 9 1 0,-3-9 2 0,5 11-5 16,-5-11 5-16,3 10 0 0,-3-10-10 0,4 9 13 15,-3-4 0-15,-1-5 4 0,4 10-1 16,-4-10-16-16,5 8 17 0,-5-8-22 0,3 10 15 16,-3-10-2-16,3 9 4 0,-3-9-14 0,2 8 14 15,-2-8-9-15,3 8 20 0,-3-8-28 16,0 8-1-16,0-8 9 0,0 0 15 16,2 11-6-16,-2-11 6 0,0 0-18 0,1 10 2 15,-1-10 21-15,2 6-5 0,-2-6-31 16,0 0 31-16,1 11 0 0,-1-11-13 0,0 0 0 15,1 8-3-15,-1-8 6 0,0 0 4 0,0 9-14 0,0-9 4 16,0 0 3-16,0 0 5 0,3 11-10 16,-3-11 10-16,0 0-12 0,1 9 7 0,-1-9 10 15,0 0-15-15,0 0 5 0,1 9-5 0,-1-9 20 16,0 0-20-16,0 0 2 0,1 9 6 0,-1-9 2 16,0 0-8-16,0 0 9 0,-2 9 1 15,2-9-7-15,0 0-5 0,0 0-10 16,0 0-16-16,0 0-18 0,0 12-12 0,0-12 2 0,0 0-46 15,0 0-33-15,3 8-103 0,-3-8-186 16,0 0-474-16,0 0 64 0,0 0 87 0,7 4 84 16,-7-4 52-16,0 0 74 0,0 0 43 15</inkml:trace>
  <inkml:trace contextRef="#ctx0" brushRef="#br0" timeOffset="-160143.65">22010 9404 734 0,'0'0'259'0,"0"0"-21"0,0 0-3 0,0 0-10 15,0 0-20-15,0 0-20 16,0 0-4-16,-28 9-17 0,28-9-23 0,-7 5 12 0,2-2-22 16,5-3 2-16,-8 7-23 0,3-4-2 15,5-3-26-15,-6 6 10 0,6-6-15 16,-4 6-1-16,4-6-14 0,-3 6 2 0,3-6-18 15,0 0-5-15,0 0-8 0,-2 9 21 0,2-9-23 16,0 0-1-16,0 0-7 0,0 0-5 0,12 8-5 16,-12-8 0-16,0 0 2 0,11 1 11 0,-11-1-19 15,0 0 4-15,14 0-9 0,-14 0 11 16,0 0-5-16,11-3 4 0,-11 3-6 16,0 0-1-16,0 0-5 0,0 0 0 0,0 0 0 0,0 0 13 15,0 0-8-15,0 0 10 0,0 0 0 0,0 0-10 16,0 0 8-16,0 0 10 0,0 0-10 15,0 0 10-15,0 0-13 0,-26 5 11 16,26-5-3-16,-7 6-11 0,7-6 9 0,-3 4-6 16,3-4-2-16,0 0 5 0,-4 9-3 0,4-9 0 15,0 0 0-15,0 0-12 0,9 10 2 0,-9-10 20 16,9 5-20-16,-9-5-2 0,12 3-6 16,-12-3-2-16,12 3 7 0,-12-3 8 0,13 0-18 15,-13 0 8-15,11 1-5 0,-11-1 2 0,13-1 1 16,-13 1-1-16,10-2 8 0,-10 2-5 15,9-2 5-15,-9 2-8 0,0 0 8 16,9-4-7-16,-9 4 7 0,0 0 0 0,0 0 5 16,0 0 0-16,0 0 2 0,0 0 9 0,0 0-6 15,0 0 0-15,0 0 8 0,0 0-8 0,0 0 14 16,-24 9-4-16,24-9 11 0,-9 5-13 0,9-5 15 16,-5 5-20-16,5-5-11 0,-6 5 16 15,6-5-8-15,0 0-4 0,0 9-1 0,0-9 0 16,0 0 13-16,0 0-13 0,0 0 10 0,8 9-15 15,-8-9 5-15,0 0 0 0,10 4-5 0,-10-4 13 16,0 0-8-16,13 2-7 0,-13-2-1 16,0 0 3-16,0 0-13 0,13-2 1 0,-13 2-19 15,0 0-33-15,0 0-115 0,0 0-159 0,11 0-427 16,-11 0 50-16,0 0 70 0,0 0 59 0,0 0 56 16,0 0 62-16</inkml:trace>
  <inkml:trace contextRef="#ctx0" brushRef="#br0" timeOffset="-159448.5">22136 9626 867 0,'0'0'341'0,"0"0"-37"16,0 0-4-16,0 0-21 0,0 0-8 0,0 0-35 15,0 0 9-15,0 0-35 0,0 0 26 0,0 0-47 16,0 0-12-16,0 0-8 0,0 0 0 16,4 30-16-16,-3-23-4 0,-1-7-16 0,3 16-8 15,-1-8-7-15,-1 2-5 0,1-2-14 0,-1 2 1 16,1-1-5-16,0 1-11 0,-2-1 6 0,3 1-8 16,-3 1-10-16,2-1-24 0,0 2 21 15,-1-2-41-15,1 0 19 0,-2 0-7 0,2 0-9 16,-1 0 0-16,1 1-5 0,-2-1-6 0,1-1 6 15,1 1-8-15,0-1 4 0,-2 1-16 0,1-2 12 16,-1-8-3-16,2 16 11 0,-1-10-9 16,0 2 4-16,-1-8-3 0,2 11-3 0,-2-11 1 15,1 10 7-15,-1-10-18 0,3 6 2 16,-3-6 16-16,0 0-7 0,5 7-1 0,-5-7-2 16,0 0 2-16,0 0 6 0,9 1-8 0,-9-1-1 15,0 0-1-15,0 0-1 0,14-12 3 16,-9 7-6-16,0-2 6 0,1 1-8 15,1-3-5-15,1-1-10 0,-1 2 13 0,2-5 9 16,1 0-17-16,1-1 13 0,-1 0-3 0,4-1-15 0,-1-3-11 16,0 1 14-16,0 1-11 0,2-1 2 15,-2 0-8-15,2 0 12 0,-1 0-10 0,0 1 6 16,-1 0-4-16,0-1 12 0,-2 3-16 0,-1 2 4 16,-1 0 3-16,-1 2-1 0,-2 2-22 0,1 0-33 15,-1 2 14-15,-2 1-36 0,-4 5 1 16,7-4-32-16,-7 4-38 0,0 0-125 15,0 0-123-15,0 0-433 0,-9 27 65 0,1-18 73 16,-2 3 72-16,0 1 57 0,0 1 87 0,2 0 58 16</inkml:trace>
  <inkml:trace contextRef="#ctx0" brushRef="#br0" timeOffset="-158375.15">22557 9853 1205 0,'0'0'392'0,"0"0"-16"0,0 0-51 0,0 0-5 15,0 0-41-15,0 0-5 0,0 0-44 0,12 10 1 16,-12-10-29-16,0 0-13 0,1 11-7 15,-1-11-21-15,0 8-7 0,0-8-3 0,0 11-18 16,0-11 15-16,-1 13-35 0,1-13-3 0,0 13-20 16,0-13 12-16,-1 13-15 0,1-7-18 0,-1 2-10 15,1-8 23-15,-1 14-20 0,-1-8 2 16,2-6 5-16,-2 11-13 0,2-11-5 16,-2 9-5-16,2-9 18 0,-1 8-2 0,1-8 7 15,0 0-13-15,-2 9-5 0,2-9-17 0,0 0-6 16,0 0-16-16,0 0 19 15,0 0 8-15,0 0-14 16,0 0 3-16,0 0-2 16,0 0-6-1,0 0-4-15,0 0-16 16,21-12 0 46,-21 12 2-30,10-11-4-32,-5 5-16 15,3-1 13-15,0-1-8 16,-1 1 13-16,1-2-8 16,2 2-7-1,-1-1 2-15,0-1 11 16,-1 4-14-16,0-3 14 15,-1 2-11-15,-1 1 13 16,0 0-3-16,-1 2 11 31,-5 3-18-15,10-7 2-16,-10 7 31 0,9-3-20 0,-9 3 7 16,0 0-20-16,10 1 17 0,-10-1 19 0,0 0-8 15,8 7 0-15,-8-7-5 16,2 8 17-1,-2-8 1-15,2 10-13 16,-2-10 5 0,0 11 10-16,0-11-12 0,0 12 9 15,-2-3 9 1,2-9-6-16,-2 13-7 16,1-7-19-1,1-6 1 1,-2 13 23-1,2-7-1-15,0-6-4 16,-2 12-16-16,2-12-2 16,2 11 5-16,-2-11-18 15,2 11-21 1,-2-11-25 0,2 9-28-16,-2-9-19 15,6 8-2 1,-6-8-48-1,5 6-29 1,-5-6-74-16,8 2-130 16,-3 0-533-16,-5-2 49 0,0 0 69 15,0 0 102-15,20-6 29 16,-15 2 84-16,3 2 56 16,-2-2 67-16</inkml:trace>
  <inkml:trace contextRef="#ctx0" brushRef="#br0" timeOffset="-157989.58">23034 9878 698 0,'0'0'284'0,"0"0"-7"0,6-5-31 0,-6 5-3 0,0 0 15 0,0 0-43 0,0 0-25 0,0 0-11 0,0 0-10 0,0 0-10 0,0 0-16 0,0 0-15 0,0 0-5 0,0 0-8 16,0 0-23-16,0 0 5 0,0 0-7 0,0 0-3 0,-17-7 8 0,17 7-3 0,0 0-13 0,-13 2-10 0,13-2-5 0,0 0 13 0,-17 2-13 0,17-2-13 0,-14 3 8 0,7-2-3 0,-1 2-17 0,8-3 4 0,-12 3-7 0,7-1 5 0,5-2 3 0,-11 5-9 0,11-5 9 0,-13 4-3 0,9-2-21 0,4-2-9 0,-9 5 12 0,9-5-3 0,-7 5 6 0,7-5-16 0,-8 4 26 0,8-4-34 16,-5 4 9-16,5-4 7 0,0 0 2 0,-8 5-12 0,8-5 2 0,0 0-10 0,-5 3 10 0,5-3-5 0,0 0-5 0,0 0 5 0,-6 7 11 0,6-7-16 0,0 0-5 0,0 0 17 0,-5 6-12 0,5-6 8 15,0 0-3-15,0 0-2 0,-5 6-3 0,5-6 5 0,0 0-13 0,0 0 16 0,0 0-3 0,-4 7-5 0,4-7 5 0,0 0-12 0,0 0 4 0,-6 4 6 0,6-4-6 0,0 0 0 0,0 0 11 0,0 0-5 0,-8 5 7 0,8-5-10 0,0 0 2 0,0 0 1 0,-7 2-3 0,7-2 10 16,0 0-2-16,0 0-8 0,-8 3 2 0,8-3 11 0,0 0-28 0,0 0 12 0,0 0 6 0,0 0-21 0,-8 4-10 0,8-4 10 0,0 0-28 0,0 0 2 0,0 0-30 0,0 0-8 0,0 0-38 0,-5 4-46 0,5-4-78 0,0 0-86 0,0 0-44 0,0 0-370 0,0 0 47 0,0 0 68 0,0 0 73 16,0 0 47-16,0 0 61 0</inkml:trace>
  <inkml:trace contextRef="#ctx0" brushRef="#br0" timeOffset="-156300.96">22866 9951 749 0,'0'0'267'16,"0"0"-45"-16,0 0 9 0,0 0-26 0,0 0 30 16,0 0-46-16,0 0 3 0,9 1-46 15,-9-1 8-15,0 0-6 0,0 0-17 0,0 0-8 16,0 0 5-16,0 0-21 0,0 0-7 0,0 0-15 16,0 0 9-16,0 0-9 0,0 0 2 0,6 5-23 15,-6-5 5-15,0 0 5 16,0 0-10-16,7 5 3 0,-7-5 9 0,0 0-22 15,0 0-5-15,11 3-21 0,-11-3 21 0,0 0-1 16,7 2-12-16,-7-2 0 0,0 0 0 0,9 5-3 16,-9-5 8-16,0 0-5 0,10 4-5 0,-10-4 27 15,6 4-40-15,-6-4-5 0,7 4 5 16,-7-4 5-16,8 5 3 0,-8-5-8 0,8 3-8 16,-8-3 3-16,10 4 15 0,-10-4-18 0,8 4-5 15,-3-3 3-15,-5-1 10 0,8 4-21 0,-8-4 29 16,10 3-29-16,-10-3 21 0,10 3-20 15,-7-1 20-15,-3-2-13 0,8 3 0 0,-8-3-3 16,7 3 6-16,-7-3-8 0,7 4 13 0,-7-4-11 16,7 4 16-16,-7-4-23 0,6 3 13 0,-6-3 5 15,5 4 5-15,-5-4-18 0,6 3 23 16,-6-3-29-16,3 5 9 0,-3-5 2 16,0 0 16-16,5 5-19 0,-5-5-10 0,0 0 16 15,4 5-10-15,-4-5-4 0,0 0 27 0,0 0-16 16,0 7 0-16,0-7 8 0,0 0-3 15,0 0-20-15,-4 8 18 0,4-8 2 16,-2 5-5-16,2-5 5 0,-3 3-23 0,3-3 19 0,-3 4-9 16,3-4 11-16,0 0-3 0,-5 6 10 0,5-6-10 15,-5 3-7-15,5-3 9 0,-4 3-14 0,4-3 14 16,0 0-9-16,-7 5 2 0,7-5 13 16,-7 2-8-16,7-2 0 0,-5 1 13 0,5-1-31 15,-6 2 16-15,6-2-6 0,0 0 16 0,0 0-8 16,0 0 5-16,-20-2-7 0,20 2 17 15,-10 0-12-15,10 0 12 0,-10-2-14 0,10 2 4 16,-8-1 3-16,8 1 10 0,-9-2-11 16,9 2 1-16,-10-1-10 0,10 1 38 0,-9-2-23 15,9 2 12-15,-9-3-7 0,9 3 18 0,-7 0-20 16,7 0-6-16,0 0 13 0,-10-3 13 0,10 3-20 16,0 0-1-16,-8-5-15 0,8 5-5 15,0 0 23-15,-8-2-15 0,8 2 5 16,0 0-18-16,0 0 10 0,-7-3 10 0,7 3-38 15,0 0 3-15,-5-3-47 0,5 3-51 0,0 0-102 16,0 0-182-16,-3-3-478 0,3 3 79 0,0 0 79 16,0 0 74-16,0 0 62 0,0 0 56 15,-2-8 59-15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8F2724F2-2878-4AA1-A8D9-2566549F4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A06055-236E-4EBA-A96F-C9806ADE8B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4FFD0-C48E-4F74-8831-E02055C00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6AEF471-DD00-4D60-8F76-1D09F9AD9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9C759C6-8619-4863-A6A6-6A06F07E0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68A8B1-6630-4ED2-AEC9-2C8704F2AA6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9A520CB-1B91-49EC-BB52-A84257B34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AE09226-DEF1-4B01-9B72-94B8FCA0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90C7619-E93A-48DA-BE5D-59824723C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33D0A7-B7E7-455A-B99A-2BEB419975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E345302-2125-4F4C-91FA-596C61741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0A30797-D34D-41E0-AD25-5434E92C1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9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11999A-8EF7-4704-9A7C-83C3F98C7A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5C0D-A583-4171-AB6A-DFF1D3F82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41514C3-778E-4136-85F7-BD856A3B6C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5239F-0D83-411E-9865-6A70BB23B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15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2424E15-5C87-49A3-9C46-FE868DC166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A6D3C-A161-471D-9251-7DED6B186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91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24E0022-71E2-4078-9EBA-64E78FEBE8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D4951-CD61-4B81-B8A7-78D9B57A5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2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302419"/>
            <a:ext cx="1944688" cy="40981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2419"/>
            <a:ext cx="5683250" cy="40981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C5AEC3-0D6B-401B-99A4-40BE59B3AE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498D8-3FA5-4EFC-9C93-A86F62B74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5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86BBA51-D61D-4F41-9FEF-F856E9F9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34400" cy="4572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68C93E-036F-4095-A571-82F5C29D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3657600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371" tIns="38186" rIns="76371" bIns="38186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endParaRPr lang="en-US" altLang="en-US" sz="975" b="0">
              <a:latin typeface="Arial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01809-68EE-42B0-9D1A-63B9FE9C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772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371" tIns="38186" rIns="76371" bIns="38186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1714500"/>
            <a:ext cx="7759700" cy="85725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9" y="2924175"/>
            <a:ext cx="6372225" cy="1312069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61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E25D00-54A7-4919-B817-479C45BD1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F21A6-A04F-40E3-9C09-B5693226E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95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3FC33F-54A5-4FCF-BB45-6ADFD54593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95E6B-4DE4-4C81-90AB-11278C5F83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5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3486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3486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1C4EF23-B9E4-46DB-BC9D-FE08B0F8D9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5C17A-FCD7-4044-AD9F-14A436317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9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F050105-9BAE-4E46-B638-1E20315F28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7D170-D36E-4F08-91D1-A1D4F4E24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0D1F5B9-DDCB-4F1E-BAF1-C0897A448E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B9A3A-2E37-47E2-A435-8269E1CD9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163FDA-0FB2-4D5E-8787-F6BF6BF85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 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58964ED-5982-4CDC-A787-038920188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302419"/>
            <a:ext cx="77739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08F5EF18-44BF-42EF-B52B-5B4E8402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34400" cy="4572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D3C6EC-2B69-4059-9539-593C4E2B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3657600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371" tIns="38186" rIns="76371" bIns="38186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defRPr/>
            </a:pPr>
            <a:endParaRPr lang="en-US" altLang="en-US" sz="975" b="0">
              <a:latin typeface="Arial" pitchFamily="34" charset="0"/>
            </a:endParaRPr>
          </a:p>
        </p:txBody>
      </p:sp>
      <p:sp>
        <p:nvSpPr>
          <p:cNvPr id="182281" name="Rectangle 9">
            <a:extLst>
              <a:ext uri="{FF2B5EF4-FFF2-40B4-BE49-F238E27FC236}">
                <a16:creationId xmlns:a16="http://schemas.microsoft.com/office/drawing/2014/main" id="{20F8E839-29FA-490D-B266-9D17ADDF72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9" y="4791076"/>
            <a:ext cx="554037" cy="251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975" b="0">
                <a:latin typeface="Arial" panose="020B0604020202020204" pitchFamily="34" charset="0"/>
              </a:defRPr>
            </a:lvl1pPr>
          </a:lstStyle>
          <a:p>
            <a:fld id="{3C6FEBFB-865F-465F-A232-23A30BE08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2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2pPr>
      <a:lvl3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3pPr>
      <a:lvl4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4pPr>
      <a:lvl5pPr algn="ctr" defTabSz="764381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B Nazanin" pitchFamily="2" charset="-78"/>
        </a:defRPr>
      </a:lvl5pPr>
      <a:lvl6pPr marL="3429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6858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0287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371600" algn="ctr" defTabSz="764381" rtl="0" fontAlgn="base">
        <a:spcBef>
          <a:spcPct val="0"/>
        </a:spcBef>
        <a:spcAft>
          <a:spcPct val="0"/>
        </a:spcAft>
        <a:defRPr sz="3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3000" b="1">
          <a:solidFill>
            <a:srgbClr val="FF5050"/>
          </a:solidFill>
          <a:latin typeface="+mn-lt"/>
          <a:ea typeface="+mn-ea"/>
          <a:cs typeface="+mn-cs"/>
        </a:defRPr>
      </a:lvl1pPr>
      <a:lvl2pPr marL="6858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00FF"/>
          </a:solidFill>
          <a:latin typeface="+mn-lt"/>
          <a:cs typeface="+mn-cs"/>
        </a:defRPr>
      </a:lvl2pPr>
      <a:lvl3pPr marL="1066800" indent="-2952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100">
          <a:solidFill>
            <a:schemeClr val="tx1"/>
          </a:solidFill>
          <a:latin typeface="+mn-lt"/>
          <a:cs typeface="+mn-cs"/>
        </a:defRPr>
      </a:lvl3pPr>
      <a:lvl4pPr marL="1415654" indent="-26312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500">
          <a:solidFill>
            <a:schemeClr val="tx1"/>
          </a:solidFill>
          <a:latin typeface="+mn-lt"/>
          <a:cs typeface="+mn-cs"/>
        </a:defRPr>
      </a:lvl4pPr>
      <a:lvl5pPr marL="1720454" indent="-2190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500">
          <a:solidFill>
            <a:schemeClr val="tx1"/>
          </a:solidFill>
          <a:latin typeface="+mn-lt"/>
          <a:cs typeface="+mn-cs"/>
        </a:defRPr>
      </a:lvl5pPr>
      <a:lvl6pPr marL="2063354" indent="-2190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2406254" indent="-2190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2749154" indent="-2190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3092054" indent="-2190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820883" y="2739673"/>
            <a:ext cx="5217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حل تمرین مدار منطقی  </a:t>
            </a:r>
            <a:br>
              <a:rPr lang="fa-IR" dirty="0">
                <a:cs typeface="B Nazanin" panose="00000400000000000000" pitchFamily="2" charset="-78"/>
              </a:rPr>
            </a:br>
            <a:endParaRPr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8093F-8208-401B-BCA9-1D1F91A0F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13C0D0-0E5F-4C78-92DA-9CED4CFA4A0F}"/>
                  </a:ext>
                </a:extLst>
              </p14:cNvPr>
              <p14:cNvContentPartPr/>
              <p14:nvPr/>
            </p14:nvContentPartPr>
            <p14:xfrm>
              <a:off x="0" y="313920"/>
              <a:ext cx="8916480" cy="351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13C0D0-0E5F-4C78-92DA-9CED4CFA4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04560"/>
                <a:ext cx="8935200" cy="35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D38971-E764-4DD2-9044-9F6D3A54D672}"/>
                  </a:ext>
                </a:extLst>
              </p14:cNvPr>
              <p14:cNvContentPartPr/>
              <p14:nvPr/>
            </p14:nvContentPartPr>
            <p14:xfrm>
              <a:off x="550800" y="1031760"/>
              <a:ext cx="8122680" cy="342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D38971-E764-4DD2-9044-9F6D3A54D6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440" y="1022400"/>
                <a:ext cx="8141400" cy="34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0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34C9-3872-484B-A5B8-86C513EFF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0B154F-0768-48E2-B6D9-F5AF6EAE927D}"/>
                  </a:ext>
                </a:extLst>
              </p14:cNvPr>
              <p14:cNvContentPartPr/>
              <p14:nvPr/>
            </p14:nvContentPartPr>
            <p14:xfrm>
              <a:off x="2011320" y="329760"/>
              <a:ext cx="6179400" cy="28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0B154F-0768-48E2-B6D9-F5AF6EAE9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960" y="320400"/>
                <a:ext cx="6198120" cy="28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09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مروری بر درس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>
            <a:extLst>
              <a:ext uri="{FF2B5EF4-FFF2-40B4-BE49-F238E27FC236}">
                <a16:creationId xmlns:a16="http://schemas.microsoft.com/office/drawing/2014/main" id="{C6560CEF-F8F0-44C4-8AAD-8213E8CA5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15554">
              <a:spcBef>
                <a:spcPct val="20000"/>
              </a:spcBef>
              <a:buChar char="•"/>
              <a:defRPr sz="3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557213" indent="-214313" defTabSz="615554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8572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21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2001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15430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18859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2288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25717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29146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fld id="{F103C542-D1DC-46F2-AA44-980B319534C0}" type="slidenum">
              <a:rPr lang="en-US" altLang="en-US" sz="975" b="0" kern="120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3</a:t>
            </a:fld>
            <a:endParaRPr lang="en-US" altLang="en-US" sz="975" b="0" kern="1200">
              <a:solidFill>
                <a:srgbClr val="000000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8352511-C723-40D4-BD63-7AE236C7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113" y="375048"/>
            <a:ext cx="5772150" cy="602456"/>
          </a:xfrm>
        </p:spPr>
        <p:txBody>
          <a:bodyPr/>
          <a:lstStyle/>
          <a:p>
            <a:pPr eaLnBrk="1" hangingPunct="1"/>
            <a:r>
              <a:rPr lang="en-US" altLang="en-US" sz="2700"/>
              <a:t>Setup Time, Hold Time and Propagation Delay</a:t>
            </a:r>
          </a:p>
        </p:txBody>
      </p:sp>
      <p:sp>
        <p:nvSpPr>
          <p:cNvPr id="40964" name="Rectangle 10">
            <a:extLst>
              <a:ext uri="{FF2B5EF4-FFF2-40B4-BE49-F238E27FC236}">
                <a16:creationId xmlns:a16="http://schemas.microsoft.com/office/drawing/2014/main" id="{FE85C722-933F-45EA-AFF0-3E05EB0AB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143001"/>
            <a:ext cx="6172200" cy="339447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Setup time: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D input must be stable for a certain amount of time BEFORE the active edge of clock</a:t>
            </a:r>
          </a:p>
          <a:p>
            <a:pPr marL="557213" lvl="1" indent="-214313" eaLnBrk="1" hangingPunct="1">
              <a:lnSpc>
                <a:spcPct val="80000"/>
              </a:lnSpc>
            </a:pPr>
            <a:endParaRPr lang="en-US" altLang="en-US" sz="15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Hold time: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D input must be stable for a certain amount of time AFTER the active edge of the clock</a:t>
            </a:r>
          </a:p>
          <a:p>
            <a:pPr marL="557213" lvl="1" indent="-214313" eaLnBrk="1" hangingPunct="1">
              <a:lnSpc>
                <a:spcPct val="80000"/>
              </a:lnSpc>
            </a:pPr>
            <a:endParaRPr lang="en-US" altLang="en-US" sz="15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Propagation Delay (Clock-to-Output): 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From the time the clock changes to the time the output changes</a:t>
            </a:r>
          </a:p>
          <a:p>
            <a:pPr marL="557213" lvl="1" indent="-214313" eaLnBrk="1" hangingPunct="1">
              <a:lnSpc>
                <a:spcPct val="80000"/>
              </a:lnSpc>
            </a:pPr>
            <a:endParaRPr lang="en-US" altLang="en-US" sz="15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Propagation Delay (Data-to-Output): 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From the time the data changes to the time the output changes</a:t>
            </a:r>
          </a:p>
          <a:p>
            <a:pPr marL="557213" lvl="1" indent="-214313" eaLnBrk="1" hangingPunct="1">
              <a:lnSpc>
                <a:spcPct val="80000"/>
              </a:lnSpc>
            </a:pPr>
            <a:r>
              <a:rPr lang="en-US" altLang="en-US" sz="1500"/>
              <a:t>Mainly defined for latches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0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450C07-8664-44D1-88A5-3D5A78F87F05}"/>
                  </a:ext>
                </a:extLst>
              </p14:cNvPr>
              <p14:cNvContentPartPr/>
              <p14:nvPr/>
            </p14:nvContentPartPr>
            <p14:xfrm>
              <a:off x="4133880" y="1083960"/>
              <a:ext cx="919440" cy="44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450C07-8664-44D1-88A5-3D5A78F87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520" y="1074600"/>
                <a:ext cx="938160" cy="45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E4CE9068-B47C-41D2-B30D-7854CE62D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15554">
              <a:spcBef>
                <a:spcPct val="20000"/>
              </a:spcBef>
              <a:buChar char="•"/>
              <a:defRPr sz="3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557213" indent="-214313" defTabSz="615554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8572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21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2001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15430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18859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2288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25717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29146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fld id="{C1345255-B6EF-4876-8CE6-706367102260}" type="slidenum">
              <a:rPr lang="en-US" altLang="en-US" sz="975" b="0" kern="120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4</a:t>
            </a:fld>
            <a:endParaRPr lang="en-US" altLang="en-US" sz="975" b="0" kern="1200">
              <a:solidFill>
                <a:srgbClr val="000000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34C4BDE-C0CE-4A52-A4FD-94CF1F40B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113" y="510779"/>
            <a:ext cx="5772150" cy="602456"/>
          </a:xfrm>
        </p:spPr>
        <p:txBody>
          <a:bodyPr/>
          <a:lstStyle/>
          <a:p>
            <a:pPr eaLnBrk="1" hangingPunct="1"/>
            <a:r>
              <a:rPr lang="en-US" altLang="en-US" sz="2700"/>
              <a:t>Setup &amp; Hold Time and Propagation Delay</a:t>
            </a:r>
          </a:p>
        </p:txBody>
      </p:sp>
      <p:sp>
        <p:nvSpPr>
          <p:cNvPr id="74756" name="Text Box 3">
            <a:extLst>
              <a:ext uri="{FF2B5EF4-FFF2-40B4-BE49-F238E27FC236}">
                <a16:creationId xmlns:a16="http://schemas.microsoft.com/office/drawing/2014/main" id="{34EDB195-69CB-4543-BC75-0E4E1005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18097"/>
            <a:ext cx="6057900" cy="30008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defTabSz="685800" fontAlgn="base" latinLnBrk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ko-KR" sz="1350" b="0" kern="12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Setup and hold times for a rising edge-triggered D flip-flop</a:t>
            </a:r>
          </a:p>
        </p:txBody>
      </p:sp>
      <p:pic>
        <p:nvPicPr>
          <p:cNvPr id="74757" name="Picture 4" descr="roth+f11-16">
            <a:extLst>
              <a:ext uri="{FF2B5EF4-FFF2-40B4-BE49-F238E27FC236}">
                <a16:creationId xmlns:a16="http://schemas.microsoft.com/office/drawing/2014/main" id="{C78B7236-AA16-4024-9748-1E76E431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97894"/>
            <a:ext cx="6110288" cy="183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6453" name="Text Box 5">
            <a:extLst>
              <a:ext uri="{FF2B5EF4-FFF2-40B4-BE49-F238E27FC236}">
                <a16:creationId xmlns:a16="http://schemas.microsoft.com/office/drawing/2014/main" id="{AD94218A-A203-460D-8EF9-2D9F8F354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976688"/>
            <a:ext cx="5076825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defTabSz="764381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025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2025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pLH </a:t>
            </a:r>
            <a:r>
              <a:rPr lang="en-US" altLang="en-US" sz="2025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may be different than t</a:t>
            </a:r>
            <a:r>
              <a:rPr lang="en-US" altLang="en-US" sz="2025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pHL</a:t>
            </a:r>
          </a:p>
          <a:p>
            <a:pPr defTabSz="764381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025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2025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lang="en-US" altLang="en-US" sz="2025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clock-to-output vs. t</a:t>
            </a:r>
            <a:r>
              <a:rPr lang="en-US" altLang="en-US" sz="2025" kern="1200" baseline="-250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</a:t>
            </a:r>
            <a:r>
              <a:rPr lang="en-US" altLang="en-US" sz="2025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D-to-output</a:t>
            </a:r>
          </a:p>
        </p:txBody>
      </p:sp>
      <p:sp>
        <p:nvSpPr>
          <p:cNvPr id="74759" name="Freeform 6">
            <a:extLst>
              <a:ext uri="{FF2B5EF4-FFF2-40B4-BE49-F238E27FC236}">
                <a16:creationId xmlns:a16="http://schemas.microsoft.com/office/drawing/2014/main" id="{6A2B2EE8-397B-47F7-B292-429404B8A436}"/>
              </a:ext>
            </a:extLst>
          </p:cNvPr>
          <p:cNvSpPr>
            <a:spLocks/>
          </p:cNvSpPr>
          <p:nvPr/>
        </p:nvSpPr>
        <p:spPr bwMode="auto">
          <a:xfrm>
            <a:off x="4787503" y="2787254"/>
            <a:ext cx="270272" cy="540544"/>
          </a:xfrm>
          <a:custGeom>
            <a:avLst/>
            <a:gdLst>
              <a:gd name="T0" fmla="*/ 0 w 227"/>
              <a:gd name="T1" fmla="*/ 0 h 454"/>
              <a:gd name="T2" fmla="*/ 2147483646 w 227"/>
              <a:gd name="T3" fmla="*/ 2147483646 h 454"/>
              <a:gd name="T4" fmla="*/ 2147483646 w 227"/>
              <a:gd name="T5" fmla="*/ 2147483646 h 454"/>
              <a:gd name="T6" fmla="*/ 0 60000 65536"/>
              <a:gd name="T7" fmla="*/ 0 60000 65536"/>
              <a:gd name="T8" fmla="*/ 0 60000 65536"/>
              <a:gd name="T9" fmla="*/ 0 w 227"/>
              <a:gd name="T10" fmla="*/ 0 h 454"/>
              <a:gd name="T11" fmla="*/ 227 w 227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454">
                <a:moveTo>
                  <a:pt x="0" y="0"/>
                </a:moveTo>
                <a:cubicBezTo>
                  <a:pt x="49" y="144"/>
                  <a:pt x="99" y="288"/>
                  <a:pt x="137" y="363"/>
                </a:cubicBezTo>
                <a:cubicBezTo>
                  <a:pt x="175" y="438"/>
                  <a:pt x="201" y="446"/>
                  <a:pt x="227" y="4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25" b="1" kern="1200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ABCA85-C501-4D84-8F13-B04244192B0C}"/>
                  </a:ext>
                </a:extLst>
              </p14:cNvPr>
              <p14:cNvContentPartPr/>
              <p14:nvPr/>
            </p14:nvContentPartPr>
            <p14:xfrm>
              <a:off x="4583160" y="2665800"/>
              <a:ext cx="556560" cy="134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ABCA85-C501-4D84-8F13-B04244192B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800" y="2656440"/>
                <a:ext cx="575280" cy="135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EF79A6F4-6809-40FB-87BE-626DA5910E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15554">
              <a:spcBef>
                <a:spcPct val="20000"/>
              </a:spcBef>
              <a:buChar char="•"/>
              <a:defRPr sz="3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557213" indent="-214313" defTabSz="615554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8572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21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2001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1543050" indent="-171450" defTabSz="615554">
              <a:spcBef>
                <a:spcPct val="20000"/>
              </a:spcBef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18859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2288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25717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2914650" indent="-171450" defTabSz="615554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5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fld id="{DF63B251-D88E-43D3-84F7-9D54ED1A8EAE}" type="slidenum">
              <a:rPr lang="en-US" altLang="en-US" sz="975" b="0" kern="120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5</a:t>
            </a:fld>
            <a:endParaRPr lang="en-US" altLang="en-US" sz="975" b="0" kern="1200">
              <a:solidFill>
                <a:srgbClr val="000000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83D3E36-2A03-449B-9613-940A8C114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Timing Requirements</a:t>
            </a:r>
          </a:p>
        </p:txBody>
      </p:sp>
      <p:sp>
        <p:nvSpPr>
          <p:cNvPr id="78852" name="Text Box 6">
            <a:extLst>
              <a:ext uri="{FF2B5EF4-FFF2-40B4-BE49-F238E27FC236}">
                <a16:creationId xmlns:a16="http://schemas.microsoft.com/office/drawing/2014/main" id="{DDCA9AA6-306A-44F2-A587-B1E31FEC3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28700"/>
            <a:ext cx="4572000" cy="300082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defTabSz="685800" fontAlgn="base" latinLnBrk="1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ko-KR" sz="1350" b="0" kern="120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Determination of minimum clock period</a:t>
            </a:r>
          </a:p>
        </p:txBody>
      </p:sp>
      <p:pic>
        <p:nvPicPr>
          <p:cNvPr id="78853" name="Picture 7" descr="roth+f11-17">
            <a:extLst>
              <a:ext uri="{FF2B5EF4-FFF2-40B4-BE49-F238E27FC236}">
                <a16:creationId xmlns:a16="http://schemas.microsoft.com/office/drawing/2014/main" id="{2840C14A-729F-482D-9CE5-B6578866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371600"/>
            <a:ext cx="5715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8">
            <a:extLst>
              <a:ext uri="{FF2B5EF4-FFF2-40B4-BE49-F238E27FC236}">
                <a16:creationId xmlns:a16="http://schemas.microsoft.com/office/drawing/2014/main" id="{3BB3B23E-A0A8-4C8A-9049-10FCB037E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1545431"/>
            <a:ext cx="1241822" cy="151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marL="173831" indent="-173831" defTabSz="764381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Assume:</a:t>
            </a:r>
          </a:p>
          <a:p>
            <a:pPr marL="173831" indent="-173831" defTabSz="764381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425" kern="1200" baseline="-250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co</a:t>
            </a: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= 5 ns</a:t>
            </a:r>
          </a:p>
          <a:p>
            <a:pPr marL="173831" indent="-173831" defTabSz="764381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425" kern="1200" baseline="-250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p,inv</a:t>
            </a: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 = 2 ns</a:t>
            </a:r>
          </a:p>
          <a:p>
            <a:pPr marL="173831" indent="-173831" defTabSz="764381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t</a:t>
            </a:r>
            <a:r>
              <a:rPr lang="en-US" altLang="en-US" sz="1425" kern="1200" baseline="-250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su</a:t>
            </a:r>
            <a:r>
              <a:rPr lang="en-US" altLang="en-US" sz="1425" kern="120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= 3 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759BCE-AA47-4DE3-977D-0959448821E5}"/>
                  </a:ext>
                </a:extLst>
              </p14:cNvPr>
              <p14:cNvContentPartPr/>
              <p14:nvPr/>
            </p14:nvContentPartPr>
            <p14:xfrm>
              <a:off x="2704680" y="2116080"/>
              <a:ext cx="6187320" cy="276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759BCE-AA47-4DE3-977D-095944882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5320" y="2106720"/>
                <a:ext cx="6206040" cy="27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F52CE8-CB31-410A-99F7-69A7C2D7FB17}"/>
                  </a:ext>
                </a:extLst>
              </p14:cNvPr>
              <p14:cNvContentPartPr/>
              <p14:nvPr/>
            </p14:nvContentPartPr>
            <p14:xfrm>
              <a:off x="2141640" y="3211200"/>
              <a:ext cx="2449440" cy="49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F52CE8-CB31-410A-99F7-69A7C2D7F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2280" y="3201840"/>
                <a:ext cx="2468160" cy="51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7200" dirty="0">
                <a:solidFill>
                  <a:schemeClr val="accent2"/>
                </a:solidFill>
              </a:rPr>
              <a:t>2</a:t>
            </a:r>
            <a:r>
              <a:rPr lang="en" sz="7200" dirty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نمونه سوالات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0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BB1C-9932-4E5E-B6DC-C9764162C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F92E2-58DC-4BC9-ACA0-E6243035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01" y="611791"/>
            <a:ext cx="7034546" cy="34530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FBAF31-5495-4AC6-B53C-EDEFCD3268EB}"/>
              </a:ext>
            </a:extLst>
          </p:cNvPr>
          <p:cNvGrpSpPr/>
          <p:nvPr/>
        </p:nvGrpSpPr>
        <p:grpSpPr>
          <a:xfrm>
            <a:off x="1978233" y="1228259"/>
            <a:ext cx="2427120" cy="50760"/>
            <a:chOff x="1978233" y="1228259"/>
            <a:chExt cx="242712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D867F5-6E41-4E91-A594-7C03728CE2AB}"/>
                    </a:ext>
                  </a:extLst>
                </p14:cNvPr>
                <p14:cNvContentPartPr/>
                <p14:nvPr/>
              </p14:nvContentPartPr>
              <p14:xfrm>
                <a:off x="1978233" y="1228619"/>
                <a:ext cx="673560" cy="25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D867F5-6E41-4E91-A594-7C03728CE2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9593" y="1219979"/>
                  <a:ext cx="691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7F51CF-1FB2-41F6-A923-6F20B159ABD0}"/>
                    </a:ext>
                  </a:extLst>
                </p14:cNvPr>
                <p14:cNvContentPartPr/>
                <p14:nvPr/>
              </p14:nvContentPartPr>
              <p14:xfrm>
                <a:off x="2811993" y="1235099"/>
                <a:ext cx="632520" cy="3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7F51CF-1FB2-41F6-A923-6F20B159AB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3353" y="1226459"/>
                  <a:ext cx="650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85B374-B4FB-404C-B095-83011AB9D688}"/>
                    </a:ext>
                  </a:extLst>
                </p14:cNvPr>
                <p14:cNvContentPartPr/>
                <p14:nvPr/>
              </p14:nvContentPartPr>
              <p14:xfrm>
                <a:off x="3603273" y="1228259"/>
                <a:ext cx="802080" cy="5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85B374-B4FB-404C-B095-83011AB9D6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94273" y="1219259"/>
                  <a:ext cx="81972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084DB7-456A-4A02-8179-4532853ABCFD}"/>
                  </a:ext>
                </a:extLst>
              </p14:cNvPr>
              <p14:cNvContentPartPr/>
              <p14:nvPr/>
            </p14:nvContentPartPr>
            <p14:xfrm>
              <a:off x="5485353" y="1205939"/>
              <a:ext cx="699840" cy="5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084DB7-456A-4A02-8179-4532853AB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6353" y="1196939"/>
                <a:ext cx="7174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653B60-1DA6-4AFF-BB88-471D9242A686}"/>
                  </a:ext>
                </a:extLst>
              </p14:cNvPr>
              <p14:cNvContentPartPr/>
              <p14:nvPr/>
            </p14:nvContentPartPr>
            <p14:xfrm>
              <a:off x="177120" y="1132560"/>
              <a:ext cx="8625240" cy="3947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653B60-1DA6-4AFF-BB88-471D9242A6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7760" y="1123200"/>
                <a:ext cx="8643960" cy="39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9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BB1C-9932-4E5E-B6DC-C9764162C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C0365-49FE-4CCD-8D74-246DA6AD0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6" t="22500" r="25625" b="26945"/>
          <a:stretch/>
        </p:blipFill>
        <p:spPr>
          <a:xfrm>
            <a:off x="3463264" y="133067"/>
            <a:ext cx="5680736" cy="3027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3A382-9A2A-4463-A1CA-5BBC39B84D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1" t="17917" r="25546" b="46806"/>
          <a:stretch/>
        </p:blipFill>
        <p:spPr>
          <a:xfrm>
            <a:off x="0" y="2785914"/>
            <a:ext cx="5749578" cy="22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BB1C-9932-4E5E-B6DC-C9764162C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91F3E-3E29-4BDC-92DE-CDD63FFA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27" y="471967"/>
            <a:ext cx="3067050" cy="1571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C0AF90-2076-4808-8495-24C9B3DC8175}"/>
                  </a:ext>
                </a:extLst>
              </p14:cNvPr>
              <p14:cNvContentPartPr/>
              <p14:nvPr/>
            </p14:nvContentPartPr>
            <p14:xfrm>
              <a:off x="220680" y="251640"/>
              <a:ext cx="6568920" cy="428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C0AF90-2076-4808-8495-24C9B3DC81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320" y="242280"/>
                <a:ext cx="6587640" cy="43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17851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5">
      <a:majorFont>
        <a:latin typeface="Arial"/>
        <a:ea typeface=""/>
        <a:cs typeface="B Nazanin"/>
      </a:majorFont>
      <a:minorFont>
        <a:latin typeface="Arial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166</Words>
  <Application>Microsoft Office PowerPoint</Application>
  <PresentationFormat>On-screen Show (16:9)</PresentationFormat>
  <Paragraphs>41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Raleway</vt:lpstr>
      <vt:lpstr>Times New Roman</vt:lpstr>
      <vt:lpstr>Wingdings</vt:lpstr>
      <vt:lpstr>Arial</vt:lpstr>
      <vt:lpstr>Gulim</vt:lpstr>
      <vt:lpstr>Lato</vt:lpstr>
      <vt:lpstr>Antonio template</vt:lpstr>
      <vt:lpstr>1_presentation_template</vt:lpstr>
      <vt:lpstr>حل تمرین مدار منطقی   </vt:lpstr>
      <vt:lpstr>1. مروری بر درس</vt:lpstr>
      <vt:lpstr>Setup Time, Hold Time and Propagation Delay</vt:lpstr>
      <vt:lpstr>Setup &amp; Hold Time and Propagation Delay</vt:lpstr>
      <vt:lpstr>Timing Requirements</vt:lpstr>
      <vt:lpstr>2. نمونه سوالات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دوم حل تمرین مدار منطقی   </dc:title>
  <dc:creator>Yeganeh Kordi</dc:creator>
  <cp:lastModifiedBy>Yeganeh Kordi</cp:lastModifiedBy>
  <cp:revision>7</cp:revision>
  <dcterms:modified xsi:type="dcterms:W3CDTF">2021-12-15T05:45:48Z</dcterms:modified>
</cp:coreProperties>
</file>