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47" r:id="rId1"/>
  </p:sldMasterIdLst>
  <p:sldIdLst>
    <p:sldId id="256" r:id="rId2"/>
    <p:sldId id="257" r:id="rId3"/>
    <p:sldId id="258" r:id="rId4"/>
    <p:sldId id="259" r:id="rId5"/>
    <p:sldId id="267" r:id="rId6"/>
    <p:sldId id="261" r:id="rId7"/>
    <p:sldId id="268" r:id="rId8"/>
    <p:sldId id="262" r:id="rId9"/>
    <p:sldId id="269" r:id="rId10"/>
    <p:sldId id="263" r:id="rId11"/>
    <p:sldId id="270" r:id="rId12"/>
    <p:sldId id="264" r:id="rId13"/>
    <p:sldId id="273" r:id="rId14"/>
    <p:sldId id="274" r:id="rId15"/>
    <p:sldId id="272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7316A4-915C-4A6A-8BCC-88BB1F7300FA}" v="89" dt="2025-08-31T06:31:55.8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51" autoAdjust="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56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ma kaushik" userId="0c0d7b87d5160be2" providerId="LiveId" clId="{C6E892E2-80CC-4FFB-8FE3-46E5AC1B323C}"/>
    <pc:docChg chg="undo custSel addSld delSld modSld sldOrd">
      <pc:chgData name="chama kaushik" userId="0c0d7b87d5160be2" providerId="LiveId" clId="{C6E892E2-80CC-4FFB-8FE3-46E5AC1B323C}" dt="2025-08-31T06:32:59.137" v="2004" actId="207"/>
      <pc:docMkLst>
        <pc:docMk/>
      </pc:docMkLst>
      <pc:sldChg chg="addSp delSp modSp mod modClrScheme chgLayout">
        <pc:chgData name="chama kaushik" userId="0c0d7b87d5160be2" providerId="LiveId" clId="{C6E892E2-80CC-4FFB-8FE3-46E5AC1B323C}" dt="2025-08-31T06:32:59.137" v="2004" actId="207"/>
        <pc:sldMkLst>
          <pc:docMk/>
          <pc:sldMk cId="0" sldId="256"/>
        </pc:sldMkLst>
        <pc:spChg chg="mod ord">
          <ac:chgData name="chama kaushik" userId="0c0d7b87d5160be2" providerId="LiveId" clId="{C6E892E2-80CC-4FFB-8FE3-46E5AC1B323C}" dt="2025-08-31T06:24:18.714" v="1972" actId="27636"/>
          <ac:spMkLst>
            <pc:docMk/>
            <pc:sldMk cId="0" sldId="256"/>
            <ac:spMk id="2" creationId="{00000000-0000-0000-0000-000000000000}"/>
          </ac:spMkLst>
        </pc:spChg>
        <pc:spChg chg="mod ord">
          <ac:chgData name="chama kaushik" userId="0c0d7b87d5160be2" providerId="LiveId" clId="{C6E892E2-80CC-4FFB-8FE3-46E5AC1B323C}" dt="2025-08-31T06:25:51.705" v="1988" actId="207"/>
          <ac:spMkLst>
            <pc:docMk/>
            <pc:sldMk cId="0" sldId="256"/>
            <ac:spMk id="3" creationId="{00000000-0000-0000-0000-000000000000}"/>
          </ac:spMkLst>
        </pc:spChg>
        <pc:spChg chg="add del mod">
          <ac:chgData name="chama kaushik" userId="0c0d7b87d5160be2" providerId="LiveId" clId="{C6E892E2-80CC-4FFB-8FE3-46E5AC1B323C}" dt="2025-08-30T16:11:45.025" v="90"/>
          <ac:spMkLst>
            <pc:docMk/>
            <pc:sldMk cId="0" sldId="256"/>
            <ac:spMk id="4" creationId="{85BB6C6E-F45F-500B-F3D7-9D0AADAE545B}"/>
          </ac:spMkLst>
        </pc:spChg>
        <pc:spChg chg="add del mod">
          <ac:chgData name="chama kaushik" userId="0c0d7b87d5160be2" providerId="LiveId" clId="{C6E892E2-80CC-4FFB-8FE3-46E5AC1B323C}" dt="2025-08-30T16:15:37.349" v="118" actId="21"/>
          <ac:spMkLst>
            <pc:docMk/>
            <pc:sldMk cId="0" sldId="256"/>
            <ac:spMk id="5" creationId="{30E10856-0D98-DF77-DE0B-10FCFA38EAB9}"/>
          </ac:spMkLst>
        </pc:spChg>
        <pc:spChg chg="add mod">
          <ac:chgData name="chama kaushik" userId="0c0d7b87d5160be2" providerId="LiveId" clId="{C6E892E2-80CC-4FFB-8FE3-46E5AC1B323C}" dt="2025-08-30T16:15:39.423" v="119"/>
          <ac:spMkLst>
            <pc:docMk/>
            <pc:sldMk cId="0" sldId="256"/>
            <ac:spMk id="7" creationId="{30E10856-0D98-DF77-DE0B-10FCFA38EAB9}"/>
          </ac:spMkLst>
        </pc:spChg>
        <pc:spChg chg="add mod">
          <ac:chgData name="chama kaushik" userId="0c0d7b87d5160be2" providerId="LiveId" clId="{C6E892E2-80CC-4FFB-8FE3-46E5AC1B323C}" dt="2025-08-31T06:32:59.137" v="2004" actId="207"/>
          <ac:spMkLst>
            <pc:docMk/>
            <pc:sldMk cId="0" sldId="256"/>
            <ac:spMk id="9" creationId="{D32BA25C-E370-9F28-5DB9-8895A46EFC31}"/>
          </ac:spMkLst>
        </pc:spChg>
        <pc:picChg chg="add del mod">
          <ac:chgData name="chama kaushik" userId="0c0d7b87d5160be2" providerId="LiveId" clId="{C6E892E2-80CC-4FFB-8FE3-46E5AC1B323C}" dt="2025-08-31T06:31:41.150" v="1997" actId="21"/>
          <ac:picMkLst>
            <pc:docMk/>
            <pc:sldMk cId="0" sldId="256"/>
            <ac:picMk id="5" creationId="{0782CD7E-F660-5BA4-2199-FAD5878F28DC}"/>
          </ac:picMkLst>
        </pc:picChg>
        <pc:picChg chg="del mod">
          <ac:chgData name="chama kaushik" userId="0c0d7b87d5160be2" providerId="LiveId" clId="{C6E892E2-80CC-4FFB-8FE3-46E5AC1B323C}" dt="2025-08-30T16:15:21.986" v="116" actId="21"/>
          <ac:picMkLst>
            <pc:docMk/>
            <pc:sldMk cId="0" sldId="256"/>
            <ac:picMk id="6" creationId="{C7E8E8EE-7764-D541-6714-B3BAC1D1EEA9}"/>
          </ac:picMkLst>
        </pc:picChg>
        <pc:picChg chg="add mod">
          <ac:chgData name="chama kaushik" userId="0c0d7b87d5160be2" providerId="LiveId" clId="{C6E892E2-80CC-4FFB-8FE3-46E5AC1B323C}" dt="2025-08-31T06:32:10.906" v="2003" actId="14100"/>
          <ac:picMkLst>
            <pc:docMk/>
            <pc:sldMk cId="0" sldId="256"/>
            <ac:picMk id="7" creationId="{F7675C6A-C96C-70AF-C5CD-9EBBB23EE19B}"/>
          </ac:picMkLst>
        </pc:picChg>
        <pc:picChg chg="del mod">
          <ac:chgData name="chama kaushik" userId="0c0d7b87d5160be2" providerId="LiveId" clId="{C6E892E2-80CC-4FFB-8FE3-46E5AC1B323C}" dt="2025-08-30T16:18:30.416" v="152" actId="21"/>
          <ac:picMkLst>
            <pc:docMk/>
            <pc:sldMk cId="0" sldId="256"/>
            <ac:picMk id="10" creationId="{8EABF20E-A028-2820-4133-4035571DE5BE}"/>
          </ac:picMkLst>
        </pc:picChg>
        <pc:picChg chg="add mod">
          <ac:chgData name="chama kaushik" userId="0c0d7b87d5160be2" providerId="LiveId" clId="{C6E892E2-80CC-4FFB-8FE3-46E5AC1B323C}" dt="2025-08-31T06:24:03.840" v="1967" actId="1076"/>
          <ac:picMkLst>
            <pc:docMk/>
            <pc:sldMk cId="0" sldId="256"/>
            <ac:picMk id="11" creationId="{8EABF20E-A028-2820-4133-4035571DE5BE}"/>
          </ac:picMkLst>
        </pc:picChg>
      </pc:sldChg>
      <pc:sldChg chg="modSp mod">
        <pc:chgData name="chama kaushik" userId="0c0d7b87d5160be2" providerId="LiveId" clId="{C6E892E2-80CC-4FFB-8FE3-46E5AC1B323C}" dt="2025-08-31T05:53:50.304" v="1728" actId="27636"/>
        <pc:sldMkLst>
          <pc:docMk/>
          <pc:sldMk cId="0" sldId="257"/>
        </pc:sldMkLst>
        <pc:spChg chg="mod">
          <ac:chgData name="chama kaushik" userId="0c0d7b87d5160be2" providerId="LiveId" clId="{C6E892E2-80CC-4FFB-8FE3-46E5AC1B323C}" dt="2025-08-31T05:49:43.726" v="1677" actId="255"/>
          <ac:spMkLst>
            <pc:docMk/>
            <pc:sldMk cId="0" sldId="257"/>
            <ac:spMk id="2" creationId="{00000000-0000-0000-0000-000000000000}"/>
          </ac:spMkLst>
        </pc:spChg>
        <pc:spChg chg="mod">
          <ac:chgData name="chama kaushik" userId="0c0d7b87d5160be2" providerId="LiveId" clId="{C6E892E2-80CC-4FFB-8FE3-46E5AC1B323C}" dt="2025-08-31T05:53:50.304" v="1728" actId="27636"/>
          <ac:spMkLst>
            <pc:docMk/>
            <pc:sldMk cId="0" sldId="257"/>
            <ac:spMk id="3" creationId="{00000000-0000-0000-0000-000000000000}"/>
          </ac:spMkLst>
        </pc:spChg>
      </pc:sldChg>
      <pc:sldChg chg="modSp mod">
        <pc:chgData name="chama kaushik" userId="0c0d7b87d5160be2" providerId="LiveId" clId="{C6E892E2-80CC-4FFB-8FE3-46E5AC1B323C}" dt="2025-08-31T05:54:02.054" v="1730" actId="14100"/>
        <pc:sldMkLst>
          <pc:docMk/>
          <pc:sldMk cId="0" sldId="258"/>
        </pc:sldMkLst>
        <pc:spChg chg="mod">
          <ac:chgData name="chama kaushik" userId="0c0d7b87d5160be2" providerId="LiveId" clId="{C6E892E2-80CC-4FFB-8FE3-46E5AC1B323C}" dt="2025-08-31T05:50:02.820" v="1680" actId="113"/>
          <ac:spMkLst>
            <pc:docMk/>
            <pc:sldMk cId="0" sldId="258"/>
            <ac:spMk id="2" creationId="{00000000-0000-0000-0000-000000000000}"/>
          </ac:spMkLst>
        </pc:spChg>
        <pc:spChg chg="mod">
          <ac:chgData name="chama kaushik" userId="0c0d7b87d5160be2" providerId="LiveId" clId="{C6E892E2-80CC-4FFB-8FE3-46E5AC1B323C}" dt="2025-08-31T05:54:02.054" v="1730" actId="14100"/>
          <ac:spMkLst>
            <pc:docMk/>
            <pc:sldMk cId="0" sldId="258"/>
            <ac:spMk id="3" creationId="{00000000-0000-0000-0000-000000000000}"/>
          </ac:spMkLst>
        </pc:spChg>
      </pc:sldChg>
      <pc:sldChg chg="modSp mod">
        <pc:chgData name="chama kaushik" userId="0c0d7b87d5160be2" providerId="LiveId" clId="{C6E892E2-80CC-4FFB-8FE3-46E5AC1B323C}" dt="2025-08-31T05:55:40.308" v="1746" actId="122"/>
        <pc:sldMkLst>
          <pc:docMk/>
          <pc:sldMk cId="0" sldId="259"/>
        </pc:sldMkLst>
        <pc:spChg chg="mod">
          <ac:chgData name="chama kaushik" userId="0c0d7b87d5160be2" providerId="LiveId" clId="{C6E892E2-80CC-4FFB-8FE3-46E5AC1B323C}" dt="2025-08-31T05:55:40.308" v="1746" actId="122"/>
          <ac:spMkLst>
            <pc:docMk/>
            <pc:sldMk cId="0" sldId="259"/>
            <ac:spMk id="2" creationId="{00000000-0000-0000-0000-000000000000}"/>
          </ac:spMkLst>
        </pc:spChg>
        <pc:spChg chg="mod">
          <ac:chgData name="chama kaushik" userId="0c0d7b87d5160be2" providerId="LiveId" clId="{C6E892E2-80CC-4FFB-8FE3-46E5AC1B323C}" dt="2025-08-31T05:55:27.279" v="1745" actId="207"/>
          <ac:spMkLst>
            <pc:docMk/>
            <pc:sldMk cId="0" sldId="259"/>
            <ac:spMk id="3" creationId="{00000000-0000-0000-0000-000000000000}"/>
          </ac:spMkLst>
        </pc:spChg>
      </pc:sldChg>
      <pc:sldChg chg="modSp del">
        <pc:chgData name="chama kaushik" userId="0c0d7b87d5160be2" providerId="LiveId" clId="{C6E892E2-80CC-4FFB-8FE3-46E5AC1B323C}" dt="2025-08-30T16:41:50.486" v="436" actId="2696"/>
        <pc:sldMkLst>
          <pc:docMk/>
          <pc:sldMk cId="0" sldId="260"/>
        </pc:sldMkLst>
        <pc:spChg chg="mod">
          <ac:chgData name="chama kaushik" userId="0c0d7b87d5160be2" providerId="LiveId" clId="{C6E892E2-80CC-4FFB-8FE3-46E5AC1B323C}" dt="2025-08-30T16:25:26.396" v="276"/>
          <ac:spMkLst>
            <pc:docMk/>
            <pc:sldMk cId="0" sldId="260"/>
            <ac:spMk id="2" creationId="{00000000-0000-0000-0000-000000000000}"/>
          </ac:spMkLst>
        </pc:spChg>
        <pc:spChg chg="mod">
          <ac:chgData name="chama kaushik" userId="0c0d7b87d5160be2" providerId="LiveId" clId="{C6E892E2-80CC-4FFB-8FE3-46E5AC1B323C}" dt="2025-08-30T16:25:26.396" v="276"/>
          <ac:spMkLst>
            <pc:docMk/>
            <pc:sldMk cId="0" sldId="260"/>
            <ac:spMk id="3" creationId="{00000000-0000-0000-0000-000000000000}"/>
          </ac:spMkLst>
        </pc:spChg>
      </pc:sldChg>
      <pc:sldChg chg="modSp mod">
        <pc:chgData name="chama kaushik" userId="0c0d7b87d5160be2" providerId="LiveId" clId="{C6E892E2-80CC-4FFB-8FE3-46E5AC1B323C}" dt="2025-08-31T05:56:55.318" v="1756" actId="2711"/>
        <pc:sldMkLst>
          <pc:docMk/>
          <pc:sldMk cId="0" sldId="261"/>
        </pc:sldMkLst>
        <pc:spChg chg="mod">
          <ac:chgData name="chama kaushik" userId="0c0d7b87d5160be2" providerId="LiveId" clId="{C6E892E2-80CC-4FFB-8FE3-46E5AC1B323C}" dt="2025-08-31T05:44:00.404" v="1598" actId="20577"/>
          <ac:spMkLst>
            <pc:docMk/>
            <pc:sldMk cId="0" sldId="261"/>
            <ac:spMk id="2" creationId="{00000000-0000-0000-0000-000000000000}"/>
          </ac:spMkLst>
        </pc:spChg>
        <pc:spChg chg="mod">
          <ac:chgData name="chama kaushik" userId="0c0d7b87d5160be2" providerId="LiveId" clId="{C6E892E2-80CC-4FFB-8FE3-46E5AC1B323C}" dt="2025-08-31T05:56:55.318" v="1756" actId="2711"/>
          <ac:spMkLst>
            <pc:docMk/>
            <pc:sldMk cId="0" sldId="261"/>
            <ac:spMk id="3" creationId="{00000000-0000-0000-0000-000000000000}"/>
          </ac:spMkLst>
        </pc:spChg>
      </pc:sldChg>
      <pc:sldChg chg="modSp mod">
        <pc:chgData name="chama kaushik" userId="0c0d7b87d5160be2" providerId="LiveId" clId="{C6E892E2-80CC-4FFB-8FE3-46E5AC1B323C}" dt="2025-08-31T05:57:24.848" v="1762" actId="14100"/>
        <pc:sldMkLst>
          <pc:docMk/>
          <pc:sldMk cId="0" sldId="262"/>
        </pc:sldMkLst>
        <pc:spChg chg="mod">
          <ac:chgData name="chama kaushik" userId="0c0d7b87d5160be2" providerId="LiveId" clId="{C6E892E2-80CC-4FFB-8FE3-46E5AC1B323C}" dt="2025-08-31T05:44:22.243" v="1617" actId="20577"/>
          <ac:spMkLst>
            <pc:docMk/>
            <pc:sldMk cId="0" sldId="262"/>
            <ac:spMk id="2" creationId="{00000000-0000-0000-0000-000000000000}"/>
          </ac:spMkLst>
        </pc:spChg>
        <pc:spChg chg="mod">
          <ac:chgData name="chama kaushik" userId="0c0d7b87d5160be2" providerId="LiveId" clId="{C6E892E2-80CC-4FFB-8FE3-46E5AC1B323C}" dt="2025-08-31T05:57:24.848" v="1762" actId="14100"/>
          <ac:spMkLst>
            <pc:docMk/>
            <pc:sldMk cId="0" sldId="262"/>
            <ac:spMk id="3" creationId="{00000000-0000-0000-0000-000000000000}"/>
          </ac:spMkLst>
        </pc:spChg>
      </pc:sldChg>
      <pc:sldChg chg="modSp mod">
        <pc:chgData name="chama kaushik" userId="0c0d7b87d5160be2" providerId="LiveId" clId="{C6E892E2-80CC-4FFB-8FE3-46E5AC1B323C}" dt="2025-08-31T05:58:53.839" v="1777" actId="113"/>
        <pc:sldMkLst>
          <pc:docMk/>
          <pc:sldMk cId="0" sldId="263"/>
        </pc:sldMkLst>
        <pc:spChg chg="mod">
          <ac:chgData name="chama kaushik" userId="0c0d7b87d5160be2" providerId="LiveId" clId="{C6E892E2-80CC-4FFB-8FE3-46E5AC1B323C}" dt="2025-08-31T05:58:53.839" v="1777" actId="113"/>
          <ac:spMkLst>
            <pc:docMk/>
            <pc:sldMk cId="0" sldId="263"/>
            <ac:spMk id="2" creationId="{00000000-0000-0000-0000-000000000000}"/>
          </ac:spMkLst>
        </pc:spChg>
        <pc:spChg chg="mod">
          <ac:chgData name="chama kaushik" userId="0c0d7b87d5160be2" providerId="LiveId" clId="{C6E892E2-80CC-4FFB-8FE3-46E5AC1B323C}" dt="2025-08-31T05:58:05.417" v="1771" actId="2711"/>
          <ac:spMkLst>
            <pc:docMk/>
            <pc:sldMk cId="0" sldId="263"/>
            <ac:spMk id="3" creationId="{00000000-0000-0000-0000-000000000000}"/>
          </ac:spMkLst>
        </pc:spChg>
      </pc:sldChg>
      <pc:sldChg chg="modSp mod">
        <pc:chgData name="chama kaushik" userId="0c0d7b87d5160be2" providerId="LiveId" clId="{C6E892E2-80CC-4FFB-8FE3-46E5AC1B323C}" dt="2025-08-31T05:59:02.608" v="1778" actId="113"/>
        <pc:sldMkLst>
          <pc:docMk/>
          <pc:sldMk cId="0" sldId="264"/>
        </pc:sldMkLst>
        <pc:spChg chg="mod">
          <ac:chgData name="chama kaushik" userId="0c0d7b87d5160be2" providerId="LiveId" clId="{C6E892E2-80CC-4FFB-8FE3-46E5AC1B323C}" dt="2025-08-31T05:59:02.608" v="1778" actId="113"/>
          <ac:spMkLst>
            <pc:docMk/>
            <pc:sldMk cId="0" sldId="264"/>
            <ac:spMk id="2" creationId="{00000000-0000-0000-0000-000000000000}"/>
          </ac:spMkLst>
        </pc:spChg>
        <pc:spChg chg="mod">
          <ac:chgData name="chama kaushik" userId="0c0d7b87d5160be2" providerId="LiveId" clId="{C6E892E2-80CC-4FFB-8FE3-46E5AC1B323C}" dt="2025-08-31T05:58:35.584" v="1776" actId="207"/>
          <ac:spMkLst>
            <pc:docMk/>
            <pc:sldMk cId="0" sldId="264"/>
            <ac:spMk id="3" creationId="{00000000-0000-0000-0000-000000000000}"/>
          </ac:spMkLst>
        </pc:spChg>
      </pc:sldChg>
      <pc:sldChg chg="modSp del mod">
        <pc:chgData name="chama kaushik" userId="0c0d7b87d5160be2" providerId="LiveId" clId="{C6E892E2-80CC-4FFB-8FE3-46E5AC1B323C}" dt="2025-08-31T06:09:29.827" v="1851" actId="2696"/>
        <pc:sldMkLst>
          <pc:docMk/>
          <pc:sldMk cId="0" sldId="265"/>
        </pc:sldMkLst>
        <pc:spChg chg="mod">
          <ac:chgData name="chama kaushik" userId="0c0d7b87d5160be2" providerId="LiveId" clId="{C6E892E2-80CC-4FFB-8FE3-46E5AC1B323C}" dt="2025-08-30T16:25:26.396" v="276"/>
          <ac:spMkLst>
            <pc:docMk/>
            <pc:sldMk cId="0" sldId="265"/>
            <ac:spMk id="2" creationId="{00000000-0000-0000-0000-000000000000}"/>
          </ac:spMkLst>
        </pc:spChg>
        <pc:spChg chg="mod">
          <ac:chgData name="chama kaushik" userId="0c0d7b87d5160be2" providerId="LiveId" clId="{C6E892E2-80CC-4FFB-8FE3-46E5AC1B323C}" dt="2025-08-31T06:09:25.679" v="1850" actId="20577"/>
          <ac:spMkLst>
            <pc:docMk/>
            <pc:sldMk cId="0" sldId="265"/>
            <ac:spMk id="3" creationId="{00000000-0000-0000-0000-000000000000}"/>
          </ac:spMkLst>
        </pc:spChg>
      </pc:sldChg>
      <pc:sldChg chg="modSp del mod">
        <pc:chgData name="chama kaushik" userId="0c0d7b87d5160be2" providerId="LiveId" clId="{C6E892E2-80CC-4FFB-8FE3-46E5AC1B323C}" dt="2025-08-31T06:01:19.368" v="1779" actId="2696"/>
        <pc:sldMkLst>
          <pc:docMk/>
          <pc:sldMk cId="0" sldId="266"/>
        </pc:sldMkLst>
        <pc:spChg chg="mod">
          <ac:chgData name="chama kaushik" userId="0c0d7b87d5160be2" providerId="LiveId" clId="{C6E892E2-80CC-4FFB-8FE3-46E5AC1B323C}" dt="2025-08-30T16:38:06.129" v="368" actId="20577"/>
          <ac:spMkLst>
            <pc:docMk/>
            <pc:sldMk cId="0" sldId="266"/>
            <ac:spMk id="2" creationId="{00000000-0000-0000-0000-000000000000}"/>
          </ac:spMkLst>
        </pc:spChg>
        <pc:spChg chg="mod">
          <ac:chgData name="chama kaushik" userId="0c0d7b87d5160be2" providerId="LiveId" clId="{C6E892E2-80CC-4FFB-8FE3-46E5AC1B323C}" dt="2025-08-30T16:40:07.871" v="429" actId="1076"/>
          <ac:spMkLst>
            <pc:docMk/>
            <pc:sldMk cId="0" sldId="266"/>
            <ac:spMk id="3" creationId="{00000000-0000-0000-0000-000000000000}"/>
          </ac:spMkLst>
        </pc:spChg>
      </pc:sldChg>
      <pc:sldChg chg="addSp modSp new mod">
        <pc:chgData name="chama kaushik" userId="0c0d7b87d5160be2" providerId="LiveId" clId="{C6E892E2-80CC-4FFB-8FE3-46E5AC1B323C}" dt="2025-08-30T16:57:31.018" v="655" actId="20577"/>
        <pc:sldMkLst>
          <pc:docMk/>
          <pc:sldMk cId="540662305" sldId="267"/>
        </pc:sldMkLst>
        <pc:spChg chg="add mod">
          <ac:chgData name="chama kaushik" userId="0c0d7b87d5160be2" providerId="LiveId" clId="{C6E892E2-80CC-4FFB-8FE3-46E5AC1B323C}" dt="2025-08-30T16:57:31.018" v="655" actId="20577"/>
          <ac:spMkLst>
            <pc:docMk/>
            <pc:sldMk cId="540662305" sldId="267"/>
            <ac:spMk id="4" creationId="{D7050CEB-2F30-EDD5-8524-AACE6CB86FBB}"/>
          </ac:spMkLst>
        </pc:spChg>
        <pc:picChg chg="add mod">
          <ac:chgData name="chama kaushik" userId="0c0d7b87d5160be2" providerId="LiveId" clId="{C6E892E2-80CC-4FFB-8FE3-46E5AC1B323C}" dt="2025-08-30T16:50:54.976" v="494" actId="1076"/>
          <ac:picMkLst>
            <pc:docMk/>
            <pc:sldMk cId="540662305" sldId="267"/>
            <ac:picMk id="3" creationId="{48F27359-7D0C-BD02-9303-F6183897E9F3}"/>
          </ac:picMkLst>
        </pc:picChg>
      </pc:sldChg>
      <pc:sldChg chg="new del">
        <pc:chgData name="chama kaushik" userId="0c0d7b87d5160be2" providerId="LiveId" clId="{C6E892E2-80CC-4FFB-8FE3-46E5AC1B323C}" dt="2025-08-30T16:46:05.964" v="440" actId="2696"/>
        <pc:sldMkLst>
          <pc:docMk/>
          <pc:sldMk cId="1201538230" sldId="267"/>
        </pc:sldMkLst>
      </pc:sldChg>
      <pc:sldChg chg="addSp delSp modSp new del mod">
        <pc:chgData name="chama kaushik" userId="0c0d7b87d5160be2" providerId="LiveId" clId="{C6E892E2-80CC-4FFB-8FE3-46E5AC1B323C}" dt="2025-08-30T16:48:28.565" v="466" actId="2696"/>
        <pc:sldMkLst>
          <pc:docMk/>
          <pc:sldMk cId="2871269704" sldId="267"/>
        </pc:sldMkLst>
        <pc:spChg chg="mod">
          <ac:chgData name="chama kaushik" userId="0c0d7b87d5160be2" providerId="LiveId" clId="{C6E892E2-80CC-4FFB-8FE3-46E5AC1B323C}" dt="2025-08-30T16:46:31.139" v="454" actId="20577"/>
          <ac:spMkLst>
            <pc:docMk/>
            <pc:sldMk cId="2871269704" sldId="267"/>
            <ac:spMk id="2" creationId="{6B934847-60FB-62EB-33BE-5404B2E116B8}"/>
          </ac:spMkLst>
        </pc:spChg>
        <pc:spChg chg="add del mod">
          <ac:chgData name="chama kaushik" userId="0c0d7b87d5160be2" providerId="LiveId" clId="{C6E892E2-80CC-4FFB-8FE3-46E5AC1B323C}" dt="2025-08-30T16:48:09.230" v="465"/>
          <ac:spMkLst>
            <pc:docMk/>
            <pc:sldMk cId="2871269704" sldId="267"/>
            <ac:spMk id="3" creationId="{12B14544-90C6-3B84-3458-7AD393388FB2}"/>
          </ac:spMkLst>
        </pc:spChg>
        <pc:picChg chg="add mod">
          <ac:chgData name="chama kaushik" userId="0c0d7b87d5160be2" providerId="LiveId" clId="{C6E892E2-80CC-4FFB-8FE3-46E5AC1B323C}" dt="2025-08-30T16:48:07.862" v="463" actId="14100"/>
          <ac:picMkLst>
            <pc:docMk/>
            <pc:sldMk cId="2871269704" sldId="267"/>
            <ac:picMk id="5" creationId="{498B70C7-7B8B-AAC7-9700-E864EF0C0AD7}"/>
          </ac:picMkLst>
        </pc:picChg>
      </pc:sldChg>
      <pc:sldChg chg="addSp modSp new mod">
        <pc:chgData name="chama kaushik" userId="0c0d7b87d5160be2" providerId="LiveId" clId="{C6E892E2-80CC-4FFB-8FE3-46E5AC1B323C}" dt="2025-08-30T16:57:22.874" v="639" actId="20577"/>
        <pc:sldMkLst>
          <pc:docMk/>
          <pc:sldMk cId="2193413093" sldId="268"/>
        </pc:sldMkLst>
        <pc:spChg chg="add mod">
          <ac:chgData name="chama kaushik" userId="0c0d7b87d5160be2" providerId="LiveId" clId="{C6E892E2-80CC-4FFB-8FE3-46E5AC1B323C}" dt="2025-08-30T16:57:22.874" v="639" actId="20577"/>
          <ac:spMkLst>
            <pc:docMk/>
            <pc:sldMk cId="2193413093" sldId="268"/>
            <ac:spMk id="4" creationId="{39EFB4AE-5535-89E2-AC66-F0F2DF58E4CA}"/>
          </ac:spMkLst>
        </pc:spChg>
        <pc:picChg chg="add mod">
          <ac:chgData name="chama kaushik" userId="0c0d7b87d5160be2" providerId="LiveId" clId="{C6E892E2-80CC-4FFB-8FE3-46E5AC1B323C}" dt="2025-08-30T16:53:37.292" v="533" actId="14100"/>
          <ac:picMkLst>
            <pc:docMk/>
            <pc:sldMk cId="2193413093" sldId="268"/>
            <ac:picMk id="3" creationId="{E04909E4-5A81-9478-7915-C9CD5F652133}"/>
          </ac:picMkLst>
        </pc:picChg>
      </pc:sldChg>
      <pc:sldChg chg="new del">
        <pc:chgData name="chama kaushik" userId="0c0d7b87d5160be2" providerId="LiveId" clId="{C6E892E2-80CC-4FFB-8FE3-46E5AC1B323C}" dt="2025-08-30T16:55:38.092" v="583" actId="2696"/>
        <pc:sldMkLst>
          <pc:docMk/>
          <pc:sldMk cId="3365367356" sldId="269"/>
        </pc:sldMkLst>
      </pc:sldChg>
      <pc:sldChg chg="addSp modSp new mod">
        <pc:chgData name="chama kaushik" userId="0c0d7b87d5160be2" providerId="LiveId" clId="{C6E892E2-80CC-4FFB-8FE3-46E5AC1B323C}" dt="2025-08-30T16:57:12.330" v="624" actId="20577"/>
        <pc:sldMkLst>
          <pc:docMk/>
          <pc:sldMk cId="3692318402" sldId="269"/>
        </pc:sldMkLst>
        <pc:spChg chg="add mod">
          <ac:chgData name="chama kaushik" userId="0c0d7b87d5160be2" providerId="LiveId" clId="{C6E892E2-80CC-4FFB-8FE3-46E5AC1B323C}" dt="2025-08-30T16:57:12.330" v="624" actId="20577"/>
          <ac:spMkLst>
            <pc:docMk/>
            <pc:sldMk cId="3692318402" sldId="269"/>
            <ac:spMk id="4" creationId="{5F193412-BC46-4984-8A37-1F75CA8C5433}"/>
          </ac:spMkLst>
        </pc:spChg>
        <pc:picChg chg="add mod">
          <ac:chgData name="chama kaushik" userId="0c0d7b87d5160be2" providerId="LiveId" clId="{C6E892E2-80CC-4FFB-8FE3-46E5AC1B323C}" dt="2025-08-30T16:56:04.064" v="589" actId="14100"/>
          <ac:picMkLst>
            <pc:docMk/>
            <pc:sldMk cId="3692318402" sldId="269"/>
            <ac:picMk id="3" creationId="{7DC0FB48-1A86-5264-1305-7F7666CE08C1}"/>
          </ac:picMkLst>
        </pc:picChg>
      </pc:sldChg>
      <pc:sldChg chg="addSp modSp new mod ord">
        <pc:chgData name="chama kaushik" userId="0c0d7b87d5160be2" providerId="LiveId" clId="{C6E892E2-80CC-4FFB-8FE3-46E5AC1B323C}" dt="2025-08-30T16:59:41.625" v="683"/>
        <pc:sldMkLst>
          <pc:docMk/>
          <pc:sldMk cId="4173816301" sldId="270"/>
        </pc:sldMkLst>
        <pc:spChg chg="add mod">
          <ac:chgData name="chama kaushik" userId="0c0d7b87d5160be2" providerId="LiveId" clId="{C6E892E2-80CC-4FFB-8FE3-46E5AC1B323C}" dt="2025-08-30T16:59:01.467" v="681" actId="255"/>
          <ac:spMkLst>
            <pc:docMk/>
            <pc:sldMk cId="4173816301" sldId="270"/>
            <ac:spMk id="4" creationId="{09AEFB84-B47F-1375-16A8-70D922A8364C}"/>
          </ac:spMkLst>
        </pc:spChg>
        <pc:picChg chg="add mod">
          <ac:chgData name="chama kaushik" userId="0c0d7b87d5160be2" providerId="LiveId" clId="{C6E892E2-80CC-4FFB-8FE3-46E5AC1B323C}" dt="2025-08-30T16:58:02.196" v="661" actId="14100"/>
          <ac:picMkLst>
            <pc:docMk/>
            <pc:sldMk cId="4173816301" sldId="270"/>
            <ac:picMk id="3" creationId="{25484E4B-47B7-2872-2D31-FC0DBCD8F006}"/>
          </ac:picMkLst>
        </pc:picChg>
      </pc:sldChg>
      <pc:sldChg chg="addSp modSp new del mod">
        <pc:chgData name="chama kaushik" userId="0c0d7b87d5160be2" providerId="LiveId" clId="{C6E892E2-80CC-4FFB-8FE3-46E5AC1B323C}" dt="2025-08-31T06:07:33.422" v="1847" actId="2696"/>
        <pc:sldMkLst>
          <pc:docMk/>
          <pc:sldMk cId="1214866471" sldId="271"/>
        </pc:sldMkLst>
        <pc:spChg chg="add mod">
          <ac:chgData name="chama kaushik" userId="0c0d7b87d5160be2" providerId="LiveId" clId="{C6E892E2-80CC-4FFB-8FE3-46E5AC1B323C}" dt="2025-08-31T06:03:10.387" v="1826" actId="20577"/>
          <ac:spMkLst>
            <pc:docMk/>
            <pc:sldMk cId="1214866471" sldId="271"/>
            <ac:spMk id="2" creationId="{32FCC18C-2F72-75CD-DE9A-B195C5DF6DC2}"/>
          </ac:spMkLst>
        </pc:spChg>
      </pc:sldChg>
      <pc:sldChg chg="modSp new mod">
        <pc:chgData name="chama kaushik" userId="0c0d7b87d5160be2" providerId="LiveId" clId="{C6E892E2-80CC-4FFB-8FE3-46E5AC1B323C}" dt="2025-08-31T06:07:20.043" v="1846" actId="255"/>
        <pc:sldMkLst>
          <pc:docMk/>
          <pc:sldMk cId="1281706881" sldId="272"/>
        </pc:sldMkLst>
        <pc:spChg chg="mod">
          <ac:chgData name="chama kaushik" userId="0c0d7b87d5160be2" providerId="LiveId" clId="{C6E892E2-80CC-4FFB-8FE3-46E5AC1B323C}" dt="2025-08-31T06:07:20.043" v="1846" actId="255"/>
          <ac:spMkLst>
            <pc:docMk/>
            <pc:sldMk cId="1281706881" sldId="272"/>
            <ac:spMk id="2" creationId="{BB562B23-BB91-32D9-13AE-74DA2294EC24}"/>
          </ac:spMkLst>
        </pc:spChg>
      </pc:sldChg>
      <pc:sldChg chg="modSp new del mod">
        <pc:chgData name="chama kaushik" userId="0c0d7b87d5160be2" providerId="LiveId" clId="{C6E892E2-80CC-4FFB-8FE3-46E5AC1B323C}" dt="2025-08-31T06:18:25.727" v="1875" actId="2696"/>
        <pc:sldMkLst>
          <pc:docMk/>
          <pc:sldMk cId="1058464599" sldId="273"/>
        </pc:sldMkLst>
        <pc:spChg chg="mod">
          <ac:chgData name="chama kaushik" userId="0c0d7b87d5160be2" providerId="LiveId" clId="{C6E892E2-80CC-4FFB-8FE3-46E5AC1B323C}" dt="2025-08-31T06:18:14.246" v="1873" actId="14100"/>
          <ac:spMkLst>
            <pc:docMk/>
            <pc:sldMk cId="1058464599" sldId="273"/>
            <ac:spMk id="2" creationId="{760398DB-8AFF-EB92-6B18-1DD11E132150}"/>
          </ac:spMkLst>
        </pc:spChg>
        <pc:spChg chg="mod">
          <ac:chgData name="chama kaushik" userId="0c0d7b87d5160be2" providerId="LiveId" clId="{C6E892E2-80CC-4FFB-8FE3-46E5AC1B323C}" dt="2025-08-31T06:18:18.345" v="1874" actId="14100"/>
          <ac:spMkLst>
            <pc:docMk/>
            <pc:sldMk cId="1058464599" sldId="273"/>
            <ac:spMk id="3" creationId="{F3AC1B3E-CC1E-43BD-3839-B7C25D5783D9}"/>
          </ac:spMkLst>
        </pc:spChg>
      </pc:sldChg>
      <pc:sldChg chg="modSp add mod">
        <pc:chgData name="chama kaushik" userId="0c0d7b87d5160be2" providerId="LiveId" clId="{C6E892E2-80CC-4FFB-8FE3-46E5AC1B323C}" dt="2025-08-31T06:20:11.252" v="1919" actId="27636"/>
        <pc:sldMkLst>
          <pc:docMk/>
          <pc:sldMk cId="1210126091" sldId="273"/>
        </pc:sldMkLst>
        <pc:spChg chg="mod">
          <ac:chgData name="chama kaushik" userId="0c0d7b87d5160be2" providerId="LiveId" clId="{C6E892E2-80CC-4FFB-8FE3-46E5AC1B323C}" dt="2025-08-31T06:19:18.855" v="1913" actId="255"/>
          <ac:spMkLst>
            <pc:docMk/>
            <pc:sldMk cId="1210126091" sldId="273"/>
            <ac:spMk id="2" creationId="{1A6EC4C4-1490-2381-7FF1-9428DD548F06}"/>
          </ac:spMkLst>
        </pc:spChg>
        <pc:spChg chg="mod">
          <ac:chgData name="chama kaushik" userId="0c0d7b87d5160be2" providerId="LiveId" clId="{C6E892E2-80CC-4FFB-8FE3-46E5AC1B323C}" dt="2025-08-31T06:20:11.252" v="1919" actId="27636"/>
          <ac:spMkLst>
            <pc:docMk/>
            <pc:sldMk cId="1210126091" sldId="273"/>
            <ac:spMk id="3" creationId="{94A3542E-CB5D-DE57-2C23-B34247FE6ED3}"/>
          </ac:spMkLst>
        </pc:spChg>
      </pc:sldChg>
      <pc:sldChg chg="modSp add mod">
        <pc:chgData name="chama kaushik" userId="0c0d7b87d5160be2" providerId="LiveId" clId="{C6E892E2-80CC-4FFB-8FE3-46E5AC1B323C}" dt="2025-08-31T06:23:02.290" v="1961" actId="27636"/>
        <pc:sldMkLst>
          <pc:docMk/>
          <pc:sldMk cId="540592699" sldId="274"/>
        </pc:sldMkLst>
        <pc:spChg chg="mod">
          <ac:chgData name="chama kaushik" userId="0c0d7b87d5160be2" providerId="LiveId" clId="{C6E892E2-80CC-4FFB-8FE3-46E5AC1B323C}" dt="2025-08-31T06:21:17.566" v="1946" actId="255"/>
          <ac:spMkLst>
            <pc:docMk/>
            <pc:sldMk cId="540592699" sldId="274"/>
            <ac:spMk id="2" creationId="{F4BDEB80-A988-4474-EF03-AF414DE93C10}"/>
          </ac:spMkLst>
        </pc:spChg>
        <pc:spChg chg="mod">
          <ac:chgData name="chama kaushik" userId="0c0d7b87d5160be2" providerId="LiveId" clId="{C6E892E2-80CC-4FFB-8FE3-46E5AC1B323C}" dt="2025-08-31T06:23:02.290" v="1961" actId="27636"/>
          <ac:spMkLst>
            <pc:docMk/>
            <pc:sldMk cId="540592699" sldId="274"/>
            <ac:spMk id="3" creationId="{C8F01B74-6768-96E7-7BF0-631168CC294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9" name="Oval 8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2" name="Oval 11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4" name="Oval 13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1" y="2222623"/>
            <a:ext cx="5917679" cy="2554983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866441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76937" y="1828799"/>
            <a:ext cx="990599" cy="228659"/>
          </a:xfrm>
        </p:spPr>
        <p:txBody>
          <a:bodyPr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10" y="3264407"/>
            <a:ext cx="3859795" cy="228659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750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9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5" y="4961453"/>
            <a:ext cx="6422002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3" y="5528191"/>
            <a:ext cx="6422003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488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8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927101"/>
            <a:ext cx="6422004" cy="1692720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8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3524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12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12" name="TextBox 11"/>
          <p:cNvSpPr txBox="1"/>
          <p:nvPr/>
        </p:nvSpPr>
        <p:spPr bwMode="gray">
          <a:xfrm>
            <a:off x="7033422" y="2898648"/>
            <a:ext cx="6605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8000" dirty="0"/>
              <a:t>”</a:t>
            </a:r>
          </a:p>
        </p:txBody>
      </p:sp>
      <p:sp>
        <p:nvSpPr>
          <p:cNvPr id="11" name="TextBox 10"/>
          <p:cNvSpPr txBox="1"/>
          <p:nvPr/>
        </p:nvSpPr>
        <p:spPr bwMode="gray">
          <a:xfrm>
            <a:off x="651683" y="589767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80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58" y="903421"/>
            <a:ext cx="6160385" cy="2895658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9" y="3809278"/>
            <a:ext cx="5646142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5"/>
            <a:ext cx="6422005" cy="1024065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2405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2057400"/>
            <a:ext cx="6422004" cy="2095500"/>
          </a:xfrm>
        </p:spPr>
        <p:txBody>
          <a:bodyPr anchor="b"/>
          <a:lstStyle>
            <a:lvl1pPr algn="l">
              <a:defRPr sz="3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8043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922305"/>
            <a:ext cx="6423592" cy="71466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2489200"/>
            <a:ext cx="2313433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5"/>
            <a:ext cx="2313432" cy="2877714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8472" y="2489200"/>
            <a:ext cx="2326750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2" y="3147165"/>
            <a:ext cx="2326749" cy="2869878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63820" y="2489201"/>
            <a:ext cx="2313740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3821" y="3147164"/>
            <a:ext cx="2313740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016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927101"/>
            <a:ext cx="6423592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461" y="4180095"/>
            <a:ext cx="229904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2743" y="2486221"/>
            <a:ext cx="2021456" cy="1450321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1"/>
          </p:nvPr>
        </p:nvSpPr>
        <p:spPr>
          <a:xfrm>
            <a:off x="881461" y="4837558"/>
            <a:ext cx="2298410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4318" y="4179596"/>
            <a:ext cx="2317790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3550622" y="2509453"/>
            <a:ext cx="2025182" cy="1427089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04318" y="4837558"/>
            <a:ext cx="2330903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63821" y="4179595"/>
            <a:ext cx="229949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17"/>
          </p:nvPr>
        </p:nvSpPr>
        <p:spPr>
          <a:xfrm>
            <a:off x="6104946" y="2509453"/>
            <a:ext cx="2018839" cy="1427089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63821" y="4837558"/>
            <a:ext cx="229949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0989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7985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8"/>
            <p:cNvSpPr/>
            <p:nvPr/>
          </p:nvSpPr>
          <p:spPr bwMode="gray">
            <a:xfrm rot="5400000">
              <a:off x="1299309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414867" y="402165"/>
              <a:ext cx="46105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68970" y="1447799"/>
            <a:ext cx="1077347" cy="457199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440" y="1447799"/>
            <a:ext cx="4417234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259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342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9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 bwMode="gray"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2257588"/>
            <a:ext cx="3101765" cy="3020343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7"/>
            <a:ext cx="3054653" cy="302034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738039" y="7605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479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199"/>
            <a:ext cx="3636980" cy="353060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2489199"/>
            <a:ext cx="3636981" cy="35306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622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94298"/>
            <a:ext cx="3636980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39" y="3253588"/>
            <a:ext cx="3636981" cy="276621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478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197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231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8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89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1182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3086845"/>
            <a:ext cx="2712589" cy="2938036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303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8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1591" y="1340000"/>
            <a:ext cx="3001938" cy="161619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51591" y="3086100"/>
            <a:ext cx="3001938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993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0" y="0"/>
            <a:ext cx="9144000" cy="6860799"/>
            <a:chOff x="0" y="0"/>
            <a:chExt cx="9144000" cy="6860799"/>
          </a:xfrm>
        </p:grpSpPr>
        <p:sp>
          <p:nvSpPr>
            <p:cNvPr id="25" name="Rectangle 24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4" name="Oval 23"/>
            <p:cNvSpPr/>
            <p:nvPr/>
          </p:nvSpPr>
          <p:spPr>
            <a:xfrm>
              <a:off x="6299432" y="587019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1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9" name="Freeform 18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320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2489200"/>
            <a:ext cx="6343201" cy="353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39638" y="6365499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8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0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7678616" y="295730"/>
            <a:ext cx="79130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145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8" r:id="rId1"/>
    <p:sldLayoutId id="2147483949" r:id="rId2"/>
    <p:sldLayoutId id="2147483950" r:id="rId3"/>
    <p:sldLayoutId id="2147483951" r:id="rId4"/>
    <p:sldLayoutId id="2147483952" r:id="rId5"/>
    <p:sldLayoutId id="2147483953" r:id="rId6"/>
    <p:sldLayoutId id="2147483954" r:id="rId7"/>
    <p:sldLayoutId id="2147483955" r:id="rId8"/>
    <p:sldLayoutId id="2147483956" r:id="rId9"/>
    <p:sldLayoutId id="2147483957" r:id="rId10"/>
    <p:sldLayoutId id="2147483958" r:id="rId11"/>
    <p:sldLayoutId id="2147483959" r:id="rId12"/>
    <p:sldLayoutId id="2147483960" r:id="rId13"/>
    <p:sldLayoutId id="2147483961" r:id="rId14"/>
    <p:sldLayoutId id="2147483962" r:id="rId15"/>
    <p:sldLayoutId id="2147483963" r:id="rId16"/>
    <p:sldLayoutId id="214748396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264404" y="1255923"/>
            <a:ext cx="7370285" cy="1725402"/>
          </a:xfrm>
          <a:solidFill>
            <a:schemeClr val="tx2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IN" sz="4000" b="1" dirty="0">
                <a:solidFill>
                  <a:schemeClr val="tx1"/>
                </a:solidFill>
              </a:rPr>
              <a:t>Project Title -</a:t>
            </a:r>
            <a:br>
              <a:rPr lang="en-IN" sz="4000" b="1" dirty="0">
                <a:solidFill>
                  <a:schemeClr val="tx1"/>
                </a:solidFill>
              </a:rPr>
            </a:br>
            <a:r>
              <a:rPr sz="4000" b="1" dirty="0">
                <a:solidFill>
                  <a:schemeClr val="tx1"/>
                </a:solidFill>
              </a:rPr>
              <a:t>IPL Data Analysis using Power BI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3062689" y="3525838"/>
            <a:ext cx="4572000" cy="1971675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b="1" dirty="0">
                <a:solidFill>
                  <a:srgbClr val="EE0000"/>
                </a:solidFill>
              </a:rPr>
              <a:t>Name</a:t>
            </a:r>
            <a:r>
              <a:rPr lang="en-IN" b="1" dirty="0">
                <a:solidFill>
                  <a:srgbClr val="EE0000"/>
                </a:solidFill>
              </a:rPr>
              <a:t>- </a:t>
            </a:r>
            <a:r>
              <a:rPr lang="en-IN" b="1" dirty="0"/>
              <a:t>Chama Kaushik</a:t>
            </a:r>
          </a:p>
          <a:p>
            <a:pPr marL="0" indent="0" algn="r">
              <a:buNone/>
            </a:pPr>
            <a:r>
              <a:rPr lang="en-IN" b="1" dirty="0">
                <a:solidFill>
                  <a:srgbClr val="EE0000"/>
                </a:solidFill>
              </a:rPr>
              <a:t>Domain-</a:t>
            </a:r>
            <a:r>
              <a:rPr lang="en-IN" b="1" dirty="0"/>
              <a:t> Data Analyst</a:t>
            </a:r>
          </a:p>
          <a:p>
            <a:pPr marL="0" indent="0" algn="r">
              <a:buNone/>
            </a:pPr>
            <a:r>
              <a:rPr lang="en-IN" b="1" dirty="0">
                <a:solidFill>
                  <a:srgbClr val="EE0000"/>
                </a:solidFill>
              </a:rPr>
              <a:t>Batch- </a:t>
            </a:r>
            <a:r>
              <a:rPr lang="en-IN" b="1" dirty="0"/>
              <a:t>DA/BA 15 August</a:t>
            </a:r>
          </a:p>
          <a:p>
            <a:pPr marL="0" indent="0" algn="r">
              <a:buNone/>
            </a:pPr>
            <a:r>
              <a:rPr b="1" dirty="0">
                <a:solidFill>
                  <a:srgbClr val="EE0000"/>
                </a:solidFill>
              </a:rPr>
              <a:t>Year: </a:t>
            </a:r>
            <a:r>
              <a:rPr b="1" dirty="0"/>
              <a:t>202</a:t>
            </a:r>
            <a:r>
              <a:rPr lang="en-IN" b="1" dirty="0"/>
              <a:t>5</a:t>
            </a:r>
            <a:endParaRPr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2BA25C-E370-9F28-5DB9-8895A46EFC31}"/>
              </a:ext>
            </a:extLst>
          </p:cNvPr>
          <p:cNvSpPr txBox="1"/>
          <p:nvPr/>
        </p:nvSpPr>
        <p:spPr>
          <a:xfrm>
            <a:off x="264404" y="239140"/>
            <a:ext cx="7370285" cy="70788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IN" sz="4000" b="1" dirty="0" err="1">
                <a:solidFill>
                  <a:srgbClr val="0070C0"/>
                </a:solidFill>
              </a:rPr>
              <a:t>Labmentix</a:t>
            </a:r>
            <a:endParaRPr lang="en-IN" sz="4000" b="1" dirty="0">
              <a:solidFill>
                <a:srgbClr val="0070C0"/>
              </a:solidFill>
            </a:endParaRPr>
          </a:p>
        </p:txBody>
      </p:sp>
      <p:pic>
        <p:nvPicPr>
          <p:cNvPr id="11" name="Picture 10" descr="Labmentix">
            <a:extLst>
              <a:ext uri="{FF2B5EF4-FFF2-40B4-BE49-F238E27FC236}">
                <a16:creationId xmlns:a16="http://schemas.microsoft.com/office/drawing/2014/main" id="{8EABF20E-A028-2820-4133-4035571DE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558" y="364815"/>
            <a:ext cx="461342" cy="456536"/>
          </a:xfrm>
          <a:prstGeom prst="rect">
            <a:avLst/>
          </a:prstGeom>
        </p:spPr>
      </p:pic>
      <p:pic>
        <p:nvPicPr>
          <p:cNvPr id="7" name="Picture 6" descr="A group of people playing cricket&#10;&#10;AI-generated content may be incorrect.">
            <a:extLst>
              <a:ext uri="{FF2B5EF4-FFF2-40B4-BE49-F238E27FC236}">
                <a16:creationId xmlns:a16="http://schemas.microsoft.com/office/drawing/2014/main" id="{F7675C6A-C96C-70AF-C5CD-9EBBB23EE1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404" y="3525839"/>
            <a:ext cx="3558449" cy="23723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Toss &amp; Match Insights</a:t>
            </a:r>
            <a:endParaRPr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843" y="2489200"/>
            <a:ext cx="8097398" cy="3530600"/>
          </a:xfrm>
        </p:spPr>
        <p:txBody>
          <a:bodyPr>
            <a:normAutofit/>
          </a:bodyPr>
          <a:lstStyle/>
          <a:p>
            <a:endParaRPr dirty="0"/>
          </a:p>
          <a:p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Most common toss decision </a:t>
            </a:r>
            <a:r>
              <a:rPr lang="en-IN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→ </a:t>
            </a:r>
            <a:r>
              <a:rPr lang="en-IN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Field first</a:t>
            </a:r>
            <a:endParaRPr lang="en-IN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Team that won the most tosses</a:t>
            </a:r>
            <a:r>
              <a:rPr lang="en-IN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→</a:t>
            </a:r>
            <a:r>
              <a:rPr lang="en-IN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Mumbai Indians (85)</a:t>
            </a:r>
            <a:endParaRPr lang="en-IN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Highest wins after winning toss → </a:t>
            </a:r>
            <a:r>
              <a:rPr lang="en-IN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Mumbai Indians (48)</a:t>
            </a:r>
            <a:endParaRPr lang="en-IN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Kolkata Knight Riders &amp; Chennai Super Kings also strong after toss wins</a:t>
            </a:r>
          </a:p>
          <a:p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Team-wise toss choices vary → some prefer </a:t>
            </a:r>
            <a:r>
              <a:rPr lang="en-IN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fielding</a:t>
            </a:r>
            <a:r>
              <a:rPr lang="en-IN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some prefer </a:t>
            </a:r>
            <a:r>
              <a:rPr lang="en-IN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batting .</a:t>
            </a:r>
            <a:endParaRPr lang="en-IN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graph&#10;&#10;AI-generated content may be incorrect.">
            <a:extLst>
              <a:ext uri="{FF2B5EF4-FFF2-40B4-BE49-F238E27FC236}">
                <a16:creationId xmlns:a16="http://schemas.microsoft.com/office/drawing/2014/main" id="{25484E4B-47B7-2872-2D31-FC0DBCD8F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5922"/>
            <a:ext cx="9144000" cy="56020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9AEFB84-B47F-1375-16A8-70D922A8364C}"/>
              </a:ext>
            </a:extLst>
          </p:cNvPr>
          <p:cNvSpPr txBox="1"/>
          <p:nvPr/>
        </p:nvSpPr>
        <p:spPr>
          <a:xfrm>
            <a:off x="132202" y="348343"/>
            <a:ext cx="75220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DASHBOARD - 4</a:t>
            </a:r>
          </a:p>
        </p:txBody>
      </p:sp>
    </p:spTree>
    <p:extLst>
      <p:ext uri="{BB962C8B-B14F-4D97-AF65-F5344CB8AC3E}">
        <p14:creationId xmlns:p14="http://schemas.microsoft.com/office/powerpoint/2010/main" val="4173816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b="1" dirty="0"/>
              <a:t>Team &amp; Venue </a:t>
            </a:r>
            <a:r>
              <a:rPr b="1" dirty="0"/>
              <a:t>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843" y="2489200"/>
            <a:ext cx="8086381" cy="3530600"/>
          </a:xfrm>
        </p:spPr>
        <p:txBody>
          <a:bodyPr>
            <a:normAutofit/>
          </a:bodyPr>
          <a:lstStyle/>
          <a:p>
            <a:endParaRPr dirty="0"/>
          </a:p>
          <a:p>
            <a:r>
              <a:rPr lang="en-IN" sz="2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Most successful team → Mumbai Indians (92 wins)</a:t>
            </a:r>
            <a:endParaRPr lang="en-IN" sz="20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IN" sz="2000" dirty="0">
                <a:latin typeface="Segoe UI" panose="020B0502040204020203" pitchFamily="34" charset="0"/>
                <a:cs typeface="Segoe UI" panose="020B0502040204020203" pitchFamily="34" charset="0"/>
              </a:rPr>
              <a:t>Followed by Chennai Super Kings (79) &amp; Kolkata Knight Riders (77)</a:t>
            </a:r>
          </a:p>
          <a:p>
            <a:r>
              <a:rPr lang="en-IN" sz="2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City with most matches hosted → Mumbai</a:t>
            </a:r>
            <a:endParaRPr lang="en-IN" sz="20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IN" sz="2000" dirty="0">
                <a:latin typeface="Segoe UI" panose="020B0502040204020203" pitchFamily="34" charset="0"/>
                <a:cs typeface="Segoe UI" panose="020B0502040204020203" pitchFamily="34" charset="0"/>
              </a:rPr>
              <a:t>Other top hosting cities → Bangalore, Kolkata, Delhi, Hyderabad</a:t>
            </a:r>
          </a:p>
          <a:p>
            <a:r>
              <a:rPr lang="en-IN" sz="2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Lucky stadiums for top teams:</a:t>
            </a:r>
            <a:r>
              <a:rPr lang="en-IN" sz="20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IN" sz="2000" dirty="0">
                <a:latin typeface="Segoe UI" panose="020B0502040204020203" pitchFamily="34" charset="0"/>
                <a:cs typeface="Segoe UI" panose="020B0502040204020203" pitchFamily="34" charset="0"/>
              </a:rPr>
              <a:t>M. Chinnaswamy, Eden Gardens, Feroz Shah Kotla, Wankhede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C90A88-9FCF-D76C-FC4B-106E7A9EC2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EC4C4-1490-2381-7FF1-9428DD548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b="1" dirty="0"/>
              <a:t>Recommendations</a:t>
            </a:r>
            <a:endParaRPr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3542E-CB5D-DE57-2C23-B34247FE6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43" y="2489200"/>
            <a:ext cx="8086381" cy="3530600"/>
          </a:xfrm>
        </p:spPr>
        <p:txBody>
          <a:bodyPr>
            <a:normAutofit fontScale="92500"/>
          </a:bodyPr>
          <a:lstStyle/>
          <a:p>
            <a:endParaRPr dirty="0"/>
          </a:p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Teams should use venue data to decide their match plan.</a:t>
            </a:r>
          </a:p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Pick consistent players in the auction.</a:t>
            </a:r>
          </a:p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Have strong finishers and good bowlers in the team.</a:t>
            </a:r>
          </a:p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Focus more on fielding – catches and run-outs change matches.</a:t>
            </a:r>
          </a:p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Decide whether to bat or field after toss based on the ground and the opponent.</a:t>
            </a:r>
          </a:p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101260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06E8B4-7179-3847-5C6B-9927CC6D82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DEB80-A988-4474-EF03-AF414DE93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/>
              <a:t>Conclusion</a:t>
            </a:r>
            <a:endParaRPr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01B74-6768-96E7-7BF0-631168CC2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43" y="2489200"/>
            <a:ext cx="8086381" cy="3530600"/>
          </a:xfrm>
        </p:spPr>
        <p:txBody>
          <a:bodyPr>
            <a:normAutofit fontScale="92500" lnSpcReduction="20000"/>
          </a:bodyPr>
          <a:lstStyle/>
          <a:p>
            <a:endParaRPr dirty="0"/>
          </a:p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Data analytics reveals top performers and winning strategies in IPL.</a:t>
            </a:r>
          </a:p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Toss decisions influence outcomes but are not the only factor.</a:t>
            </a:r>
          </a:p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Stadiums and venues play a major role in team performance.</a:t>
            </a:r>
          </a:p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Power BI dashboards make IPL data easy to analyze interactively.</a:t>
            </a:r>
          </a:p>
          <a:p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Sports analytics can enhance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team strategies, fan engagement, and broadcasting decisions.</a:t>
            </a:r>
          </a:p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405926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62B23-BB91-32D9-13AE-74DA2294E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439" y="2610997"/>
            <a:ext cx="7704683" cy="2754217"/>
          </a:xfrm>
        </p:spPr>
        <p:txBody>
          <a:bodyPr/>
          <a:lstStyle/>
          <a:p>
            <a:pPr algn="ctr"/>
            <a:r>
              <a:rPr lang="en-IN" sz="8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281706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z="3600" b="1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843" y="2269475"/>
            <a:ext cx="8086381" cy="4175392"/>
          </a:xfrm>
        </p:spPr>
        <p:txBody>
          <a:bodyPr>
            <a:normAutofit lnSpcReduction="10000"/>
          </a:bodyPr>
          <a:lstStyle/>
          <a:p>
            <a:endParaRPr dirty="0"/>
          </a:p>
          <a:p>
            <a:r>
              <a:rPr lang="en-US" sz="2800" b="1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Indian Premier League (IPL)</a:t>
            </a:r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is one of the most popular T20 cricket leagues worldwide 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Huge volumes of match data are generated each season.</a:t>
            </a:r>
          </a:p>
          <a:p>
            <a:r>
              <a:rPr lang="en-US" sz="2800" b="1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Sports Analytics</a:t>
            </a:r>
            <a:r>
              <a:rPr lang="en-US" sz="2800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helps teams, coaches, and broadcasters gain insights. </a:t>
            </a:r>
          </a:p>
          <a:p>
            <a:r>
              <a:rPr lang="en-US" sz="2800" b="1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Aim: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Analyze IPL data and create interactive dashboards using Power BI.</a:t>
            </a:r>
          </a:p>
          <a:p>
            <a:endParaRPr lang="en-US" sz="2800" dirty="0"/>
          </a:p>
          <a:p>
            <a:endParaRPr lang="en-US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z="3600" b="1" dirty="0"/>
              <a:t>Datasets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827" y="2268863"/>
            <a:ext cx="8141465" cy="3834482"/>
          </a:xfrm>
        </p:spPr>
        <p:txBody>
          <a:bodyPr/>
          <a:lstStyle/>
          <a:p>
            <a:endParaRPr dirty="0"/>
          </a:p>
          <a:p>
            <a:r>
              <a:rPr sz="2800" b="1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Matches Dataset: </a:t>
            </a:r>
            <a:r>
              <a:rPr sz="2800" dirty="0">
                <a:latin typeface="Segoe UI" panose="020B0502040204020203" pitchFamily="34" charset="0"/>
                <a:cs typeface="Segoe UI" panose="020B0502040204020203" pitchFamily="34" charset="0"/>
              </a:rPr>
              <a:t>Team names, winners, toss details, stadiums, results</a:t>
            </a:r>
            <a:r>
              <a:rPr lang="en-IN" sz="2800" dirty="0">
                <a:latin typeface="Segoe UI" panose="020B0502040204020203" pitchFamily="34" charset="0"/>
                <a:cs typeface="Segoe UI" panose="020B0502040204020203" pitchFamily="34" charset="0"/>
              </a:rPr>
              <a:t>, season.</a:t>
            </a:r>
            <a:endParaRPr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sz="2800" b="1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Deliveries Dataset: </a:t>
            </a:r>
            <a:r>
              <a:rPr sz="2800" dirty="0">
                <a:latin typeface="Segoe UI" panose="020B0502040204020203" pitchFamily="34" charset="0"/>
                <a:cs typeface="Segoe UI" panose="020B0502040204020203" pitchFamily="34" charset="0"/>
              </a:rPr>
              <a:t>Runs, wickets, bowlers, batsmen, </a:t>
            </a:r>
            <a:r>
              <a:rPr lang="en-IN" sz="2800" dirty="0">
                <a:latin typeface="Segoe UI" panose="020B0502040204020203" pitchFamily="34" charset="0"/>
                <a:cs typeface="Segoe UI" panose="020B0502040204020203" pitchFamily="34" charset="0"/>
              </a:rPr>
              <a:t>fielders, </a:t>
            </a:r>
            <a:r>
              <a:rPr sz="2800" dirty="0">
                <a:latin typeface="Segoe UI" panose="020B0502040204020203" pitchFamily="34" charset="0"/>
                <a:cs typeface="Segoe UI" panose="020B0502040204020203" pitchFamily="34" charset="0"/>
              </a:rPr>
              <a:t>dismissals</a:t>
            </a:r>
            <a:r>
              <a:rPr lang="en-IN" sz="28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sz="2800" b="1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Format: </a:t>
            </a:r>
            <a:r>
              <a:rPr sz="2800" dirty="0">
                <a:latin typeface="Segoe UI" panose="020B0502040204020203" pitchFamily="34" charset="0"/>
                <a:cs typeface="Segoe UI" panose="020B0502040204020203" pitchFamily="34" charset="0"/>
              </a:rPr>
              <a:t>CSV files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dirty="0"/>
              <a:t>Approach /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441" y="2379031"/>
            <a:ext cx="7836884" cy="4187022"/>
          </a:xfrm>
        </p:spPr>
        <p:txBody>
          <a:bodyPr>
            <a:normAutofit/>
          </a:bodyPr>
          <a:lstStyle/>
          <a:p>
            <a:endParaRPr dirty="0"/>
          </a:p>
          <a:p>
            <a:r>
              <a:rPr sz="28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1. Data Collection – </a:t>
            </a:r>
            <a:r>
              <a:rPr sz="2800" dirty="0">
                <a:latin typeface="Segoe UI" panose="020B0502040204020203" pitchFamily="34" charset="0"/>
                <a:cs typeface="Segoe UI" panose="020B0502040204020203" pitchFamily="34" charset="0"/>
              </a:rPr>
              <a:t>Matches &amp; Deliveries datasets</a:t>
            </a:r>
          </a:p>
          <a:p>
            <a:r>
              <a:rPr sz="28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2. Data Cleaning &amp; Preparation</a:t>
            </a:r>
          </a:p>
          <a:p>
            <a:r>
              <a:rPr sz="28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3. Data Modeling – </a:t>
            </a:r>
            <a:r>
              <a:rPr sz="2800" dirty="0">
                <a:latin typeface="Segoe UI" panose="020B0502040204020203" pitchFamily="34" charset="0"/>
                <a:cs typeface="Segoe UI" panose="020B0502040204020203" pitchFamily="34" charset="0"/>
              </a:rPr>
              <a:t>Relationships in Power BI</a:t>
            </a:r>
          </a:p>
          <a:p>
            <a:r>
              <a:rPr sz="28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4. Dashboard Creation – </a:t>
            </a:r>
            <a:r>
              <a:rPr sz="2800" dirty="0">
                <a:latin typeface="Segoe UI" panose="020B0502040204020203" pitchFamily="34" charset="0"/>
                <a:cs typeface="Segoe UI" panose="020B0502040204020203" pitchFamily="34" charset="0"/>
              </a:rPr>
              <a:t>Visuals for batting, bowling, toss, venues</a:t>
            </a:r>
          </a:p>
          <a:p>
            <a:r>
              <a:rPr sz="28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5. Insights Generation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8F27359-7D0C-BD02-9303-F6183897E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6017"/>
            <a:ext cx="9144000" cy="556198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7050CEB-2F30-EDD5-8524-AACE6CB86FBB}"/>
              </a:ext>
            </a:extLst>
          </p:cNvPr>
          <p:cNvSpPr txBox="1"/>
          <p:nvPr/>
        </p:nvSpPr>
        <p:spPr>
          <a:xfrm>
            <a:off x="283029" y="248142"/>
            <a:ext cx="73260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latin typeface="Segoe UI" panose="020B0502040204020203" pitchFamily="34" charset="0"/>
                <a:cs typeface="Segoe UI" panose="020B0502040204020203" pitchFamily="34" charset="0"/>
              </a:rPr>
              <a:t>DASHBOARD -1 </a:t>
            </a:r>
          </a:p>
        </p:txBody>
      </p:sp>
    </p:spTree>
    <p:extLst>
      <p:ext uri="{BB962C8B-B14F-4D97-AF65-F5344CB8AC3E}">
        <p14:creationId xmlns:p14="http://schemas.microsoft.com/office/powerpoint/2010/main" val="540662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3600" b="1" dirty="0">
                <a:latin typeface="Segoe UI" panose="020B0502040204020203" pitchFamily="34" charset="0"/>
                <a:cs typeface="Segoe UI" panose="020B0502040204020203" pitchFamily="34" charset="0"/>
              </a:rPr>
              <a:t>Batting Insights</a:t>
            </a:r>
            <a:endParaRPr sz="36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810" y="2400301"/>
            <a:ext cx="8196549" cy="3530600"/>
          </a:xfrm>
        </p:spPr>
        <p:txBody>
          <a:bodyPr>
            <a:normAutofit/>
          </a:bodyPr>
          <a:lstStyle/>
          <a:p>
            <a:endParaRPr dirty="0"/>
          </a:p>
          <a:p>
            <a:r>
              <a:rPr lang="en-IN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Top run scorers → </a:t>
            </a: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SK Raina, V Kohli, RG Sharma, G Gambhir, DA Warner</a:t>
            </a:r>
          </a:p>
          <a:p>
            <a:r>
              <a:rPr lang="en-IN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Lowest run scorers → </a:t>
            </a: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Abdur Razzak, C Nanda, IC Pandey, L </a:t>
            </a:r>
            <a:r>
              <a:rPr lang="en-IN" dirty="0" err="1">
                <a:latin typeface="Segoe UI" panose="020B0502040204020203" pitchFamily="34" charset="0"/>
                <a:cs typeface="Segoe UI" panose="020B0502040204020203" pitchFamily="34" charset="0"/>
              </a:rPr>
              <a:t>Albish</a:t>
            </a:r>
            <a:endParaRPr lang="en-IN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IN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Team with Most Fours </a:t>
            </a:r>
            <a:r>
              <a:rPr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→</a:t>
            </a:r>
            <a:r>
              <a:rPr lang="en-IN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Mumbai Indians 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IN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Team with Most </a:t>
            </a:r>
            <a:r>
              <a:rPr lang="en-US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Sixes → 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Royal Challengers Bangalore</a:t>
            </a:r>
          </a:p>
          <a:p>
            <a:r>
              <a:rPr lang="en-IN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Batsman with Most Fours → </a:t>
            </a: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G Gambhir</a:t>
            </a:r>
          </a:p>
          <a:p>
            <a:r>
              <a:rPr lang="en-IN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Batsman with Most Sixes → </a:t>
            </a:r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CH Gayle</a:t>
            </a:r>
          </a:p>
          <a:p>
            <a:endParaRPr lang="en-IN" dirty="0"/>
          </a:p>
          <a:p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04909E4-5A81-9478-7915-C9CD5F652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7" y="1134737"/>
            <a:ext cx="9144000" cy="572326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9EFB4AE-5535-89E2-AC66-F0F2DF58E4CA}"/>
              </a:ext>
            </a:extLst>
          </p:cNvPr>
          <p:cNvSpPr txBox="1"/>
          <p:nvPr/>
        </p:nvSpPr>
        <p:spPr>
          <a:xfrm>
            <a:off x="326571" y="283029"/>
            <a:ext cx="72607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DASHBOARD-2</a:t>
            </a:r>
          </a:p>
        </p:txBody>
      </p:sp>
    </p:spTree>
    <p:extLst>
      <p:ext uri="{BB962C8B-B14F-4D97-AF65-F5344CB8AC3E}">
        <p14:creationId xmlns:p14="http://schemas.microsoft.com/office/powerpoint/2010/main" val="2193413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Segoe UI" panose="020B0502040204020203" pitchFamily="34" charset="0"/>
                <a:cs typeface="Segoe UI" panose="020B0502040204020203" pitchFamily="34" charset="0"/>
              </a:rPr>
              <a:t>Bowling &amp; Fielding Insights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843" y="2622014"/>
            <a:ext cx="8086381" cy="3547432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Highest wicket-taker → SL Malinga (154 wickets)</a:t>
            </a:r>
            <a:endParaRPr lang="en-IN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Other top bowlers → A Mishra, Harbhajan Singh, PP Chawla, DJ Bravo</a:t>
            </a:r>
          </a:p>
          <a:p>
            <a:r>
              <a:rPr lang="en-IN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Bowlers with zero wickets → AA Kazi, Abdur Razzak, AC Voges, AS Raut</a:t>
            </a:r>
            <a:endParaRPr lang="en-IN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Best economy rates among top bowlers → Harbhajan Singh (7.10), SL Malinga (7.12)</a:t>
            </a:r>
          </a:p>
          <a:p>
            <a:r>
              <a:rPr lang="en-IN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Top fielder by dismissals → KD Karthik (101: 88 catches + 13 run-outs)</a:t>
            </a:r>
            <a:endParaRPr lang="en-IN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Other top fielders → MS Dhoni (96), SK Raina (96), AB de Villiers (94)</a:t>
            </a:r>
          </a:p>
          <a:p>
            <a:r>
              <a:rPr lang="en-IN" dirty="0">
                <a:latin typeface="Segoe UI" panose="020B0502040204020203" pitchFamily="34" charset="0"/>
                <a:cs typeface="Segoe UI" panose="020B0502040204020203" pitchFamily="34" charset="0"/>
              </a:rPr>
              <a:t>Virat Kohli &amp; RG Sharma also among leading fielders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sports statistics&#10;&#10;AI-generated content may be incorrect.">
            <a:extLst>
              <a:ext uri="{FF2B5EF4-FFF2-40B4-BE49-F238E27FC236}">
                <a16:creationId xmlns:a16="http://schemas.microsoft.com/office/drawing/2014/main" id="{7DC0FB48-1A86-5264-1305-7F7666CE0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0839"/>
            <a:ext cx="9144000" cy="565716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F193412-BC46-4984-8A37-1F75CA8C5433}"/>
              </a:ext>
            </a:extLst>
          </p:cNvPr>
          <p:cNvSpPr txBox="1"/>
          <p:nvPr/>
        </p:nvSpPr>
        <p:spPr>
          <a:xfrm>
            <a:off x="119743" y="315686"/>
            <a:ext cx="75220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DASHBOARD - 3</a:t>
            </a:r>
          </a:p>
        </p:txBody>
      </p:sp>
    </p:spTree>
    <p:extLst>
      <p:ext uri="{BB962C8B-B14F-4D97-AF65-F5344CB8AC3E}">
        <p14:creationId xmlns:p14="http://schemas.microsoft.com/office/powerpoint/2010/main" val="36923184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tint val="100000"/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864</TotalTime>
  <Words>586</Words>
  <Application>Microsoft Office PowerPoint</Application>
  <PresentationFormat>On-screen Show (4:3)</PresentationFormat>
  <Paragraphs>73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Century Gothic</vt:lpstr>
      <vt:lpstr>Segoe UI</vt:lpstr>
      <vt:lpstr>Wingdings 3</vt:lpstr>
      <vt:lpstr>Ion Boardroom</vt:lpstr>
      <vt:lpstr>Project Title - IPL Data Analysis using Power BI</vt:lpstr>
      <vt:lpstr>Introduction</vt:lpstr>
      <vt:lpstr>Datasets Used</vt:lpstr>
      <vt:lpstr>Approach / Methodology</vt:lpstr>
      <vt:lpstr>PowerPoint Presentation</vt:lpstr>
      <vt:lpstr>Batting Insights</vt:lpstr>
      <vt:lpstr>PowerPoint Presentation</vt:lpstr>
      <vt:lpstr>Bowling &amp; Fielding Insights</vt:lpstr>
      <vt:lpstr>PowerPoint Presentation</vt:lpstr>
      <vt:lpstr>Toss &amp; Match Insights</vt:lpstr>
      <vt:lpstr>PowerPoint Presentation</vt:lpstr>
      <vt:lpstr>Team &amp; Venue Insights</vt:lpstr>
      <vt:lpstr>Recommendations</vt:lpstr>
      <vt:lpstr>Conclusion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chama kaushik</cp:lastModifiedBy>
  <cp:revision>1</cp:revision>
  <dcterms:created xsi:type="dcterms:W3CDTF">2013-01-27T09:14:16Z</dcterms:created>
  <dcterms:modified xsi:type="dcterms:W3CDTF">2025-08-31T06:33:09Z</dcterms:modified>
  <cp:category/>
</cp:coreProperties>
</file>