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2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97329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69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896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950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301361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235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03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5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347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66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6723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269942B-B981-4B53-B626-5B3F848A5D99}" type="datetimeFigureOut">
              <a:rPr lang="fr-FR" smtClean="0"/>
              <a:t>06/12/2023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1C5AC97-F83D-431F-980A-DCFA8924E959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55897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41BC83-D868-3104-CB32-5F4670E2AE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Cryptographie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0525910-90BA-A6B0-0B7C-2B7D95FC82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fr-FR" dirty="0"/>
              <a:t>Edouard LEFIZELIER</a:t>
            </a:r>
          </a:p>
          <a:p>
            <a:pPr algn="l"/>
            <a:r>
              <a:rPr lang="fr-FR" dirty="0"/>
              <a:t>Nathan MAILLET</a:t>
            </a:r>
          </a:p>
        </p:txBody>
      </p:sp>
    </p:spTree>
    <p:extLst>
      <p:ext uri="{BB962C8B-B14F-4D97-AF65-F5344CB8AC3E}">
        <p14:creationId xmlns:p14="http://schemas.microsoft.com/office/powerpoint/2010/main" val="3797439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96CE0075-2BBE-D811-E605-C70ACE7966FB}"/>
              </a:ext>
            </a:extLst>
          </p:cNvPr>
          <p:cNvSpPr txBox="1"/>
          <p:nvPr/>
        </p:nvSpPr>
        <p:spPr>
          <a:xfrm>
            <a:off x="2458824" y="1592600"/>
            <a:ext cx="7274351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/>
              <a:t>Introduction à la cryptographie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/>
              <a:t> Utilisation 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/>
              <a:t> De nos jours</a:t>
            </a:r>
          </a:p>
          <a:p>
            <a:pPr marL="400050" indent="-400050">
              <a:lnSpc>
                <a:spcPct val="150000"/>
              </a:lnSpc>
              <a:buFont typeface="+mj-lt"/>
              <a:buAutoNum type="romanUcPeriod"/>
            </a:pPr>
            <a:r>
              <a:rPr lang="fr-FR" sz="4000" dirty="0"/>
              <a:t> Outils</a:t>
            </a:r>
          </a:p>
        </p:txBody>
      </p:sp>
    </p:spTree>
    <p:extLst>
      <p:ext uri="{BB962C8B-B14F-4D97-AF65-F5344CB8AC3E}">
        <p14:creationId xmlns:p14="http://schemas.microsoft.com/office/powerpoint/2010/main" val="4220561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B84AB-1D47-63A6-7413-50B0E1EE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/>
            </a:pPr>
            <a:r>
              <a:rPr lang="fr-FR" dirty="0"/>
              <a:t>La cryptographie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DAFCCC-A7FD-965E-4C71-4103B21FE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42941"/>
            <a:ext cx="9601200" cy="3581400"/>
          </a:xfrm>
        </p:spPr>
        <p:txBody>
          <a:bodyPr>
            <a:normAutofit/>
          </a:bodyPr>
          <a:lstStyle/>
          <a:p>
            <a:r>
              <a:rPr lang="fr-FR" dirty="0"/>
              <a:t>A veut transmettre un message à B sans que C ne puisse le comprendre,</a:t>
            </a:r>
          </a:p>
          <a:p>
            <a:r>
              <a:rPr lang="fr-FR" dirty="0"/>
              <a:t>4 principes fondamentaux:</a:t>
            </a:r>
          </a:p>
          <a:p>
            <a:pPr lvl="1"/>
            <a:r>
              <a:rPr lang="fr-FR" dirty="0"/>
              <a:t>Confidentialité</a:t>
            </a:r>
          </a:p>
          <a:p>
            <a:pPr lvl="1"/>
            <a:r>
              <a:rPr lang="fr-FR" dirty="0"/>
              <a:t>Authenticité</a:t>
            </a:r>
          </a:p>
          <a:p>
            <a:pPr lvl="1"/>
            <a:r>
              <a:rPr lang="fr-FR" dirty="0"/>
              <a:t>Intégrité</a:t>
            </a:r>
          </a:p>
          <a:p>
            <a:pPr lvl="1"/>
            <a:r>
              <a:rPr lang="fr-FR" dirty="0"/>
              <a:t>Non répudiation </a:t>
            </a:r>
          </a:p>
          <a:p>
            <a:r>
              <a:rPr lang="fr-FR" dirty="0"/>
              <a:t>Deux types de cryptographie:</a:t>
            </a:r>
          </a:p>
          <a:p>
            <a:pPr lvl="1"/>
            <a:r>
              <a:rPr lang="fr-FR" dirty="0"/>
              <a:t>Symétrique</a:t>
            </a:r>
          </a:p>
          <a:p>
            <a:pPr lvl="1"/>
            <a:r>
              <a:rPr lang="fr-FR" dirty="0"/>
              <a:t>Asymétrique 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0396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465E020-8031-6760-D9FE-0BFA8E3BE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801278"/>
            <a:ext cx="9601200" cy="5066122"/>
          </a:xfrm>
        </p:spPr>
        <p:txBody>
          <a:bodyPr/>
          <a:lstStyle/>
          <a:p>
            <a:r>
              <a:rPr lang="fr-FR" dirty="0"/>
              <a:t>Historiquement:</a:t>
            </a:r>
          </a:p>
          <a:p>
            <a:pPr lvl="1"/>
            <a:r>
              <a:rPr lang="fr-FR" dirty="0"/>
              <a:t>Chiffrement de César</a:t>
            </a:r>
          </a:p>
          <a:p>
            <a:pPr lvl="1"/>
            <a:r>
              <a:rPr lang="fr-FR" dirty="0"/>
              <a:t>Machine Enigma</a:t>
            </a:r>
          </a:p>
          <a:p>
            <a:pPr lvl="1"/>
            <a:r>
              <a:rPr lang="fr-FR" dirty="0"/>
              <a:t>Chiffrement de Hill</a:t>
            </a:r>
          </a:p>
          <a:p>
            <a:r>
              <a:rPr lang="fr-FR" dirty="0"/>
              <a:t>De gros changements depuis l’informatique:</a:t>
            </a:r>
          </a:p>
          <a:p>
            <a:pPr lvl="1"/>
            <a:r>
              <a:rPr lang="fr-FR" dirty="0"/>
              <a:t>RSA</a:t>
            </a:r>
          </a:p>
          <a:p>
            <a:pPr lvl="1"/>
            <a:r>
              <a:rPr lang="fr-FR" dirty="0"/>
              <a:t>OTP</a:t>
            </a:r>
          </a:p>
          <a:p>
            <a:r>
              <a:rPr lang="fr-FR" dirty="0"/>
              <a:t>Bientôt l’ère post-quantique</a:t>
            </a:r>
          </a:p>
          <a:p>
            <a:pPr lvl="1"/>
            <a:r>
              <a:rPr lang="fr-FR" dirty="0"/>
              <a:t>Lattices</a:t>
            </a:r>
          </a:p>
          <a:p>
            <a:pPr lvl="1"/>
            <a:r>
              <a:rPr lang="fr-FR" dirty="0"/>
              <a:t>Concours du NIST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3554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1095CE-1C46-439F-2379-E59C07087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2"/>
            </a:pPr>
            <a:r>
              <a:rPr lang="fr-FR" dirty="0"/>
              <a:t>Utilisation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A2AA46-5CAC-9CBE-C85B-59A205740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Protocoles et algorithmes que vous utilisez:</a:t>
            </a:r>
          </a:p>
          <a:p>
            <a:pPr lvl="1"/>
            <a:r>
              <a:rPr lang="fr-FR" dirty="0"/>
              <a:t>TLS (HTTPS)</a:t>
            </a:r>
          </a:p>
          <a:p>
            <a:pPr lvl="1"/>
            <a:r>
              <a:rPr lang="fr-FR" dirty="0"/>
              <a:t>RSA (Clefs </a:t>
            </a:r>
            <a:r>
              <a:rPr lang="fr-FR" dirty="0" err="1"/>
              <a:t>ssh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AES (WIFI WPA2)</a:t>
            </a:r>
          </a:p>
        </p:txBody>
      </p:sp>
    </p:spTree>
    <p:extLst>
      <p:ext uri="{BB962C8B-B14F-4D97-AF65-F5344CB8AC3E}">
        <p14:creationId xmlns:p14="http://schemas.microsoft.com/office/powerpoint/2010/main" val="141352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EBEDE-3025-C2AC-50D4-9879CE23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/>
              <a:t>De nos jours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D9D6FCE4-E627-C41A-BDB6-BD0BF026D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836" y="2573518"/>
            <a:ext cx="8710366" cy="4128940"/>
          </a:xfrm>
        </p:spPr>
        <p:txBody>
          <a:bodyPr/>
          <a:lstStyle/>
          <a:p>
            <a:r>
              <a:rPr lang="fr-FR" dirty="0"/>
              <a:t>Une même clef pour chiffrer et déchirer</a:t>
            </a:r>
          </a:p>
          <a:p>
            <a:r>
              <a:rPr lang="fr-FR" dirty="0"/>
              <a:t>Avantages:</a:t>
            </a:r>
          </a:p>
          <a:p>
            <a:pPr lvl="1"/>
            <a:r>
              <a:rPr lang="fr-FR" dirty="0"/>
              <a:t>Simple à comprendre et à visualiser</a:t>
            </a:r>
          </a:p>
          <a:p>
            <a:pPr lvl="1"/>
            <a:endParaRPr lang="fr-FR" dirty="0"/>
          </a:p>
          <a:p>
            <a:r>
              <a:rPr lang="fr-FR" dirty="0"/>
              <a:t>Inconvénient:</a:t>
            </a:r>
          </a:p>
          <a:p>
            <a:pPr lvl="1"/>
            <a:r>
              <a:rPr lang="fr-FR" dirty="0"/>
              <a:t>Client et serveur doivent être de confiance</a:t>
            </a:r>
          </a:p>
          <a:p>
            <a:pPr lvl="1"/>
            <a:r>
              <a:rPr lang="fr-FR" dirty="0"/>
              <a:t>Doit garantir un minimum d’entropie</a:t>
            </a:r>
          </a:p>
          <a:p>
            <a:r>
              <a:rPr lang="fr-FR" dirty="0"/>
              <a:t>Historiquement: Vigenère</a:t>
            </a:r>
          </a:p>
          <a:p>
            <a:pPr lvl="1"/>
            <a:r>
              <a:rPr lang="fr-FR" dirty="0"/>
              <a:t>Problème: attaque par fréquence</a:t>
            </a:r>
          </a:p>
          <a:p>
            <a:pPr lvl="1"/>
            <a:r>
              <a:rPr lang="fr-FR" dirty="0"/>
              <a:t>Depuis l’informatique, très facile à déchiffrer</a:t>
            </a:r>
          </a:p>
          <a:p>
            <a:pPr lvl="1"/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5592D0-55BA-73D6-1936-0451DD0DD3EA}"/>
              </a:ext>
            </a:extLst>
          </p:cNvPr>
          <p:cNvSpPr txBox="1"/>
          <p:nvPr/>
        </p:nvSpPr>
        <p:spPr>
          <a:xfrm>
            <a:off x="1904214" y="1630837"/>
            <a:ext cx="4675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fr-FR" sz="3200" dirty="0"/>
              <a:t>Chiffrement symétrique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0B7F986-6089-7D17-C634-CAA4C3EE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39" y="1923224"/>
            <a:ext cx="451485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5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4">
            <a:extLst>
              <a:ext uri="{FF2B5EF4-FFF2-40B4-BE49-F238E27FC236}">
                <a16:creationId xmlns:a16="http://schemas.microsoft.com/office/drawing/2014/main" id="{3E2F90EB-1530-CFF6-B1D7-8480376939AF}"/>
              </a:ext>
            </a:extLst>
          </p:cNvPr>
          <p:cNvSpPr txBox="1">
            <a:spLocks/>
          </p:cNvSpPr>
          <p:nvPr/>
        </p:nvSpPr>
        <p:spPr>
          <a:xfrm>
            <a:off x="2403836" y="659875"/>
            <a:ext cx="8710366" cy="4128940"/>
          </a:xfrm>
          <a:prstGeom prst="rect">
            <a:avLst/>
          </a:prstGeom>
        </p:spPr>
        <p:txBody>
          <a:bodyPr/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Chiffrement parfait selon Shannon:</a:t>
            </a:r>
          </a:p>
          <a:p>
            <a:pPr lvl="1"/>
            <a:r>
              <a:rPr lang="fr-FR" dirty="0"/>
              <a:t>Clef de la taille du message</a:t>
            </a:r>
          </a:p>
          <a:p>
            <a:pPr lvl="1"/>
            <a:r>
              <a:rPr lang="fr-FR" dirty="0"/>
              <a:t>Clef parfaitement aléatoire</a:t>
            </a:r>
          </a:p>
          <a:p>
            <a:pPr lvl="1"/>
            <a:r>
              <a:rPr lang="fr-FR" dirty="0"/>
              <a:t>Clef utilisée une seule fois</a:t>
            </a:r>
          </a:p>
          <a:p>
            <a:r>
              <a:rPr lang="fr-FR" dirty="0"/>
              <a:t>Implémentation du chiffrement parfait: OTP</a:t>
            </a:r>
          </a:p>
          <a:p>
            <a:pPr lvl="1"/>
            <a:r>
              <a:rPr lang="fr-FR" dirty="0"/>
              <a:t>Clef de la même taille que le message</a:t>
            </a:r>
          </a:p>
          <a:p>
            <a:pPr lvl="1"/>
            <a:r>
              <a:rPr lang="fr-FR" dirty="0"/>
              <a:t>XOR de la clef et du message pour obtenir le chiffré</a:t>
            </a:r>
          </a:p>
          <a:p>
            <a:pPr lvl="1"/>
            <a:r>
              <a:rPr lang="fr-FR" dirty="0"/>
              <a:t>Destruction de la clef après envoie</a:t>
            </a:r>
          </a:p>
          <a:p>
            <a:pPr lvl="1"/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87CE839-581E-EA7B-EF15-44C43BD40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253" y="3934994"/>
            <a:ext cx="2734349" cy="2262431"/>
          </a:xfrm>
          <a:prstGeom prst="rect">
            <a:avLst/>
          </a:prstGeom>
        </p:spPr>
      </p:pic>
      <p:pic>
        <p:nvPicPr>
          <p:cNvPr id="8" name="Image 7" descr="Une image contenant texte, capture d’écran, Police, diagramme&#10;&#10;Description générée automatiquement">
            <a:extLst>
              <a:ext uri="{FF2B5EF4-FFF2-40B4-BE49-F238E27FC236}">
                <a16:creationId xmlns:a16="http://schemas.microsoft.com/office/drawing/2014/main" id="{4A1C49D5-3B69-16C7-59C0-399521230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336" y="3934994"/>
            <a:ext cx="4509879" cy="2262431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020988A-CEF6-5ACA-62A8-6CBCD92E76D1}"/>
              </a:ext>
            </a:extLst>
          </p:cNvPr>
          <p:cNvSpPr txBox="1"/>
          <p:nvPr/>
        </p:nvSpPr>
        <p:spPr>
          <a:xfrm>
            <a:off x="2255253" y="6197425"/>
            <a:ext cx="25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Illustration du XOR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A1646FA-5BC3-3E91-E5E1-7E7E7B457986}"/>
              </a:ext>
            </a:extLst>
          </p:cNvPr>
          <p:cNvSpPr txBox="1"/>
          <p:nvPr/>
        </p:nvSpPr>
        <p:spPr>
          <a:xfrm>
            <a:off x="6227336" y="6197425"/>
            <a:ext cx="2585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Illustration de l’OTP</a:t>
            </a:r>
          </a:p>
        </p:txBody>
      </p:sp>
    </p:spTree>
    <p:extLst>
      <p:ext uri="{BB962C8B-B14F-4D97-AF65-F5344CB8AC3E}">
        <p14:creationId xmlns:p14="http://schemas.microsoft.com/office/powerpoint/2010/main" val="1056456256"/>
      </p:ext>
    </p:extLst>
  </p:cSld>
  <p:clrMapOvr>
    <a:masterClrMapping/>
  </p:clrMapOvr>
</p:sld>
</file>

<file path=ppt/theme/theme1.xml><?xml version="1.0" encoding="utf-8"?>
<a:theme xmlns:a="http://schemas.openxmlformats.org/drawingml/2006/main" name="Cadrage">
  <a:themeElements>
    <a:clrScheme name="Cadrag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adrag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dra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TM10001105[[fn=Cadrage]]</Template>
  <TotalTime>59</TotalTime>
  <Words>202</Words>
  <Application>Microsoft Office PowerPoint</Application>
  <PresentationFormat>Grand écran</PresentationFormat>
  <Paragraphs>54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9" baseType="lpstr">
      <vt:lpstr>Franklin Gothic Book</vt:lpstr>
      <vt:lpstr>Cadrage</vt:lpstr>
      <vt:lpstr>Cryptographie </vt:lpstr>
      <vt:lpstr>Présentation PowerPoint</vt:lpstr>
      <vt:lpstr>La cryptographie</vt:lpstr>
      <vt:lpstr>Présentation PowerPoint</vt:lpstr>
      <vt:lpstr>Utilisation</vt:lpstr>
      <vt:lpstr>De nos jours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Cryptographie </dc:title>
  <dc:creator>edouard LEFIZELIER</dc:creator>
  <cp:lastModifiedBy>edouard LEFIZELIER</cp:lastModifiedBy>
  <cp:revision>2</cp:revision>
  <dcterms:created xsi:type="dcterms:W3CDTF">2023-12-06T09:19:15Z</dcterms:created>
  <dcterms:modified xsi:type="dcterms:W3CDTF">2023-12-06T10:19:03Z</dcterms:modified>
</cp:coreProperties>
</file>