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66" r:id="rId3"/>
    <p:sldId id="260" r:id="rId4"/>
    <p:sldId id="267" r:id="rId5"/>
    <p:sldId id="264" r:id="rId6"/>
    <p:sldId id="269" r:id="rId7"/>
    <p:sldId id="265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8" d="100"/>
          <a:sy n="88" d="100"/>
        </p:scale>
        <p:origin x="128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FC0F0-CEC4-47D2-9D2B-E9692BCAD452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58CCC-FF6F-4462-80B0-70667ECCB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 err="1" smtClean="0"/>
              <a:t>Cutlets.mtw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err="1" smtClean="0"/>
              <a:t>Ans</a:t>
            </a:r>
            <a:r>
              <a:rPr lang="en-US" sz="2400" b="1" dirty="0" smtClean="0"/>
              <a:t>:-</a:t>
            </a:r>
          </a:p>
          <a:p>
            <a:pPr>
              <a:buNone/>
            </a:pPr>
            <a:r>
              <a:rPr lang="en-US" sz="2400" dirty="0"/>
              <a:t> Null </a:t>
            </a:r>
            <a:r>
              <a:rPr lang="en-US" sz="2400" dirty="0" err="1"/>
              <a:t>hyposthesis</a:t>
            </a:r>
            <a:r>
              <a:rPr lang="en-US" sz="2400" dirty="0"/>
              <a:t> as Ho: μ1 = μ2 (There is no difference in diameters of cutlets between two units</a:t>
            </a:r>
            <a:r>
              <a:rPr lang="en-US" sz="2400" dirty="0" smtClean="0"/>
              <a:t>).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/>
              <a:t>Alternate hypothesis as Ha: µ1 µ2 (There is significant difference in diameters of cutlets between two units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6430" y="854015"/>
            <a:ext cx="83848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Sample 2 Tail test applicable</a:t>
            </a:r>
          </a:p>
          <a:p>
            <a:r>
              <a:rPr lang="en-US" dirty="0" smtClean="0"/>
              <a:t>Code:</a:t>
            </a:r>
          </a:p>
          <a:p>
            <a:r>
              <a:rPr lang="en-US" dirty="0" err="1"/>
              <a:t>UnitA</a:t>
            </a:r>
            <a:r>
              <a:rPr lang="en-US" dirty="0"/>
              <a:t>=</a:t>
            </a:r>
            <a:r>
              <a:rPr lang="en-US" dirty="0" err="1"/>
              <a:t>pd.Series</a:t>
            </a:r>
            <a:r>
              <a:rPr lang="en-US" dirty="0"/>
              <a:t>(</a:t>
            </a:r>
            <a:r>
              <a:rPr lang="en-US" dirty="0" err="1"/>
              <a:t>df.iloc</a:t>
            </a:r>
            <a:r>
              <a:rPr lang="en-US" dirty="0"/>
              <a:t>[:,0])</a:t>
            </a:r>
          </a:p>
          <a:p>
            <a:r>
              <a:rPr lang="en-US" dirty="0" err="1"/>
              <a:t>UnitA</a:t>
            </a:r>
            <a:endParaRPr lang="en-US" dirty="0"/>
          </a:p>
          <a:p>
            <a:r>
              <a:rPr lang="en-US" dirty="0" err="1"/>
              <a:t>UnitB</a:t>
            </a:r>
            <a:r>
              <a:rPr lang="en-US" dirty="0"/>
              <a:t>=</a:t>
            </a:r>
            <a:r>
              <a:rPr lang="en-US" dirty="0" err="1"/>
              <a:t>pd.Series</a:t>
            </a:r>
            <a:r>
              <a:rPr lang="en-US" dirty="0"/>
              <a:t>(</a:t>
            </a:r>
            <a:r>
              <a:rPr lang="en-US" dirty="0" err="1"/>
              <a:t>df.iloc</a:t>
            </a:r>
            <a:r>
              <a:rPr lang="en-US" dirty="0"/>
              <a:t>[:,1])</a:t>
            </a:r>
          </a:p>
          <a:p>
            <a:r>
              <a:rPr lang="en-US" dirty="0" err="1"/>
              <a:t>UnitB</a:t>
            </a:r>
            <a:endParaRPr lang="en-US" dirty="0"/>
          </a:p>
          <a:p>
            <a:r>
              <a:rPr lang="en-US" dirty="0"/>
              <a:t>p=</a:t>
            </a:r>
            <a:r>
              <a:rPr lang="en-US" dirty="0" err="1"/>
              <a:t>stats.ttest_ind</a:t>
            </a:r>
            <a:r>
              <a:rPr lang="en-US" dirty="0"/>
              <a:t>(</a:t>
            </a:r>
            <a:r>
              <a:rPr lang="en-US" dirty="0" err="1"/>
              <a:t>UnitA,UnitB</a:t>
            </a:r>
            <a:r>
              <a:rPr lang="en-US" dirty="0"/>
              <a:t>)</a:t>
            </a:r>
          </a:p>
          <a:p>
            <a:r>
              <a:rPr lang="en-US" dirty="0"/>
              <a:t>p</a:t>
            </a:r>
          </a:p>
          <a:p>
            <a:r>
              <a:rPr lang="en-US" dirty="0"/>
              <a:t>p[1</a:t>
            </a:r>
            <a:r>
              <a:rPr lang="en-US" dirty="0" smtClean="0"/>
              <a:t>]</a:t>
            </a:r>
          </a:p>
          <a:p>
            <a:endParaRPr lang="en-US" dirty="0"/>
          </a:p>
          <a:p>
            <a:r>
              <a:rPr lang="en-US" dirty="0" smtClean="0"/>
              <a:t> we get</a:t>
            </a:r>
          </a:p>
          <a:p>
            <a:r>
              <a:rPr lang="en-US" dirty="0" smtClean="0"/>
              <a:t>p = 0.4722394724599501</a:t>
            </a:r>
          </a:p>
          <a:p>
            <a:r>
              <a:rPr lang="en-US" dirty="0"/>
              <a:t>a</a:t>
            </a:r>
            <a:r>
              <a:rPr lang="en-US" dirty="0" smtClean="0"/>
              <a:t>lpha = 0.05</a:t>
            </a:r>
          </a:p>
          <a:p>
            <a:r>
              <a:rPr lang="en-US" dirty="0"/>
              <a:t> </a:t>
            </a:r>
            <a:r>
              <a:rPr lang="en-US" dirty="0" smtClean="0"/>
              <a:t>comparing p and alpha</a:t>
            </a:r>
          </a:p>
          <a:p>
            <a:r>
              <a:rPr lang="en-US" dirty="0" smtClean="0"/>
              <a:t>So we get </a:t>
            </a:r>
          </a:p>
          <a:p>
            <a:r>
              <a:rPr lang="en-US" dirty="0"/>
              <a:t> </a:t>
            </a:r>
            <a:r>
              <a:rPr lang="en-US" dirty="0" smtClean="0"/>
              <a:t>   p &gt; alpha</a:t>
            </a:r>
          </a:p>
          <a:p>
            <a:r>
              <a:rPr lang="en-US" dirty="0"/>
              <a:t>Inference: A</a:t>
            </a:r>
            <a:r>
              <a:rPr lang="en-US" dirty="0" smtClean="0"/>
              <a:t>ccept </a:t>
            </a:r>
            <a:r>
              <a:rPr lang="en-US" dirty="0"/>
              <a:t>Null </a:t>
            </a:r>
            <a:r>
              <a:rPr lang="en-US" dirty="0" err="1"/>
              <a:t>hyposthesis</a:t>
            </a:r>
            <a:r>
              <a:rPr lang="en-US" dirty="0"/>
              <a:t> as Ho: μ1 = </a:t>
            </a:r>
            <a:r>
              <a:rPr lang="en-US" dirty="0" smtClean="0"/>
              <a:t>μ2, </a:t>
            </a:r>
            <a:r>
              <a:rPr lang="en-US" dirty="0"/>
              <a:t>There is no difference in diameters of cutlets between two </a:t>
            </a:r>
            <a:r>
              <a:rPr lang="en-US" dirty="0" smtClean="0"/>
              <a:t>units.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63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6981" y="241540"/>
            <a:ext cx="743597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Ans</a:t>
            </a:r>
            <a:r>
              <a:rPr lang="en-US" b="1" dirty="0" smtClean="0"/>
              <a:t>:-</a:t>
            </a:r>
          </a:p>
          <a:p>
            <a:r>
              <a:rPr lang="en-US" dirty="0" err="1"/>
              <a:t>Anova</a:t>
            </a:r>
            <a:r>
              <a:rPr lang="en-US" dirty="0"/>
              <a:t> </a:t>
            </a:r>
            <a:r>
              <a:rPr lang="en-US" dirty="0" smtClean="0"/>
              <a:t>f-test </a:t>
            </a:r>
            <a:r>
              <a:rPr lang="en-US" dirty="0"/>
              <a:t>statistics: Analysis of </a:t>
            </a:r>
            <a:r>
              <a:rPr lang="en-US" dirty="0" err="1"/>
              <a:t>varaince</a:t>
            </a:r>
            <a:r>
              <a:rPr lang="en-US" dirty="0"/>
              <a:t> between more than 2 samples or </a:t>
            </a:r>
            <a:r>
              <a:rPr lang="en-US" dirty="0" smtClean="0"/>
              <a:t>columns.</a:t>
            </a:r>
          </a:p>
          <a:p>
            <a:r>
              <a:rPr lang="en-US" dirty="0" smtClean="0"/>
              <a:t> </a:t>
            </a:r>
            <a:r>
              <a:rPr lang="en-US" dirty="0"/>
              <a:t>Null Hypothesis Ho as No </a:t>
            </a:r>
            <a:r>
              <a:rPr lang="en-US" dirty="0" err="1"/>
              <a:t>Varaince</a:t>
            </a:r>
            <a:r>
              <a:rPr lang="en-US" dirty="0"/>
              <a:t>: All samples TAT population means are </a:t>
            </a:r>
            <a:r>
              <a:rPr lang="en-US" dirty="0" smtClean="0"/>
              <a:t>same.</a:t>
            </a:r>
          </a:p>
          <a:p>
            <a:r>
              <a:rPr lang="en-US" dirty="0" smtClean="0"/>
              <a:t>Alternate </a:t>
            </a:r>
            <a:r>
              <a:rPr lang="en-US" dirty="0"/>
              <a:t>Hypothesis </a:t>
            </a:r>
            <a:r>
              <a:rPr lang="en-US" dirty="0" smtClean="0"/>
              <a:t>HA </a:t>
            </a:r>
            <a:r>
              <a:rPr lang="en-US" dirty="0"/>
              <a:t>as It has Variance: </a:t>
            </a:r>
            <a:r>
              <a:rPr lang="en-US" dirty="0" err="1"/>
              <a:t>Atleast</a:t>
            </a:r>
            <a:r>
              <a:rPr lang="en-US" dirty="0"/>
              <a:t> one sample TAT population mean is </a:t>
            </a:r>
            <a:r>
              <a:rPr lang="en-US" dirty="0" smtClean="0"/>
              <a:t>different.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Using F-statistics</a:t>
            </a:r>
          </a:p>
          <a:p>
            <a:r>
              <a:rPr lang="en-US" dirty="0" smtClean="0"/>
              <a:t>Code:-</a:t>
            </a:r>
          </a:p>
          <a:p>
            <a:r>
              <a:rPr lang="en-US" dirty="0"/>
              <a:t>p=</a:t>
            </a:r>
            <a:r>
              <a:rPr lang="en-US" dirty="0" err="1"/>
              <a:t>stats.f_oneway</a:t>
            </a:r>
            <a:r>
              <a:rPr lang="en-US" dirty="0"/>
              <a:t>(</a:t>
            </a:r>
            <a:r>
              <a:rPr lang="en-US" dirty="0" err="1"/>
              <a:t>df.iloc</a:t>
            </a:r>
            <a:r>
              <a:rPr lang="en-US" dirty="0"/>
              <a:t>[:,0],</a:t>
            </a:r>
            <a:r>
              <a:rPr lang="en-US" dirty="0" err="1"/>
              <a:t>df.iloc</a:t>
            </a:r>
            <a:r>
              <a:rPr lang="en-US" dirty="0"/>
              <a:t>[:,1],</a:t>
            </a:r>
            <a:r>
              <a:rPr lang="en-US" dirty="0" err="1"/>
              <a:t>df.iloc</a:t>
            </a:r>
            <a:r>
              <a:rPr lang="en-US" dirty="0"/>
              <a:t>[:,2],</a:t>
            </a:r>
            <a:r>
              <a:rPr lang="en-US" dirty="0" err="1"/>
              <a:t>df.iloc</a:t>
            </a:r>
            <a:r>
              <a:rPr lang="en-US" dirty="0"/>
              <a:t>[:,3])</a:t>
            </a:r>
          </a:p>
          <a:p>
            <a:r>
              <a:rPr lang="en-US" dirty="0"/>
              <a:t>p</a:t>
            </a:r>
          </a:p>
          <a:p>
            <a:r>
              <a:rPr lang="en-US" dirty="0" smtClean="0"/>
              <a:t>P[1]</a:t>
            </a:r>
          </a:p>
          <a:p>
            <a:endParaRPr lang="en-US" dirty="0" smtClean="0"/>
          </a:p>
          <a:p>
            <a:r>
              <a:rPr lang="en-US" dirty="0"/>
              <a:t>we get</a:t>
            </a:r>
          </a:p>
          <a:p>
            <a:r>
              <a:rPr lang="en-US" dirty="0" smtClean="0"/>
              <a:t>p = 2.1156708949992414e-57</a:t>
            </a:r>
            <a:endParaRPr lang="en-US" dirty="0"/>
          </a:p>
          <a:p>
            <a:r>
              <a:rPr lang="en-US" dirty="0"/>
              <a:t>alpha = 0.05</a:t>
            </a:r>
          </a:p>
          <a:p>
            <a:r>
              <a:rPr lang="en-US" dirty="0"/>
              <a:t> comparing p and alpha</a:t>
            </a:r>
          </a:p>
          <a:p>
            <a:r>
              <a:rPr lang="en-US" dirty="0"/>
              <a:t>So we get </a:t>
            </a:r>
          </a:p>
          <a:p>
            <a:r>
              <a:rPr lang="en-US" dirty="0"/>
              <a:t>    </a:t>
            </a:r>
            <a:r>
              <a:rPr lang="en-US" dirty="0" smtClean="0"/>
              <a:t>p &lt; alpha</a:t>
            </a:r>
            <a:endParaRPr lang="en-US" dirty="0"/>
          </a:p>
          <a:p>
            <a:r>
              <a:rPr lang="en-US" dirty="0"/>
              <a:t>Inference: R</a:t>
            </a:r>
            <a:r>
              <a:rPr lang="en-US" dirty="0" smtClean="0"/>
              <a:t>eject </a:t>
            </a:r>
            <a:r>
              <a:rPr lang="en-US" dirty="0"/>
              <a:t>Null Hypothesis Ho 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Thus, Accept </a:t>
            </a:r>
            <a:r>
              <a:rPr lang="en-US" dirty="0"/>
              <a:t>Alternate Hypothesis HA as It has Variance: </a:t>
            </a:r>
            <a:r>
              <a:rPr lang="en-US" dirty="0" err="1"/>
              <a:t>Atleast</a:t>
            </a:r>
            <a:r>
              <a:rPr lang="en-US" dirty="0"/>
              <a:t> one sample TAT population mean is different.</a:t>
            </a:r>
          </a:p>
        </p:txBody>
      </p:sp>
    </p:spTree>
    <p:extLst>
      <p:ext uri="{BB962C8B-B14F-4D97-AF65-F5344CB8AC3E}">
        <p14:creationId xmlns:p14="http://schemas.microsoft.com/office/powerpoint/2010/main" val="99795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248213"/>
              </p:ext>
            </p:extLst>
          </p:nvPr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649" y="189781"/>
            <a:ext cx="85315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:-</a:t>
            </a:r>
          </a:p>
          <a:p>
            <a:r>
              <a:rPr lang="en-US" dirty="0"/>
              <a:t>Null Hypothesis as </a:t>
            </a:r>
            <a:r>
              <a:rPr lang="en-US" dirty="0" smtClean="0"/>
              <a:t>H0: </a:t>
            </a:r>
            <a:r>
              <a:rPr lang="en-US" dirty="0"/>
              <a:t>All proportions are </a:t>
            </a:r>
            <a:r>
              <a:rPr lang="en-US" dirty="0" smtClean="0"/>
              <a:t>equal.</a:t>
            </a:r>
          </a:p>
          <a:p>
            <a:r>
              <a:rPr lang="en-US" dirty="0"/>
              <a:t>Alternative hypothesis as Ha</a:t>
            </a:r>
            <a:r>
              <a:rPr lang="en-US" dirty="0" smtClean="0"/>
              <a:t>: </a:t>
            </a:r>
            <a:r>
              <a:rPr lang="en-US" dirty="0"/>
              <a:t>Not all Proportions are </a:t>
            </a:r>
            <a:r>
              <a:rPr lang="en-US" dirty="0" smtClean="0"/>
              <a:t>equal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P=0.6787</a:t>
            </a:r>
          </a:p>
          <a:p>
            <a:r>
              <a:rPr lang="en-US" dirty="0" smtClean="0"/>
              <a:t>Alpha=0.05</a:t>
            </a:r>
          </a:p>
          <a:p>
            <a:r>
              <a:rPr lang="en-US" dirty="0"/>
              <a:t> comparing p and alpha</a:t>
            </a:r>
          </a:p>
          <a:p>
            <a:r>
              <a:rPr lang="en-US" dirty="0"/>
              <a:t>So we get </a:t>
            </a:r>
          </a:p>
          <a:p>
            <a:r>
              <a:rPr lang="en-US" dirty="0"/>
              <a:t>    p </a:t>
            </a:r>
            <a:r>
              <a:rPr lang="en-US" dirty="0" smtClean="0"/>
              <a:t>&gt; </a:t>
            </a:r>
            <a:r>
              <a:rPr lang="en-US" dirty="0"/>
              <a:t>alpha</a:t>
            </a:r>
          </a:p>
          <a:p>
            <a:r>
              <a:rPr lang="en-US" dirty="0"/>
              <a:t>Inference: </a:t>
            </a:r>
            <a:r>
              <a:rPr lang="en-US" dirty="0" smtClean="0"/>
              <a:t>Accept </a:t>
            </a:r>
            <a:r>
              <a:rPr lang="en-US" dirty="0"/>
              <a:t>Null Hypothesis Ho 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So, all </a:t>
            </a:r>
            <a:r>
              <a:rPr lang="en-US" dirty="0"/>
              <a:t>proportions are </a:t>
            </a:r>
            <a:r>
              <a:rPr lang="en-US" dirty="0" smtClean="0"/>
              <a:t>equal.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391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166" y="241540"/>
            <a:ext cx="860053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:-</a:t>
            </a:r>
          </a:p>
          <a:p>
            <a:r>
              <a:rPr lang="en-US" dirty="0" smtClean="0"/>
              <a:t> </a:t>
            </a:r>
            <a:r>
              <a:rPr lang="en-US" dirty="0"/>
              <a:t>Null Hypothesis as Ho: Independence of categorical variables (customer order forms defective % does not varies by </a:t>
            </a:r>
            <a:r>
              <a:rPr lang="en-US" dirty="0" err="1"/>
              <a:t>centre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Alternative </a:t>
            </a:r>
            <a:r>
              <a:rPr lang="en-US" dirty="0"/>
              <a:t>hypothesis as </a:t>
            </a:r>
            <a:r>
              <a:rPr lang="en-US" dirty="0" smtClean="0"/>
              <a:t>Ha: </a:t>
            </a:r>
            <a:r>
              <a:rPr lang="en-US" dirty="0"/>
              <a:t>Dependence of categorical variables (customer order forms defective % varies by </a:t>
            </a:r>
            <a:r>
              <a:rPr lang="en-US" dirty="0" err="1"/>
              <a:t>centre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Code:-</a:t>
            </a:r>
          </a:p>
          <a:p>
            <a:r>
              <a:rPr lang="en-US" dirty="0" err="1"/>
              <a:t>df.Phillippines.value_counts</a:t>
            </a:r>
            <a:r>
              <a:rPr lang="en-US" dirty="0"/>
              <a:t>()</a:t>
            </a:r>
          </a:p>
          <a:p>
            <a:r>
              <a:rPr lang="en-US" dirty="0" err="1"/>
              <a:t>df.Indonesia.value_counts</a:t>
            </a:r>
            <a:r>
              <a:rPr lang="en-US" dirty="0"/>
              <a:t>()</a:t>
            </a:r>
          </a:p>
          <a:p>
            <a:r>
              <a:rPr lang="en-US" dirty="0" err="1"/>
              <a:t>df.Malta.value_counts</a:t>
            </a:r>
            <a:r>
              <a:rPr lang="en-US" dirty="0"/>
              <a:t>()</a:t>
            </a:r>
          </a:p>
          <a:p>
            <a:r>
              <a:rPr lang="en-US" dirty="0" err="1"/>
              <a:t>df.India.value_counts</a:t>
            </a:r>
            <a:r>
              <a:rPr lang="en-US" dirty="0"/>
              <a:t>()</a:t>
            </a:r>
          </a:p>
          <a:p>
            <a:r>
              <a:rPr lang="en-US" dirty="0" err="1"/>
              <a:t>obs</a:t>
            </a:r>
            <a:r>
              <a:rPr lang="en-US" dirty="0"/>
              <a:t>=</a:t>
            </a:r>
            <a:r>
              <a:rPr lang="en-US" dirty="0" err="1"/>
              <a:t>np.array</a:t>
            </a:r>
            <a:r>
              <a:rPr lang="en-US" dirty="0"/>
              <a:t>([[271,267,269,280],[29,33,31,20]])</a:t>
            </a:r>
          </a:p>
          <a:p>
            <a:r>
              <a:rPr lang="en-US" dirty="0" err="1"/>
              <a:t>obs</a:t>
            </a:r>
            <a:endParaRPr lang="en-US" dirty="0"/>
          </a:p>
          <a:p>
            <a:r>
              <a:rPr lang="en-US" dirty="0"/>
              <a:t>chi2_contingency(</a:t>
            </a:r>
            <a:r>
              <a:rPr lang="en-US" dirty="0" err="1"/>
              <a:t>obs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r>
              <a:rPr lang="en-US" dirty="0"/>
              <a:t>we get</a:t>
            </a:r>
          </a:p>
          <a:p>
            <a:r>
              <a:rPr lang="en-US" dirty="0"/>
              <a:t>p = 0.2771020991233135</a:t>
            </a:r>
          </a:p>
          <a:p>
            <a:r>
              <a:rPr lang="en-US" dirty="0"/>
              <a:t>alpha = 0.05</a:t>
            </a:r>
          </a:p>
          <a:p>
            <a:r>
              <a:rPr lang="en-US" dirty="0"/>
              <a:t> comparing p and alpha</a:t>
            </a:r>
          </a:p>
          <a:p>
            <a:r>
              <a:rPr lang="en-US" dirty="0"/>
              <a:t>So we get </a:t>
            </a:r>
          </a:p>
          <a:p>
            <a:r>
              <a:rPr lang="en-US" dirty="0"/>
              <a:t>    p &gt; alpha</a:t>
            </a:r>
          </a:p>
          <a:p>
            <a:endParaRPr lang="en-US" dirty="0"/>
          </a:p>
          <a:p>
            <a:r>
              <a:rPr lang="en-US" dirty="0"/>
              <a:t>Inference: Accept Null </a:t>
            </a:r>
            <a:r>
              <a:rPr lang="en-US" dirty="0" err="1"/>
              <a:t>Hypthesis</a:t>
            </a:r>
            <a:r>
              <a:rPr lang="en-US" dirty="0"/>
              <a:t> H0 i.e. Independence of categorical variables Thus, customer order forms defective % does not varies by </a:t>
            </a:r>
            <a:r>
              <a:rPr lang="en-US" dirty="0" err="1"/>
              <a:t>centre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9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693</Words>
  <Application>Microsoft Office PowerPoint</Application>
  <PresentationFormat>On-screen Show (4:3)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Hypothesis Testing Exercise</vt:lpstr>
      <vt:lpstr>PowerPoint Presentation</vt:lpstr>
      <vt:lpstr>Hypothesis Testing Exercise</vt:lpstr>
      <vt:lpstr>PowerPoint Presentation</vt:lpstr>
      <vt:lpstr>Hypothesis Testing Exercise</vt:lpstr>
      <vt:lpstr>PowerPoint Presentation</vt:lpstr>
      <vt:lpstr>Hypothesis Testing Exercise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SAURABH</cp:lastModifiedBy>
  <cp:revision>9</cp:revision>
  <dcterms:created xsi:type="dcterms:W3CDTF">2015-11-14T12:07:48Z</dcterms:created>
  <dcterms:modified xsi:type="dcterms:W3CDTF">2022-10-08T14:10:55Z</dcterms:modified>
</cp:coreProperties>
</file>