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75" r:id="rId6"/>
    <p:sldId id="260" r:id="rId7"/>
    <p:sldId id="274" r:id="rId8"/>
    <p:sldId id="269" r:id="rId9"/>
    <p:sldId id="271" r:id="rId10"/>
    <p:sldId id="272" r:id="rId11"/>
    <p:sldId id="273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3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23C1F-3EFB-4DEF-B1E6-60E9BC9B7BF8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11F6-3AEF-428D-A740-DB8A7CE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11F6-3AEF-428D-A740-DB8A7CEC1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0773540770-samudra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11F6-3AEF-428D-A740-DB8A7CEC1B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Secure Micropayment Scheme for Newspaper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Pay Per Article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2941" y="5103674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M. </a:t>
            </a:r>
            <a:r>
              <a:rPr lang="en-US" dirty="0" err="1"/>
              <a:t>Sandirigama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Fasna </a:t>
            </a:r>
            <a:r>
              <a:rPr lang="en-US" dirty="0"/>
              <a:t>JF. 	</a:t>
            </a:r>
          </a:p>
          <a:p>
            <a:r>
              <a:rPr lang="en-US" dirty="0" err="1"/>
              <a:t>Irfan</a:t>
            </a:r>
            <a:r>
              <a:rPr lang="en-US" dirty="0"/>
              <a:t> MAM. 	</a:t>
            </a:r>
          </a:p>
          <a:p>
            <a:r>
              <a:rPr lang="en-US" dirty="0" err="1"/>
              <a:t>Rishadhy</a:t>
            </a:r>
            <a:r>
              <a:rPr lang="en-US" dirty="0"/>
              <a:t> MJM.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article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4212" y="396771"/>
            <a:ext cx="8674486" cy="5171515"/>
            <a:chOff x="1005515" y="151111"/>
            <a:chExt cx="8674486" cy="5171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284501" y="151111"/>
                  <a:ext cx="3395500" cy="517151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r>
                    <a:rPr lang="en-US" b="1" dirty="0" smtClean="0"/>
                    <a:t>U, P, M</a:t>
                  </a:r>
                  <a:r>
                    <a:rPr lang="en-US" b="1" dirty="0"/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p>
                    </m:oMath>
                  </a14:m>
                  <a:r>
                    <a:rPr lang="en-US" b="1" dirty="0"/>
                    <a:t>(R)</a:t>
                  </a: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01" y="151111"/>
                  <a:ext cx="3395500" cy="517151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1005515" y="539691"/>
              <a:ext cx="1979918" cy="3701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smtClean="0"/>
                <a:t>U, P, R, E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99970" y="545342"/>
              <a:ext cx="2881430" cy="145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System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3629" y="2283120"/>
              <a:ext cx="2881429" cy="1958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Newspaper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2759665" y="1160059"/>
            <a:ext cx="3299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48786" y="464370"/>
            <a:ext cx="1636297" cy="62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Logging In</a:t>
            </a:r>
            <a:endParaRPr lang="en-US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34430" y="3479030"/>
            <a:ext cx="3299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503372" y="2798524"/>
            <a:ext cx="1636297" cy="62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M</a:t>
            </a:r>
            <a:endParaRPr lang="en-US" b="1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82197" y="4350289"/>
            <a:ext cx="3299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3471318" y="3654600"/>
                <a:ext cx="1636297" cy="6280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(R)</a:t>
                </a:r>
                <a:endParaRPr lang="en-US" b="1" i="1" dirty="0"/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8" y="3654600"/>
                <a:ext cx="1636297" cy="62809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9462291" y="1330948"/>
            <a:ext cx="3461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 – 	User ID</a:t>
            </a:r>
          </a:p>
          <a:p>
            <a:r>
              <a:rPr lang="en-US" dirty="0"/>
              <a:t>R - 	Random Number</a:t>
            </a:r>
          </a:p>
          <a:p>
            <a:r>
              <a:rPr lang="en-US" dirty="0"/>
              <a:t>P  – 	Password</a:t>
            </a:r>
          </a:p>
          <a:p>
            <a:r>
              <a:rPr lang="en-US" dirty="0"/>
              <a:t>M – Amount of money</a:t>
            </a:r>
          </a:p>
          <a:p>
            <a:r>
              <a:rPr lang="en-US" dirty="0"/>
              <a:t>E  – 	Hash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m – Article’s Price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734429" y="2656433"/>
            <a:ext cx="3299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423550" y="1960744"/>
            <a:ext cx="1636297" cy="62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Read Request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61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Reading an article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4212" y="396772"/>
            <a:ext cx="8674486" cy="4495466"/>
            <a:chOff x="1005515" y="151112"/>
            <a:chExt cx="8674486" cy="4495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284501" y="151112"/>
                  <a:ext cx="3395500" cy="449546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r>
                    <a:rPr lang="en-US" b="1" dirty="0" smtClean="0"/>
                    <a:t>U, P, (M-m),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b="1" dirty="0"/>
                    <a:t>(R)</a:t>
                  </a: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01" y="151112"/>
                  <a:ext cx="3395500" cy="44954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1005515" y="539691"/>
              <a:ext cx="1979918" cy="3701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smtClean="0"/>
                <a:t>U, P, R, E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99970" y="545342"/>
              <a:ext cx="2881430" cy="145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System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3629" y="2283121"/>
              <a:ext cx="2881429" cy="1389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Newspaper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462291" y="1330948"/>
            <a:ext cx="3461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 – 	User ID</a:t>
            </a:r>
          </a:p>
          <a:p>
            <a:r>
              <a:rPr lang="en-US" dirty="0"/>
              <a:t>R - 	Random Number</a:t>
            </a:r>
          </a:p>
          <a:p>
            <a:r>
              <a:rPr lang="en-US" dirty="0"/>
              <a:t>P  – 	Password</a:t>
            </a:r>
          </a:p>
          <a:p>
            <a:r>
              <a:rPr lang="en-US" dirty="0"/>
              <a:t>M – Amount of money</a:t>
            </a:r>
          </a:p>
          <a:p>
            <a:r>
              <a:rPr lang="en-US" dirty="0"/>
              <a:t>E  – 	Hash </a:t>
            </a:r>
            <a:r>
              <a:rPr lang="en-US" dirty="0" smtClean="0"/>
              <a:t>Function</a:t>
            </a:r>
          </a:p>
          <a:p>
            <a:r>
              <a:rPr lang="en-US" dirty="0"/>
              <a:t>m – Article’s </a:t>
            </a:r>
            <a:r>
              <a:rPr lang="en-US" dirty="0" smtClean="0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the system for registering newspaper and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2 – Step verification is included in logging to system</a:t>
            </a:r>
            <a:endParaRPr lang="en-US" dirty="0" smtClean="0"/>
          </a:p>
          <a:p>
            <a:r>
              <a:rPr lang="en-US" dirty="0" smtClean="0"/>
              <a:t>A newspaper site for testing</a:t>
            </a:r>
          </a:p>
          <a:p>
            <a:r>
              <a:rPr lang="en-US" dirty="0" smtClean="0"/>
              <a:t>Implementation of Protocol work is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per article 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existing monthly or yearly subscription plans, introducing a plan to pay only for the articles user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which involves a small amount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token based micropayment scheme for the subscription plan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8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4212" y="451363"/>
            <a:ext cx="8694422" cy="4495466"/>
            <a:chOff x="985579" y="151112"/>
            <a:chExt cx="8694422" cy="4495466"/>
          </a:xfrm>
        </p:grpSpPr>
        <p:sp>
          <p:nvSpPr>
            <p:cNvPr id="19" name="Rectangle 18"/>
            <p:cNvSpPr/>
            <p:nvPr/>
          </p:nvSpPr>
          <p:spPr>
            <a:xfrm>
              <a:off x="6284501" y="151112"/>
              <a:ext cx="3395500" cy="4495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r>
                <a:rPr lang="en-US" b="1" dirty="0" smtClean="0"/>
                <a:t>U, 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5579" y="357580"/>
              <a:ext cx="1979918" cy="1641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smtClean="0"/>
                <a:t>U, P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99970" y="545342"/>
              <a:ext cx="2881430" cy="145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System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3629" y="2283121"/>
              <a:ext cx="2881429" cy="1389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Newspaper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012729" y="936044"/>
              <a:ext cx="3481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04148" y="32068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 – 	User ID</a:t>
            </a:r>
          </a:p>
          <a:p>
            <a:r>
              <a:rPr lang="en-US" dirty="0" smtClean="0"/>
              <a:t>P  </a:t>
            </a:r>
            <a:r>
              <a:rPr lang="en-US" dirty="0"/>
              <a:t>– 	</a:t>
            </a:r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Purchasing token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4212" y="396772"/>
            <a:ext cx="11077759" cy="4495466"/>
            <a:chOff x="1005515" y="151112"/>
            <a:chExt cx="11077759" cy="4495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284501" y="151112"/>
                  <a:ext cx="3395500" cy="449546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r>
                    <a:rPr lang="en-US" b="1" dirty="0" smtClean="0"/>
                    <a:t>U, P, M</a:t>
                  </a:r>
                  <a:r>
                    <a:rPr lang="en-US" b="1" dirty="0"/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p>
                    </m:oMath>
                  </a14:m>
                  <a:r>
                    <a:rPr lang="en-US" b="1" dirty="0"/>
                    <a:t>(R)</a:t>
                  </a: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01" y="151112"/>
                  <a:ext cx="3395500" cy="44954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1005515" y="539691"/>
              <a:ext cx="1979918" cy="1641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smtClean="0"/>
                <a:t>U, P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99970" y="545342"/>
              <a:ext cx="2881430" cy="145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System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85496" y="231297"/>
              <a:ext cx="1636297" cy="6280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/>
                <a:t>M</a:t>
              </a:r>
              <a:endParaRPr lang="en-US" b="1" i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658901" y="705437"/>
              <a:ext cx="1424373" cy="8749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Bank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08211" y="1142896"/>
              <a:ext cx="1636297" cy="6280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/>
                <a:t>R, E</a:t>
              </a:r>
              <a:endParaRPr lang="en-US" b="1" i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3629" y="2283121"/>
              <a:ext cx="2881429" cy="1389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Newspaper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012729" y="936044"/>
              <a:ext cx="3481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999081" y="1842447"/>
              <a:ext cx="3481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365058" y="1183862"/>
              <a:ext cx="1293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04148" y="32068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 – 	User ID</a:t>
            </a:r>
          </a:p>
          <a:p>
            <a:r>
              <a:rPr lang="en-US" dirty="0"/>
              <a:t>R - 	Random Number</a:t>
            </a:r>
          </a:p>
          <a:p>
            <a:r>
              <a:rPr lang="en-US" dirty="0"/>
              <a:t>P  – 	Password</a:t>
            </a:r>
          </a:p>
          <a:p>
            <a:r>
              <a:rPr lang="en-US" dirty="0"/>
              <a:t>M – Amount of money</a:t>
            </a:r>
          </a:p>
          <a:p>
            <a:r>
              <a:rPr lang="en-US" dirty="0"/>
              <a:t>E  – 	Hash Function</a:t>
            </a:r>
          </a:p>
        </p:txBody>
      </p:sp>
    </p:spTree>
    <p:extLst>
      <p:ext uri="{BB962C8B-B14F-4D97-AF65-F5344CB8AC3E}">
        <p14:creationId xmlns:p14="http://schemas.microsoft.com/office/powerpoint/2010/main" val="3844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Purchasing token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4212" y="396772"/>
            <a:ext cx="8674486" cy="4495466"/>
            <a:chOff x="1005515" y="151112"/>
            <a:chExt cx="8674486" cy="4495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284501" y="151112"/>
                  <a:ext cx="3395500" cy="449546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 smtClean="0"/>
                </a:p>
                <a:p>
                  <a:pPr algn="ctr"/>
                  <a:r>
                    <a:rPr lang="en-US" b="1" dirty="0" smtClean="0"/>
                    <a:t>U, P, M</a:t>
                  </a:r>
                  <a:r>
                    <a:rPr lang="en-US" b="1" dirty="0"/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p>
                    </m:oMath>
                  </a14:m>
                  <a:r>
                    <a:rPr lang="en-US" b="1" dirty="0"/>
                    <a:t>(R)</a:t>
                  </a: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01" y="151112"/>
                  <a:ext cx="3395500" cy="44954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1005515" y="539691"/>
              <a:ext cx="1979918" cy="1641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smtClean="0"/>
                <a:t>U, P, R, E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99970" y="545342"/>
              <a:ext cx="2881430" cy="145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System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3629" y="2283121"/>
              <a:ext cx="2881429" cy="1389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Newspaper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04148" y="32068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 – 	User ID</a:t>
            </a:r>
          </a:p>
          <a:p>
            <a:r>
              <a:rPr lang="en-US" dirty="0"/>
              <a:t>R - 	Random Number</a:t>
            </a:r>
          </a:p>
          <a:p>
            <a:r>
              <a:rPr lang="en-US" dirty="0"/>
              <a:t>P  – 	Password</a:t>
            </a:r>
          </a:p>
          <a:p>
            <a:r>
              <a:rPr lang="en-US" dirty="0"/>
              <a:t>M – Amount of money</a:t>
            </a:r>
          </a:p>
          <a:p>
            <a:r>
              <a:rPr lang="en-US" dirty="0"/>
              <a:t>E  – 	Hash Function</a:t>
            </a:r>
          </a:p>
        </p:txBody>
      </p:sp>
    </p:spTree>
    <p:extLst>
      <p:ext uri="{BB962C8B-B14F-4D97-AF65-F5344CB8AC3E}">
        <p14:creationId xmlns:p14="http://schemas.microsoft.com/office/powerpoint/2010/main" val="14933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458</TotalTime>
  <Words>202</Words>
  <Application>Microsoft Office PowerPoint</Application>
  <PresentationFormat>Widescreen</PresentationFormat>
  <Paragraphs>157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Century Gothic</vt:lpstr>
      <vt:lpstr>Wingdings 3</vt:lpstr>
      <vt:lpstr>Slice</vt:lpstr>
      <vt:lpstr>Secure Micropayment Scheme for Newspaper Subscription</vt:lpstr>
      <vt:lpstr>iNTRODUCTION</vt:lpstr>
      <vt:lpstr>Pay per article subscription</vt:lpstr>
      <vt:lpstr>Micropayment</vt:lpstr>
      <vt:lpstr>Our solution</vt:lpstr>
      <vt:lpstr>METHODOLOGY</vt:lpstr>
      <vt:lpstr>registration</vt:lpstr>
      <vt:lpstr>Purchasing token</vt:lpstr>
      <vt:lpstr>AFTER Purchasing token</vt:lpstr>
      <vt:lpstr>Reading an article</vt:lpstr>
      <vt:lpstr>After Reading an article</vt:lpstr>
      <vt:lpstr>conclusions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Micropayment Scheme for Newspaper Subscription</dc:title>
  <dc:creator>Fathima Fasna</dc:creator>
  <cp:lastModifiedBy>Fathima Fasna</cp:lastModifiedBy>
  <cp:revision>31</cp:revision>
  <dcterms:created xsi:type="dcterms:W3CDTF">2015-08-30T07:48:51Z</dcterms:created>
  <dcterms:modified xsi:type="dcterms:W3CDTF">2015-08-31T09:17:14Z</dcterms:modified>
</cp:coreProperties>
</file>