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307" r:id="rId4"/>
    <p:sldId id="308" r:id="rId5"/>
    <p:sldId id="294" r:id="rId6"/>
    <p:sldId id="309" r:id="rId7"/>
    <p:sldId id="292" r:id="rId8"/>
    <p:sldId id="305" r:id="rId9"/>
    <p:sldId id="306" r:id="rId10"/>
    <p:sldId id="296" r:id="rId11"/>
    <p:sldId id="299" r:id="rId12"/>
    <p:sldId id="301" r:id="rId13"/>
    <p:sldId id="267" r:id="rId14"/>
    <p:sldId id="31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2060" autoAdjust="0"/>
  </p:normalViewPr>
  <p:slideViewPr>
    <p:cSldViewPr>
      <p:cViewPr varScale="1">
        <p:scale>
          <a:sx n="74" d="100"/>
          <a:sy n="74" d="100"/>
        </p:scale>
        <p:origin x="-7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du\Project_FinalYear\graphs\file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du\Project_FinalYear\graphs\Ifi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Cost with population sizes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file1!$B$1</c:f>
              <c:strCache>
                <c:ptCount val="1"/>
                <c:pt idx="0">
                  <c:v>100</c:v>
                </c:pt>
              </c:strCache>
            </c:strRef>
          </c:tx>
          <c:marker>
            <c:symbol val="none"/>
          </c:marker>
          <c:xVal>
            <c:numRef>
              <c:f>file1!$A$2:$A$201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file1!$B$2:$B$201</c:f>
              <c:numCache>
                <c:formatCode>General</c:formatCode>
                <c:ptCount val="200"/>
                <c:pt idx="0">
                  <c:v>7121.9995120000003</c:v>
                </c:pt>
                <c:pt idx="1">
                  <c:v>8127.0004879999997</c:v>
                </c:pt>
                <c:pt idx="2">
                  <c:v>8127.0004879999997</c:v>
                </c:pt>
                <c:pt idx="3">
                  <c:v>8925</c:v>
                </c:pt>
                <c:pt idx="4">
                  <c:v>8925</c:v>
                </c:pt>
                <c:pt idx="5">
                  <c:v>8522</c:v>
                </c:pt>
                <c:pt idx="6">
                  <c:v>9119</c:v>
                </c:pt>
                <c:pt idx="7">
                  <c:v>8360</c:v>
                </c:pt>
                <c:pt idx="8">
                  <c:v>8940</c:v>
                </c:pt>
                <c:pt idx="9">
                  <c:v>7940</c:v>
                </c:pt>
                <c:pt idx="10">
                  <c:v>8243</c:v>
                </c:pt>
                <c:pt idx="11">
                  <c:v>8159.9995120000003</c:v>
                </c:pt>
                <c:pt idx="12">
                  <c:v>8243</c:v>
                </c:pt>
                <c:pt idx="13">
                  <c:v>8180</c:v>
                </c:pt>
                <c:pt idx="14">
                  <c:v>8483</c:v>
                </c:pt>
                <c:pt idx="15">
                  <c:v>8189.9995120000003</c:v>
                </c:pt>
                <c:pt idx="16">
                  <c:v>8233</c:v>
                </c:pt>
                <c:pt idx="17">
                  <c:v>8196</c:v>
                </c:pt>
                <c:pt idx="18">
                  <c:v>6186</c:v>
                </c:pt>
                <c:pt idx="19">
                  <c:v>7086</c:v>
                </c:pt>
                <c:pt idx="20">
                  <c:v>6296.0004879999997</c:v>
                </c:pt>
                <c:pt idx="21">
                  <c:v>6796.0004879999997</c:v>
                </c:pt>
                <c:pt idx="22">
                  <c:v>6661</c:v>
                </c:pt>
                <c:pt idx="23">
                  <c:v>5531</c:v>
                </c:pt>
                <c:pt idx="24">
                  <c:v>6061</c:v>
                </c:pt>
                <c:pt idx="25">
                  <c:v>6131</c:v>
                </c:pt>
                <c:pt idx="26">
                  <c:v>6971</c:v>
                </c:pt>
                <c:pt idx="27">
                  <c:v>6486</c:v>
                </c:pt>
                <c:pt idx="28">
                  <c:v>5965</c:v>
                </c:pt>
                <c:pt idx="29">
                  <c:v>6406</c:v>
                </c:pt>
                <c:pt idx="30">
                  <c:v>6045</c:v>
                </c:pt>
                <c:pt idx="31">
                  <c:v>6166</c:v>
                </c:pt>
                <c:pt idx="32">
                  <c:v>6526</c:v>
                </c:pt>
                <c:pt idx="33">
                  <c:v>5312</c:v>
                </c:pt>
                <c:pt idx="34">
                  <c:v>6175</c:v>
                </c:pt>
                <c:pt idx="35">
                  <c:v>4982</c:v>
                </c:pt>
                <c:pt idx="36">
                  <c:v>6002</c:v>
                </c:pt>
                <c:pt idx="37">
                  <c:v>6002</c:v>
                </c:pt>
                <c:pt idx="38">
                  <c:v>5582</c:v>
                </c:pt>
                <c:pt idx="39">
                  <c:v>5642</c:v>
                </c:pt>
                <c:pt idx="40">
                  <c:v>5642</c:v>
                </c:pt>
                <c:pt idx="41">
                  <c:v>5492</c:v>
                </c:pt>
                <c:pt idx="42">
                  <c:v>5802</c:v>
                </c:pt>
                <c:pt idx="43">
                  <c:v>5162</c:v>
                </c:pt>
                <c:pt idx="44">
                  <c:v>5804</c:v>
                </c:pt>
                <c:pt idx="45">
                  <c:v>5573</c:v>
                </c:pt>
                <c:pt idx="46">
                  <c:v>5863</c:v>
                </c:pt>
                <c:pt idx="47">
                  <c:v>5443</c:v>
                </c:pt>
                <c:pt idx="48">
                  <c:v>5623</c:v>
                </c:pt>
                <c:pt idx="49">
                  <c:v>5623</c:v>
                </c:pt>
                <c:pt idx="50">
                  <c:v>5413</c:v>
                </c:pt>
                <c:pt idx="51">
                  <c:v>5350</c:v>
                </c:pt>
                <c:pt idx="52">
                  <c:v>5440</c:v>
                </c:pt>
                <c:pt idx="53">
                  <c:v>5440</c:v>
                </c:pt>
                <c:pt idx="54">
                  <c:v>5440</c:v>
                </c:pt>
                <c:pt idx="55">
                  <c:v>5160</c:v>
                </c:pt>
                <c:pt idx="56">
                  <c:v>5210</c:v>
                </c:pt>
                <c:pt idx="57">
                  <c:v>5189</c:v>
                </c:pt>
                <c:pt idx="58">
                  <c:v>5069</c:v>
                </c:pt>
                <c:pt idx="59">
                  <c:v>5090</c:v>
                </c:pt>
                <c:pt idx="60">
                  <c:v>4930</c:v>
                </c:pt>
                <c:pt idx="61">
                  <c:v>5029</c:v>
                </c:pt>
                <c:pt idx="62">
                  <c:v>5130</c:v>
                </c:pt>
                <c:pt idx="63">
                  <c:v>4939</c:v>
                </c:pt>
                <c:pt idx="64">
                  <c:v>4780</c:v>
                </c:pt>
                <c:pt idx="65">
                  <c:v>4950</c:v>
                </c:pt>
                <c:pt idx="66">
                  <c:v>4780</c:v>
                </c:pt>
                <c:pt idx="67">
                  <c:v>4857</c:v>
                </c:pt>
                <c:pt idx="68">
                  <c:v>4450</c:v>
                </c:pt>
                <c:pt idx="69">
                  <c:v>4857</c:v>
                </c:pt>
                <c:pt idx="70">
                  <c:v>4500</c:v>
                </c:pt>
                <c:pt idx="71">
                  <c:v>4907</c:v>
                </c:pt>
                <c:pt idx="72">
                  <c:v>4530</c:v>
                </c:pt>
                <c:pt idx="73">
                  <c:v>4787</c:v>
                </c:pt>
                <c:pt idx="74">
                  <c:v>4740</c:v>
                </c:pt>
                <c:pt idx="75">
                  <c:v>4740</c:v>
                </c:pt>
                <c:pt idx="76">
                  <c:v>4740</c:v>
                </c:pt>
                <c:pt idx="77">
                  <c:v>4697</c:v>
                </c:pt>
                <c:pt idx="78">
                  <c:v>4290</c:v>
                </c:pt>
                <c:pt idx="79">
                  <c:v>4290</c:v>
                </c:pt>
                <c:pt idx="80">
                  <c:v>4990</c:v>
                </c:pt>
                <c:pt idx="81">
                  <c:v>4350</c:v>
                </c:pt>
                <c:pt idx="82">
                  <c:v>4707</c:v>
                </c:pt>
                <c:pt idx="83">
                  <c:v>4590</c:v>
                </c:pt>
                <c:pt idx="84">
                  <c:v>4827</c:v>
                </c:pt>
                <c:pt idx="85">
                  <c:v>4827</c:v>
                </c:pt>
                <c:pt idx="86">
                  <c:v>4670</c:v>
                </c:pt>
                <c:pt idx="87">
                  <c:v>4707</c:v>
                </c:pt>
                <c:pt idx="88">
                  <c:v>4649</c:v>
                </c:pt>
                <c:pt idx="89">
                  <c:v>4707</c:v>
                </c:pt>
                <c:pt idx="90">
                  <c:v>4712</c:v>
                </c:pt>
                <c:pt idx="91">
                  <c:v>4922</c:v>
                </c:pt>
                <c:pt idx="92">
                  <c:v>4722</c:v>
                </c:pt>
                <c:pt idx="93">
                  <c:v>4721</c:v>
                </c:pt>
                <c:pt idx="94">
                  <c:v>4822</c:v>
                </c:pt>
                <c:pt idx="95">
                  <c:v>4832</c:v>
                </c:pt>
                <c:pt idx="96">
                  <c:v>4781</c:v>
                </c:pt>
                <c:pt idx="97">
                  <c:v>4571</c:v>
                </c:pt>
                <c:pt idx="98">
                  <c:v>4580</c:v>
                </c:pt>
                <c:pt idx="99">
                  <c:v>4467</c:v>
                </c:pt>
                <c:pt idx="100">
                  <c:v>4480</c:v>
                </c:pt>
                <c:pt idx="101">
                  <c:v>4987</c:v>
                </c:pt>
                <c:pt idx="102">
                  <c:v>5000</c:v>
                </c:pt>
                <c:pt idx="103">
                  <c:v>4987</c:v>
                </c:pt>
                <c:pt idx="104">
                  <c:v>4670</c:v>
                </c:pt>
                <c:pt idx="105">
                  <c:v>4661</c:v>
                </c:pt>
                <c:pt idx="106">
                  <c:v>4642</c:v>
                </c:pt>
                <c:pt idx="107">
                  <c:v>4501</c:v>
                </c:pt>
                <c:pt idx="108">
                  <c:v>4552</c:v>
                </c:pt>
                <c:pt idx="109">
                  <c:v>4552</c:v>
                </c:pt>
                <c:pt idx="110">
                  <c:v>4642</c:v>
                </c:pt>
                <c:pt idx="111">
                  <c:v>4552</c:v>
                </c:pt>
                <c:pt idx="112">
                  <c:v>4502</c:v>
                </c:pt>
                <c:pt idx="113">
                  <c:v>4502</c:v>
                </c:pt>
                <c:pt idx="114">
                  <c:v>4431</c:v>
                </c:pt>
                <c:pt idx="115">
                  <c:v>4431</c:v>
                </c:pt>
                <c:pt idx="116">
                  <c:v>4641</c:v>
                </c:pt>
                <c:pt idx="117">
                  <c:v>4641</c:v>
                </c:pt>
                <c:pt idx="118">
                  <c:v>4201</c:v>
                </c:pt>
                <c:pt idx="119">
                  <c:v>4252</c:v>
                </c:pt>
                <c:pt idx="120">
                  <c:v>4252</c:v>
                </c:pt>
                <c:pt idx="121">
                  <c:v>4372</c:v>
                </c:pt>
                <c:pt idx="122">
                  <c:v>4162</c:v>
                </c:pt>
                <c:pt idx="123">
                  <c:v>4476</c:v>
                </c:pt>
                <c:pt idx="124">
                  <c:v>4425</c:v>
                </c:pt>
                <c:pt idx="125">
                  <c:v>4111</c:v>
                </c:pt>
                <c:pt idx="126">
                  <c:v>4695</c:v>
                </c:pt>
                <c:pt idx="127">
                  <c:v>4641</c:v>
                </c:pt>
                <c:pt idx="128">
                  <c:v>4452</c:v>
                </c:pt>
                <c:pt idx="129">
                  <c:v>4447</c:v>
                </c:pt>
                <c:pt idx="130">
                  <c:v>4650</c:v>
                </c:pt>
                <c:pt idx="131">
                  <c:v>4650</c:v>
                </c:pt>
                <c:pt idx="132">
                  <c:v>4177</c:v>
                </c:pt>
                <c:pt idx="133">
                  <c:v>4140</c:v>
                </c:pt>
                <c:pt idx="134">
                  <c:v>4177</c:v>
                </c:pt>
                <c:pt idx="135">
                  <c:v>4140</c:v>
                </c:pt>
                <c:pt idx="136">
                  <c:v>4454</c:v>
                </c:pt>
                <c:pt idx="137">
                  <c:v>4491</c:v>
                </c:pt>
                <c:pt idx="138">
                  <c:v>4434</c:v>
                </c:pt>
                <c:pt idx="139">
                  <c:v>4210</c:v>
                </c:pt>
                <c:pt idx="140">
                  <c:v>4267</c:v>
                </c:pt>
                <c:pt idx="141">
                  <c:v>4230</c:v>
                </c:pt>
                <c:pt idx="142">
                  <c:v>4267</c:v>
                </c:pt>
                <c:pt idx="143">
                  <c:v>4387</c:v>
                </c:pt>
                <c:pt idx="144">
                  <c:v>4330</c:v>
                </c:pt>
                <c:pt idx="145">
                  <c:v>4367</c:v>
                </c:pt>
                <c:pt idx="146">
                  <c:v>4367</c:v>
                </c:pt>
                <c:pt idx="147">
                  <c:v>4350</c:v>
                </c:pt>
                <c:pt idx="148">
                  <c:v>4230</c:v>
                </c:pt>
                <c:pt idx="149">
                  <c:v>4267</c:v>
                </c:pt>
                <c:pt idx="150">
                  <c:v>4230</c:v>
                </c:pt>
                <c:pt idx="151">
                  <c:v>4687</c:v>
                </c:pt>
                <c:pt idx="152">
                  <c:v>4650</c:v>
                </c:pt>
                <c:pt idx="153">
                  <c:v>4690</c:v>
                </c:pt>
                <c:pt idx="154">
                  <c:v>4210</c:v>
                </c:pt>
                <c:pt idx="155">
                  <c:v>4650</c:v>
                </c:pt>
                <c:pt idx="156">
                  <c:v>4690</c:v>
                </c:pt>
                <c:pt idx="157">
                  <c:v>4670</c:v>
                </c:pt>
                <c:pt idx="158">
                  <c:v>4690</c:v>
                </c:pt>
                <c:pt idx="159">
                  <c:v>4587</c:v>
                </c:pt>
                <c:pt idx="160">
                  <c:v>4550</c:v>
                </c:pt>
                <c:pt idx="161">
                  <c:v>4587</c:v>
                </c:pt>
                <c:pt idx="162">
                  <c:v>4530</c:v>
                </c:pt>
                <c:pt idx="163">
                  <c:v>4590</c:v>
                </c:pt>
                <c:pt idx="164">
                  <c:v>4509</c:v>
                </c:pt>
                <c:pt idx="165">
                  <c:v>4612</c:v>
                </c:pt>
                <c:pt idx="166">
                  <c:v>5175</c:v>
                </c:pt>
                <c:pt idx="167">
                  <c:v>4825</c:v>
                </c:pt>
                <c:pt idx="168">
                  <c:v>5125</c:v>
                </c:pt>
                <c:pt idx="169">
                  <c:v>5083</c:v>
                </c:pt>
                <c:pt idx="170">
                  <c:v>5133</c:v>
                </c:pt>
                <c:pt idx="171">
                  <c:v>5093</c:v>
                </c:pt>
                <c:pt idx="172">
                  <c:v>5093</c:v>
                </c:pt>
                <c:pt idx="173">
                  <c:v>5093</c:v>
                </c:pt>
                <c:pt idx="174">
                  <c:v>4793</c:v>
                </c:pt>
                <c:pt idx="175">
                  <c:v>4793</c:v>
                </c:pt>
                <c:pt idx="176">
                  <c:v>4933</c:v>
                </c:pt>
                <c:pt idx="177">
                  <c:v>4733</c:v>
                </c:pt>
                <c:pt idx="178">
                  <c:v>4743</c:v>
                </c:pt>
                <c:pt idx="179">
                  <c:v>4733</c:v>
                </c:pt>
                <c:pt idx="180">
                  <c:v>4963</c:v>
                </c:pt>
                <c:pt idx="181">
                  <c:v>4953</c:v>
                </c:pt>
                <c:pt idx="182">
                  <c:v>4827</c:v>
                </c:pt>
                <c:pt idx="183">
                  <c:v>4947</c:v>
                </c:pt>
                <c:pt idx="184">
                  <c:v>4797</c:v>
                </c:pt>
                <c:pt idx="185">
                  <c:v>4727</c:v>
                </c:pt>
                <c:pt idx="186">
                  <c:v>4777</c:v>
                </c:pt>
                <c:pt idx="187">
                  <c:v>4727</c:v>
                </c:pt>
                <c:pt idx="188">
                  <c:v>4827</c:v>
                </c:pt>
                <c:pt idx="189">
                  <c:v>4977</c:v>
                </c:pt>
                <c:pt idx="190">
                  <c:v>4807</c:v>
                </c:pt>
                <c:pt idx="191">
                  <c:v>4957</c:v>
                </c:pt>
                <c:pt idx="192">
                  <c:v>5007</c:v>
                </c:pt>
                <c:pt idx="193">
                  <c:v>4957</c:v>
                </c:pt>
                <c:pt idx="194">
                  <c:v>5007</c:v>
                </c:pt>
                <c:pt idx="195">
                  <c:v>4903</c:v>
                </c:pt>
                <c:pt idx="196">
                  <c:v>4903</c:v>
                </c:pt>
                <c:pt idx="197">
                  <c:v>4903</c:v>
                </c:pt>
                <c:pt idx="198">
                  <c:v>4903</c:v>
                </c:pt>
                <c:pt idx="199">
                  <c:v>4903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file1!$C$1</c:f>
              <c:strCache>
                <c:ptCount val="1"/>
                <c:pt idx="0">
                  <c:v>200</c:v>
                </c:pt>
              </c:strCache>
            </c:strRef>
          </c:tx>
          <c:marker>
            <c:symbol val="none"/>
          </c:marker>
          <c:xVal>
            <c:numRef>
              <c:f>file1!$A$2:$A$201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file1!$C$2:$C$201</c:f>
              <c:numCache>
                <c:formatCode>General</c:formatCode>
                <c:ptCount val="200"/>
                <c:pt idx="0">
                  <c:v>5067</c:v>
                </c:pt>
                <c:pt idx="1">
                  <c:v>5067</c:v>
                </c:pt>
                <c:pt idx="2">
                  <c:v>5121</c:v>
                </c:pt>
                <c:pt idx="3">
                  <c:v>7066</c:v>
                </c:pt>
                <c:pt idx="4">
                  <c:v>5121</c:v>
                </c:pt>
                <c:pt idx="5">
                  <c:v>5121</c:v>
                </c:pt>
                <c:pt idx="6">
                  <c:v>5067</c:v>
                </c:pt>
                <c:pt idx="7">
                  <c:v>7011.9995120000003</c:v>
                </c:pt>
                <c:pt idx="8">
                  <c:v>7011.9995120000003</c:v>
                </c:pt>
                <c:pt idx="9">
                  <c:v>7011.9995120000003</c:v>
                </c:pt>
                <c:pt idx="10">
                  <c:v>7011.9995120000003</c:v>
                </c:pt>
                <c:pt idx="11">
                  <c:v>5067</c:v>
                </c:pt>
                <c:pt idx="12">
                  <c:v>5592</c:v>
                </c:pt>
                <c:pt idx="13">
                  <c:v>4937</c:v>
                </c:pt>
                <c:pt idx="14">
                  <c:v>5462</c:v>
                </c:pt>
                <c:pt idx="15">
                  <c:v>5462</c:v>
                </c:pt>
                <c:pt idx="16">
                  <c:v>5597</c:v>
                </c:pt>
                <c:pt idx="17">
                  <c:v>5597</c:v>
                </c:pt>
                <c:pt idx="18">
                  <c:v>5643</c:v>
                </c:pt>
                <c:pt idx="19">
                  <c:v>5643</c:v>
                </c:pt>
                <c:pt idx="20">
                  <c:v>5577</c:v>
                </c:pt>
                <c:pt idx="21">
                  <c:v>5766</c:v>
                </c:pt>
                <c:pt idx="22">
                  <c:v>5631</c:v>
                </c:pt>
                <c:pt idx="23">
                  <c:v>5826</c:v>
                </c:pt>
                <c:pt idx="24">
                  <c:v>5991</c:v>
                </c:pt>
                <c:pt idx="25">
                  <c:v>5991</c:v>
                </c:pt>
                <c:pt idx="26">
                  <c:v>5991</c:v>
                </c:pt>
                <c:pt idx="27">
                  <c:v>5991</c:v>
                </c:pt>
                <c:pt idx="28">
                  <c:v>5546</c:v>
                </c:pt>
                <c:pt idx="29">
                  <c:v>5126</c:v>
                </c:pt>
                <c:pt idx="30">
                  <c:v>5126</c:v>
                </c:pt>
                <c:pt idx="31">
                  <c:v>5391</c:v>
                </c:pt>
                <c:pt idx="32">
                  <c:v>5736</c:v>
                </c:pt>
                <c:pt idx="33">
                  <c:v>5736</c:v>
                </c:pt>
                <c:pt idx="34">
                  <c:v>5649</c:v>
                </c:pt>
                <c:pt idx="35">
                  <c:v>5286</c:v>
                </c:pt>
                <c:pt idx="36">
                  <c:v>5156</c:v>
                </c:pt>
                <c:pt idx="37">
                  <c:v>5286</c:v>
                </c:pt>
                <c:pt idx="38">
                  <c:v>5391</c:v>
                </c:pt>
                <c:pt idx="39">
                  <c:v>5006</c:v>
                </c:pt>
                <c:pt idx="40">
                  <c:v>4741</c:v>
                </c:pt>
                <c:pt idx="41">
                  <c:v>4996</c:v>
                </c:pt>
                <c:pt idx="42">
                  <c:v>5079</c:v>
                </c:pt>
                <c:pt idx="43">
                  <c:v>5304</c:v>
                </c:pt>
                <c:pt idx="44">
                  <c:v>5181</c:v>
                </c:pt>
                <c:pt idx="45">
                  <c:v>5968</c:v>
                </c:pt>
                <c:pt idx="46">
                  <c:v>5743</c:v>
                </c:pt>
                <c:pt idx="47">
                  <c:v>5788</c:v>
                </c:pt>
                <c:pt idx="48">
                  <c:v>5371</c:v>
                </c:pt>
                <c:pt idx="49">
                  <c:v>5146</c:v>
                </c:pt>
                <c:pt idx="50">
                  <c:v>5146</c:v>
                </c:pt>
                <c:pt idx="51">
                  <c:v>5428</c:v>
                </c:pt>
                <c:pt idx="52">
                  <c:v>5615</c:v>
                </c:pt>
                <c:pt idx="53">
                  <c:v>5668</c:v>
                </c:pt>
                <c:pt idx="54">
                  <c:v>5386</c:v>
                </c:pt>
                <c:pt idx="55">
                  <c:v>5573</c:v>
                </c:pt>
                <c:pt idx="56">
                  <c:v>5591</c:v>
                </c:pt>
                <c:pt idx="57">
                  <c:v>5537</c:v>
                </c:pt>
                <c:pt idx="58">
                  <c:v>5357</c:v>
                </c:pt>
                <c:pt idx="59">
                  <c:v>5777</c:v>
                </c:pt>
                <c:pt idx="60">
                  <c:v>5657</c:v>
                </c:pt>
                <c:pt idx="61">
                  <c:v>5611</c:v>
                </c:pt>
                <c:pt idx="62">
                  <c:v>5551</c:v>
                </c:pt>
                <c:pt idx="63">
                  <c:v>5371</c:v>
                </c:pt>
                <c:pt idx="64">
                  <c:v>5141</c:v>
                </c:pt>
                <c:pt idx="65">
                  <c:v>5151</c:v>
                </c:pt>
                <c:pt idx="66">
                  <c:v>4944</c:v>
                </c:pt>
                <c:pt idx="67">
                  <c:v>4984</c:v>
                </c:pt>
                <c:pt idx="68">
                  <c:v>4984</c:v>
                </c:pt>
                <c:pt idx="69">
                  <c:v>4554</c:v>
                </c:pt>
                <c:pt idx="70">
                  <c:v>4554</c:v>
                </c:pt>
                <c:pt idx="71">
                  <c:v>4984</c:v>
                </c:pt>
                <c:pt idx="72">
                  <c:v>4714</c:v>
                </c:pt>
                <c:pt idx="73">
                  <c:v>4894</c:v>
                </c:pt>
                <c:pt idx="74">
                  <c:v>4894</c:v>
                </c:pt>
                <c:pt idx="75">
                  <c:v>4894</c:v>
                </c:pt>
                <c:pt idx="76">
                  <c:v>4838</c:v>
                </c:pt>
                <c:pt idx="77">
                  <c:v>4838</c:v>
                </c:pt>
                <c:pt idx="78">
                  <c:v>5101</c:v>
                </c:pt>
                <c:pt idx="79">
                  <c:v>4919</c:v>
                </c:pt>
                <c:pt idx="80">
                  <c:v>4919</c:v>
                </c:pt>
                <c:pt idx="81">
                  <c:v>4949</c:v>
                </c:pt>
                <c:pt idx="82">
                  <c:v>4841</c:v>
                </c:pt>
                <c:pt idx="83">
                  <c:v>4811</c:v>
                </c:pt>
                <c:pt idx="84">
                  <c:v>4778</c:v>
                </c:pt>
                <c:pt idx="85">
                  <c:v>4778</c:v>
                </c:pt>
                <c:pt idx="86">
                  <c:v>4836</c:v>
                </c:pt>
                <c:pt idx="87">
                  <c:v>4738</c:v>
                </c:pt>
                <c:pt idx="88">
                  <c:v>4848</c:v>
                </c:pt>
                <c:pt idx="89">
                  <c:v>4738</c:v>
                </c:pt>
                <c:pt idx="90">
                  <c:v>4836</c:v>
                </c:pt>
                <c:pt idx="91">
                  <c:v>4836</c:v>
                </c:pt>
                <c:pt idx="92">
                  <c:v>4738</c:v>
                </c:pt>
                <c:pt idx="93">
                  <c:v>4746</c:v>
                </c:pt>
                <c:pt idx="94">
                  <c:v>4578</c:v>
                </c:pt>
                <c:pt idx="95">
                  <c:v>4746</c:v>
                </c:pt>
                <c:pt idx="96">
                  <c:v>4828</c:v>
                </c:pt>
                <c:pt idx="97">
                  <c:v>4746</c:v>
                </c:pt>
                <c:pt idx="98">
                  <c:v>4578</c:v>
                </c:pt>
                <c:pt idx="99">
                  <c:v>4746</c:v>
                </c:pt>
                <c:pt idx="100">
                  <c:v>4746</c:v>
                </c:pt>
                <c:pt idx="101">
                  <c:v>4887</c:v>
                </c:pt>
                <c:pt idx="102">
                  <c:v>4887</c:v>
                </c:pt>
                <c:pt idx="103">
                  <c:v>4911</c:v>
                </c:pt>
                <c:pt idx="104">
                  <c:v>4911</c:v>
                </c:pt>
                <c:pt idx="105">
                  <c:v>4887</c:v>
                </c:pt>
                <c:pt idx="106">
                  <c:v>4907</c:v>
                </c:pt>
                <c:pt idx="107">
                  <c:v>4817</c:v>
                </c:pt>
                <c:pt idx="108">
                  <c:v>4817</c:v>
                </c:pt>
                <c:pt idx="109">
                  <c:v>4327</c:v>
                </c:pt>
                <c:pt idx="110">
                  <c:v>4517</c:v>
                </c:pt>
                <c:pt idx="111">
                  <c:v>4538</c:v>
                </c:pt>
                <c:pt idx="112">
                  <c:v>4348</c:v>
                </c:pt>
                <c:pt idx="113">
                  <c:v>4348</c:v>
                </c:pt>
                <c:pt idx="114">
                  <c:v>4538</c:v>
                </c:pt>
                <c:pt idx="115">
                  <c:v>4358</c:v>
                </c:pt>
                <c:pt idx="116">
                  <c:v>4537</c:v>
                </c:pt>
                <c:pt idx="117">
                  <c:v>4128</c:v>
                </c:pt>
                <c:pt idx="118">
                  <c:v>4149</c:v>
                </c:pt>
                <c:pt idx="119">
                  <c:v>4498</c:v>
                </c:pt>
                <c:pt idx="120">
                  <c:v>4309</c:v>
                </c:pt>
                <c:pt idx="121">
                  <c:v>4309</c:v>
                </c:pt>
                <c:pt idx="122">
                  <c:v>4309</c:v>
                </c:pt>
                <c:pt idx="123">
                  <c:v>4237</c:v>
                </c:pt>
                <c:pt idx="124">
                  <c:v>4527</c:v>
                </c:pt>
                <c:pt idx="125">
                  <c:v>4517</c:v>
                </c:pt>
                <c:pt idx="126">
                  <c:v>4517</c:v>
                </c:pt>
                <c:pt idx="127">
                  <c:v>4527</c:v>
                </c:pt>
                <c:pt idx="128">
                  <c:v>4527</c:v>
                </c:pt>
                <c:pt idx="129">
                  <c:v>4527</c:v>
                </c:pt>
                <c:pt idx="130">
                  <c:v>4487</c:v>
                </c:pt>
                <c:pt idx="131">
                  <c:v>4309</c:v>
                </c:pt>
                <c:pt idx="132">
                  <c:v>4237</c:v>
                </c:pt>
                <c:pt idx="133">
                  <c:v>4237</c:v>
                </c:pt>
                <c:pt idx="134">
                  <c:v>4237</c:v>
                </c:pt>
                <c:pt idx="135">
                  <c:v>4527</c:v>
                </c:pt>
                <c:pt idx="136">
                  <c:v>4487</c:v>
                </c:pt>
                <c:pt idx="137">
                  <c:v>4529</c:v>
                </c:pt>
                <c:pt idx="138">
                  <c:v>4497</c:v>
                </c:pt>
                <c:pt idx="139">
                  <c:v>4509</c:v>
                </c:pt>
                <c:pt idx="140">
                  <c:v>4517</c:v>
                </c:pt>
                <c:pt idx="141">
                  <c:v>4279</c:v>
                </c:pt>
                <c:pt idx="142">
                  <c:v>4258</c:v>
                </c:pt>
                <c:pt idx="143">
                  <c:v>4258</c:v>
                </c:pt>
                <c:pt idx="144">
                  <c:v>4237</c:v>
                </c:pt>
                <c:pt idx="145">
                  <c:v>4288</c:v>
                </c:pt>
                <c:pt idx="146">
                  <c:v>4318</c:v>
                </c:pt>
                <c:pt idx="147">
                  <c:v>4287</c:v>
                </c:pt>
                <c:pt idx="148">
                  <c:v>4257</c:v>
                </c:pt>
                <c:pt idx="149">
                  <c:v>4288</c:v>
                </c:pt>
                <c:pt idx="150">
                  <c:v>4267</c:v>
                </c:pt>
                <c:pt idx="151">
                  <c:v>4288</c:v>
                </c:pt>
                <c:pt idx="152">
                  <c:v>4267</c:v>
                </c:pt>
                <c:pt idx="153">
                  <c:v>4258</c:v>
                </c:pt>
                <c:pt idx="154">
                  <c:v>4348</c:v>
                </c:pt>
                <c:pt idx="155">
                  <c:v>4248</c:v>
                </c:pt>
                <c:pt idx="156">
                  <c:v>4338</c:v>
                </c:pt>
                <c:pt idx="157">
                  <c:v>4248</c:v>
                </c:pt>
                <c:pt idx="158">
                  <c:v>4338</c:v>
                </c:pt>
                <c:pt idx="159">
                  <c:v>4138</c:v>
                </c:pt>
                <c:pt idx="160">
                  <c:v>4243</c:v>
                </c:pt>
                <c:pt idx="161">
                  <c:v>4243</c:v>
                </c:pt>
                <c:pt idx="162">
                  <c:v>4138</c:v>
                </c:pt>
                <c:pt idx="163">
                  <c:v>4168</c:v>
                </c:pt>
                <c:pt idx="164">
                  <c:v>4223</c:v>
                </c:pt>
                <c:pt idx="165">
                  <c:v>4283</c:v>
                </c:pt>
                <c:pt idx="166">
                  <c:v>4168</c:v>
                </c:pt>
                <c:pt idx="167">
                  <c:v>4108</c:v>
                </c:pt>
                <c:pt idx="168">
                  <c:v>4077.9997560000002</c:v>
                </c:pt>
                <c:pt idx="169">
                  <c:v>4108</c:v>
                </c:pt>
                <c:pt idx="170">
                  <c:v>4077.9997560000002</c:v>
                </c:pt>
                <c:pt idx="171">
                  <c:v>4219</c:v>
                </c:pt>
                <c:pt idx="172">
                  <c:v>4158</c:v>
                </c:pt>
                <c:pt idx="173">
                  <c:v>4188</c:v>
                </c:pt>
                <c:pt idx="174">
                  <c:v>4209</c:v>
                </c:pt>
                <c:pt idx="175">
                  <c:v>4169</c:v>
                </c:pt>
                <c:pt idx="176">
                  <c:v>4199</c:v>
                </c:pt>
                <c:pt idx="177">
                  <c:v>4178</c:v>
                </c:pt>
                <c:pt idx="178">
                  <c:v>4368</c:v>
                </c:pt>
                <c:pt idx="179">
                  <c:v>4403</c:v>
                </c:pt>
                <c:pt idx="180">
                  <c:v>4403</c:v>
                </c:pt>
                <c:pt idx="181">
                  <c:v>4349</c:v>
                </c:pt>
                <c:pt idx="182">
                  <c:v>4349</c:v>
                </c:pt>
                <c:pt idx="183">
                  <c:v>4403</c:v>
                </c:pt>
                <c:pt idx="184">
                  <c:v>4308</c:v>
                </c:pt>
                <c:pt idx="185">
                  <c:v>4308</c:v>
                </c:pt>
                <c:pt idx="186">
                  <c:v>4298</c:v>
                </c:pt>
                <c:pt idx="187">
                  <c:v>4298</c:v>
                </c:pt>
                <c:pt idx="188">
                  <c:v>4198</c:v>
                </c:pt>
                <c:pt idx="189">
                  <c:v>4303</c:v>
                </c:pt>
                <c:pt idx="190">
                  <c:v>4303</c:v>
                </c:pt>
                <c:pt idx="191">
                  <c:v>4303</c:v>
                </c:pt>
                <c:pt idx="192">
                  <c:v>4303</c:v>
                </c:pt>
                <c:pt idx="193">
                  <c:v>4238</c:v>
                </c:pt>
                <c:pt idx="194">
                  <c:v>4298</c:v>
                </c:pt>
                <c:pt idx="195">
                  <c:v>4238</c:v>
                </c:pt>
                <c:pt idx="196">
                  <c:v>4303</c:v>
                </c:pt>
                <c:pt idx="197">
                  <c:v>4238</c:v>
                </c:pt>
                <c:pt idx="198">
                  <c:v>4238</c:v>
                </c:pt>
                <c:pt idx="199">
                  <c:v>4238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file1!$D$1</c:f>
              <c:strCache>
                <c:ptCount val="1"/>
                <c:pt idx="0">
                  <c:v>500</c:v>
                </c:pt>
              </c:strCache>
            </c:strRef>
          </c:tx>
          <c:marker>
            <c:symbol val="none"/>
          </c:marker>
          <c:xVal>
            <c:numRef>
              <c:f>file1!$A$2:$A$201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file1!$D$2:$D$201</c:f>
              <c:numCache>
                <c:formatCode>General</c:formatCode>
                <c:ptCount val="200"/>
                <c:pt idx="0">
                  <c:v>4783</c:v>
                </c:pt>
                <c:pt idx="1">
                  <c:v>4486</c:v>
                </c:pt>
                <c:pt idx="2">
                  <c:v>4486</c:v>
                </c:pt>
                <c:pt idx="3">
                  <c:v>4486</c:v>
                </c:pt>
                <c:pt idx="4">
                  <c:v>4486</c:v>
                </c:pt>
                <c:pt idx="5">
                  <c:v>4486</c:v>
                </c:pt>
                <c:pt idx="6">
                  <c:v>4783</c:v>
                </c:pt>
                <c:pt idx="7">
                  <c:v>4486</c:v>
                </c:pt>
                <c:pt idx="8">
                  <c:v>4486</c:v>
                </c:pt>
                <c:pt idx="9">
                  <c:v>4486</c:v>
                </c:pt>
                <c:pt idx="10">
                  <c:v>4486</c:v>
                </c:pt>
                <c:pt idx="11">
                  <c:v>4432</c:v>
                </c:pt>
                <c:pt idx="12">
                  <c:v>4486</c:v>
                </c:pt>
                <c:pt idx="13">
                  <c:v>4261</c:v>
                </c:pt>
                <c:pt idx="14">
                  <c:v>4207</c:v>
                </c:pt>
                <c:pt idx="15">
                  <c:v>4432</c:v>
                </c:pt>
                <c:pt idx="16">
                  <c:v>4637</c:v>
                </c:pt>
                <c:pt idx="17">
                  <c:v>4592</c:v>
                </c:pt>
                <c:pt idx="18">
                  <c:v>4367</c:v>
                </c:pt>
                <c:pt idx="19">
                  <c:v>4481</c:v>
                </c:pt>
                <c:pt idx="20">
                  <c:v>4427</c:v>
                </c:pt>
                <c:pt idx="21">
                  <c:v>4481</c:v>
                </c:pt>
                <c:pt idx="22">
                  <c:v>4427</c:v>
                </c:pt>
                <c:pt idx="23">
                  <c:v>4427</c:v>
                </c:pt>
                <c:pt idx="24">
                  <c:v>4481</c:v>
                </c:pt>
                <c:pt idx="25">
                  <c:v>4427</c:v>
                </c:pt>
                <c:pt idx="26">
                  <c:v>4481</c:v>
                </c:pt>
                <c:pt idx="27">
                  <c:v>4427</c:v>
                </c:pt>
                <c:pt idx="28">
                  <c:v>4481</c:v>
                </c:pt>
                <c:pt idx="29">
                  <c:v>4577</c:v>
                </c:pt>
                <c:pt idx="30">
                  <c:v>4481</c:v>
                </c:pt>
                <c:pt idx="31">
                  <c:v>4427</c:v>
                </c:pt>
                <c:pt idx="32">
                  <c:v>4641</c:v>
                </c:pt>
                <c:pt idx="33">
                  <c:v>4587</c:v>
                </c:pt>
                <c:pt idx="34">
                  <c:v>4641</c:v>
                </c:pt>
                <c:pt idx="35">
                  <c:v>4587</c:v>
                </c:pt>
                <c:pt idx="36">
                  <c:v>4641</c:v>
                </c:pt>
                <c:pt idx="37">
                  <c:v>4587</c:v>
                </c:pt>
                <c:pt idx="38">
                  <c:v>4641</c:v>
                </c:pt>
                <c:pt idx="39">
                  <c:v>4641</c:v>
                </c:pt>
                <c:pt idx="40">
                  <c:v>4587</c:v>
                </c:pt>
                <c:pt idx="41">
                  <c:v>4361</c:v>
                </c:pt>
                <c:pt idx="42">
                  <c:v>4161</c:v>
                </c:pt>
                <c:pt idx="43">
                  <c:v>4401</c:v>
                </c:pt>
                <c:pt idx="44">
                  <c:v>4281</c:v>
                </c:pt>
                <c:pt idx="45">
                  <c:v>4201</c:v>
                </c:pt>
                <c:pt idx="46">
                  <c:v>4306</c:v>
                </c:pt>
                <c:pt idx="47">
                  <c:v>4592</c:v>
                </c:pt>
                <c:pt idx="48">
                  <c:v>4547</c:v>
                </c:pt>
                <c:pt idx="49">
                  <c:v>4592</c:v>
                </c:pt>
                <c:pt idx="50">
                  <c:v>4487</c:v>
                </c:pt>
                <c:pt idx="51">
                  <c:v>4541</c:v>
                </c:pt>
                <c:pt idx="52">
                  <c:v>4547</c:v>
                </c:pt>
                <c:pt idx="53">
                  <c:v>4541</c:v>
                </c:pt>
                <c:pt idx="54">
                  <c:v>4487</c:v>
                </c:pt>
                <c:pt idx="55">
                  <c:v>4541</c:v>
                </c:pt>
                <c:pt idx="56">
                  <c:v>4487</c:v>
                </c:pt>
                <c:pt idx="57">
                  <c:v>4567</c:v>
                </c:pt>
                <c:pt idx="58">
                  <c:v>4527</c:v>
                </c:pt>
                <c:pt idx="59">
                  <c:v>4541</c:v>
                </c:pt>
                <c:pt idx="60">
                  <c:v>4421</c:v>
                </c:pt>
                <c:pt idx="61">
                  <c:v>4421</c:v>
                </c:pt>
                <c:pt idx="62">
                  <c:v>4421</c:v>
                </c:pt>
                <c:pt idx="63">
                  <c:v>3990.9997560000002</c:v>
                </c:pt>
                <c:pt idx="64">
                  <c:v>4201</c:v>
                </c:pt>
                <c:pt idx="65">
                  <c:v>4201</c:v>
                </c:pt>
                <c:pt idx="66">
                  <c:v>4321</c:v>
                </c:pt>
                <c:pt idx="67">
                  <c:v>4447</c:v>
                </c:pt>
                <c:pt idx="68">
                  <c:v>4251</c:v>
                </c:pt>
                <c:pt idx="69">
                  <c:v>4251</c:v>
                </c:pt>
                <c:pt idx="70">
                  <c:v>4197</c:v>
                </c:pt>
                <c:pt idx="71">
                  <c:v>4120</c:v>
                </c:pt>
                <c:pt idx="72">
                  <c:v>4120</c:v>
                </c:pt>
                <c:pt idx="73">
                  <c:v>3937</c:v>
                </c:pt>
                <c:pt idx="74">
                  <c:v>4120</c:v>
                </c:pt>
                <c:pt idx="75">
                  <c:v>4120</c:v>
                </c:pt>
                <c:pt idx="76">
                  <c:v>4120</c:v>
                </c:pt>
                <c:pt idx="77">
                  <c:v>4120</c:v>
                </c:pt>
                <c:pt idx="78">
                  <c:v>3997</c:v>
                </c:pt>
                <c:pt idx="79">
                  <c:v>4051</c:v>
                </c:pt>
                <c:pt idx="80">
                  <c:v>4051</c:v>
                </c:pt>
                <c:pt idx="81">
                  <c:v>4260</c:v>
                </c:pt>
                <c:pt idx="82">
                  <c:v>4260</c:v>
                </c:pt>
                <c:pt idx="83">
                  <c:v>4077.0002439999998</c:v>
                </c:pt>
                <c:pt idx="84">
                  <c:v>3957</c:v>
                </c:pt>
                <c:pt idx="85">
                  <c:v>3957</c:v>
                </c:pt>
                <c:pt idx="86">
                  <c:v>3957</c:v>
                </c:pt>
                <c:pt idx="87">
                  <c:v>3957</c:v>
                </c:pt>
                <c:pt idx="88">
                  <c:v>3937</c:v>
                </c:pt>
                <c:pt idx="89">
                  <c:v>4147</c:v>
                </c:pt>
                <c:pt idx="90">
                  <c:v>4247</c:v>
                </c:pt>
                <c:pt idx="91">
                  <c:v>4247</c:v>
                </c:pt>
                <c:pt idx="92">
                  <c:v>4147</c:v>
                </c:pt>
                <c:pt idx="93">
                  <c:v>4217</c:v>
                </c:pt>
                <c:pt idx="94">
                  <c:v>4237</c:v>
                </c:pt>
                <c:pt idx="95">
                  <c:v>3887</c:v>
                </c:pt>
                <c:pt idx="96">
                  <c:v>3887</c:v>
                </c:pt>
                <c:pt idx="97">
                  <c:v>3929</c:v>
                </c:pt>
                <c:pt idx="98">
                  <c:v>3929</c:v>
                </c:pt>
                <c:pt idx="99">
                  <c:v>3887</c:v>
                </c:pt>
                <c:pt idx="100">
                  <c:v>3887</c:v>
                </c:pt>
                <c:pt idx="101">
                  <c:v>3887</c:v>
                </c:pt>
                <c:pt idx="102">
                  <c:v>3929</c:v>
                </c:pt>
                <c:pt idx="103">
                  <c:v>3929</c:v>
                </c:pt>
                <c:pt idx="104">
                  <c:v>3929</c:v>
                </c:pt>
                <c:pt idx="105">
                  <c:v>3938.9997560000002</c:v>
                </c:pt>
                <c:pt idx="106">
                  <c:v>3938.9997560000002</c:v>
                </c:pt>
                <c:pt idx="107">
                  <c:v>3938.9997560000002</c:v>
                </c:pt>
                <c:pt idx="108">
                  <c:v>3929</c:v>
                </c:pt>
                <c:pt idx="109">
                  <c:v>3929</c:v>
                </c:pt>
                <c:pt idx="110">
                  <c:v>3929</c:v>
                </c:pt>
                <c:pt idx="111">
                  <c:v>3869</c:v>
                </c:pt>
                <c:pt idx="112">
                  <c:v>3826.9997560000002</c:v>
                </c:pt>
                <c:pt idx="113">
                  <c:v>3826.9997560000002</c:v>
                </c:pt>
                <c:pt idx="114">
                  <c:v>3826.9997560000002</c:v>
                </c:pt>
                <c:pt idx="115">
                  <c:v>3957</c:v>
                </c:pt>
                <c:pt idx="116">
                  <c:v>3957</c:v>
                </c:pt>
                <c:pt idx="117">
                  <c:v>3957</c:v>
                </c:pt>
                <c:pt idx="118">
                  <c:v>3826.9997560000002</c:v>
                </c:pt>
                <c:pt idx="119">
                  <c:v>3887</c:v>
                </c:pt>
                <c:pt idx="120">
                  <c:v>3929</c:v>
                </c:pt>
                <c:pt idx="121">
                  <c:v>3938.9997560000002</c:v>
                </c:pt>
                <c:pt idx="122">
                  <c:v>3938.9997560000002</c:v>
                </c:pt>
                <c:pt idx="123">
                  <c:v>3938.9997560000002</c:v>
                </c:pt>
                <c:pt idx="124">
                  <c:v>3938.9997560000002</c:v>
                </c:pt>
                <c:pt idx="125">
                  <c:v>3938.9997560000002</c:v>
                </c:pt>
                <c:pt idx="126">
                  <c:v>3938.9997560000002</c:v>
                </c:pt>
                <c:pt idx="127">
                  <c:v>3938.9997560000002</c:v>
                </c:pt>
                <c:pt idx="128">
                  <c:v>3938.9997560000002</c:v>
                </c:pt>
                <c:pt idx="129">
                  <c:v>3946.9997560000002</c:v>
                </c:pt>
                <c:pt idx="130">
                  <c:v>3946.9997560000002</c:v>
                </c:pt>
                <c:pt idx="131">
                  <c:v>3946.9997560000002</c:v>
                </c:pt>
                <c:pt idx="132">
                  <c:v>3938.9997560000002</c:v>
                </c:pt>
                <c:pt idx="133">
                  <c:v>3938.9997560000002</c:v>
                </c:pt>
                <c:pt idx="134">
                  <c:v>3938.9997560000002</c:v>
                </c:pt>
                <c:pt idx="135">
                  <c:v>3938.9997560000002</c:v>
                </c:pt>
                <c:pt idx="136">
                  <c:v>4067.0002439999998</c:v>
                </c:pt>
                <c:pt idx="137">
                  <c:v>3938.9997560000002</c:v>
                </c:pt>
                <c:pt idx="138">
                  <c:v>3896.9997560000002</c:v>
                </c:pt>
                <c:pt idx="139">
                  <c:v>3896.9997560000002</c:v>
                </c:pt>
                <c:pt idx="140">
                  <c:v>3938.9997560000002</c:v>
                </c:pt>
                <c:pt idx="141">
                  <c:v>3937</c:v>
                </c:pt>
                <c:pt idx="142">
                  <c:v>3937</c:v>
                </c:pt>
                <c:pt idx="143">
                  <c:v>3896.9997560000002</c:v>
                </c:pt>
                <c:pt idx="144">
                  <c:v>3896.9997560000002</c:v>
                </c:pt>
                <c:pt idx="145">
                  <c:v>3887</c:v>
                </c:pt>
                <c:pt idx="146">
                  <c:v>3946.9997560000002</c:v>
                </c:pt>
                <c:pt idx="147">
                  <c:v>3946.9997560000002</c:v>
                </c:pt>
                <c:pt idx="148">
                  <c:v>3967</c:v>
                </c:pt>
                <c:pt idx="149">
                  <c:v>4021</c:v>
                </c:pt>
                <c:pt idx="150">
                  <c:v>3967</c:v>
                </c:pt>
                <c:pt idx="151">
                  <c:v>3967</c:v>
                </c:pt>
                <c:pt idx="152">
                  <c:v>3957</c:v>
                </c:pt>
                <c:pt idx="153">
                  <c:v>3967</c:v>
                </c:pt>
                <c:pt idx="154">
                  <c:v>3967</c:v>
                </c:pt>
                <c:pt idx="155">
                  <c:v>3979</c:v>
                </c:pt>
                <c:pt idx="156">
                  <c:v>3937</c:v>
                </c:pt>
                <c:pt idx="157">
                  <c:v>3937</c:v>
                </c:pt>
                <c:pt idx="158">
                  <c:v>3937</c:v>
                </c:pt>
                <c:pt idx="159">
                  <c:v>3937</c:v>
                </c:pt>
                <c:pt idx="160">
                  <c:v>3927</c:v>
                </c:pt>
                <c:pt idx="161">
                  <c:v>3927</c:v>
                </c:pt>
                <c:pt idx="162">
                  <c:v>3927</c:v>
                </c:pt>
                <c:pt idx="163">
                  <c:v>3927</c:v>
                </c:pt>
                <c:pt idx="164">
                  <c:v>3896.9997560000002</c:v>
                </c:pt>
                <c:pt idx="165">
                  <c:v>3896.9997560000002</c:v>
                </c:pt>
                <c:pt idx="166">
                  <c:v>3896.9997560000002</c:v>
                </c:pt>
                <c:pt idx="167">
                  <c:v>3989</c:v>
                </c:pt>
                <c:pt idx="168">
                  <c:v>3989</c:v>
                </c:pt>
                <c:pt idx="169">
                  <c:v>3989</c:v>
                </c:pt>
                <c:pt idx="170">
                  <c:v>3967</c:v>
                </c:pt>
                <c:pt idx="171">
                  <c:v>3997</c:v>
                </c:pt>
                <c:pt idx="172">
                  <c:v>3997</c:v>
                </c:pt>
                <c:pt idx="173">
                  <c:v>3867</c:v>
                </c:pt>
                <c:pt idx="174">
                  <c:v>3867</c:v>
                </c:pt>
                <c:pt idx="175">
                  <c:v>3867</c:v>
                </c:pt>
                <c:pt idx="176">
                  <c:v>3909</c:v>
                </c:pt>
                <c:pt idx="177">
                  <c:v>3987</c:v>
                </c:pt>
                <c:pt idx="178">
                  <c:v>3980.9997560000002</c:v>
                </c:pt>
                <c:pt idx="179">
                  <c:v>3980.9997560000002</c:v>
                </c:pt>
                <c:pt idx="180">
                  <c:v>4058.9997560000002</c:v>
                </c:pt>
                <c:pt idx="181">
                  <c:v>4058.9997560000002</c:v>
                </c:pt>
                <c:pt idx="182">
                  <c:v>4109</c:v>
                </c:pt>
                <c:pt idx="183">
                  <c:v>4086.9997560000002</c:v>
                </c:pt>
                <c:pt idx="184">
                  <c:v>4109</c:v>
                </c:pt>
                <c:pt idx="185">
                  <c:v>4027.0002439999998</c:v>
                </c:pt>
                <c:pt idx="186">
                  <c:v>4041</c:v>
                </c:pt>
                <c:pt idx="187">
                  <c:v>4041</c:v>
                </c:pt>
                <c:pt idx="188">
                  <c:v>3987</c:v>
                </c:pt>
                <c:pt idx="189">
                  <c:v>4067.0002439999998</c:v>
                </c:pt>
                <c:pt idx="190">
                  <c:v>4017</c:v>
                </c:pt>
                <c:pt idx="191">
                  <c:v>3959</c:v>
                </c:pt>
                <c:pt idx="192">
                  <c:v>4007.0002439999998</c:v>
                </c:pt>
                <c:pt idx="193">
                  <c:v>3952</c:v>
                </c:pt>
                <c:pt idx="194">
                  <c:v>3952</c:v>
                </c:pt>
                <c:pt idx="195">
                  <c:v>3901</c:v>
                </c:pt>
                <c:pt idx="196">
                  <c:v>3847</c:v>
                </c:pt>
                <c:pt idx="197">
                  <c:v>3847</c:v>
                </c:pt>
                <c:pt idx="198">
                  <c:v>3847</c:v>
                </c:pt>
                <c:pt idx="199">
                  <c:v>3847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file1!$E$1</c:f>
              <c:strCache>
                <c:ptCount val="1"/>
                <c:pt idx="0">
                  <c:v>1000</c:v>
                </c:pt>
              </c:strCache>
            </c:strRef>
          </c:tx>
          <c:marker>
            <c:symbol val="none"/>
          </c:marker>
          <c:xVal>
            <c:numRef>
              <c:f>file1!$A$2:$A$201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file1!$E$2:$E$201</c:f>
              <c:numCache>
                <c:formatCode>General</c:formatCode>
                <c:ptCount val="200"/>
                <c:pt idx="0">
                  <c:v>4504</c:v>
                </c:pt>
                <c:pt idx="1">
                  <c:v>4477</c:v>
                </c:pt>
                <c:pt idx="2">
                  <c:v>4207</c:v>
                </c:pt>
                <c:pt idx="3">
                  <c:v>4207</c:v>
                </c:pt>
                <c:pt idx="4">
                  <c:v>4207</c:v>
                </c:pt>
                <c:pt idx="5">
                  <c:v>4207</c:v>
                </c:pt>
                <c:pt idx="6">
                  <c:v>4207</c:v>
                </c:pt>
                <c:pt idx="7">
                  <c:v>4207</c:v>
                </c:pt>
                <c:pt idx="8">
                  <c:v>4207</c:v>
                </c:pt>
                <c:pt idx="9">
                  <c:v>4207</c:v>
                </c:pt>
                <c:pt idx="10">
                  <c:v>4207</c:v>
                </c:pt>
                <c:pt idx="11">
                  <c:v>4207</c:v>
                </c:pt>
                <c:pt idx="12">
                  <c:v>4207</c:v>
                </c:pt>
                <c:pt idx="13">
                  <c:v>4207</c:v>
                </c:pt>
                <c:pt idx="14">
                  <c:v>4207</c:v>
                </c:pt>
                <c:pt idx="15">
                  <c:v>4207</c:v>
                </c:pt>
                <c:pt idx="16">
                  <c:v>4207</c:v>
                </c:pt>
                <c:pt idx="17">
                  <c:v>4207</c:v>
                </c:pt>
                <c:pt idx="18">
                  <c:v>4207</c:v>
                </c:pt>
                <c:pt idx="19">
                  <c:v>4207</c:v>
                </c:pt>
                <c:pt idx="20">
                  <c:v>4207</c:v>
                </c:pt>
                <c:pt idx="21">
                  <c:v>4207</c:v>
                </c:pt>
                <c:pt idx="22">
                  <c:v>4207</c:v>
                </c:pt>
                <c:pt idx="23">
                  <c:v>4261</c:v>
                </c:pt>
                <c:pt idx="24">
                  <c:v>4207</c:v>
                </c:pt>
                <c:pt idx="25">
                  <c:v>4207</c:v>
                </c:pt>
                <c:pt idx="26">
                  <c:v>4207</c:v>
                </c:pt>
                <c:pt idx="27">
                  <c:v>4207</c:v>
                </c:pt>
                <c:pt idx="28">
                  <c:v>4207</c:v>
                </c:pt>
                <c:pt idx="29">
                  <c:v>4207</c:v>
                </c:pt>
                <c:pt idx="30">
                  <c:v>4207</c:v>
                </c:pt>
                <c:pt idx="31">
                  <c:v>4207</c:v>
                </c:pt>
                <c:pt idx="32">
                  <c:v>4164</c:v>
                </c:pt>
                <c:pt idx="33">
                  <c:v>4164</c:v>
                </c:pt>
                <c:pt idx="34">
                  <c:v>4164</c:v>
                </c:pt>
                <c:pt idx="35">
                  <c:v>4164</c:v>
                </c:pt>
                <c:pt idx="36">
                  <c:v>3994</c:v>
                </c:pt>
                <c:pt idx="37">
                  <c:v>3994</c:v>
                </c:pt>
                <c:pt idx="38">
                  <c:v>4039.9997560000002</c:v>
                </c:pt>
                <c:pt idx="39">
                  <c:v>4018</c:v>
                </c:pt>
                <c:pt idx="40">
                  <c:v>4018</c:v>
                </c:pt>
                <c:pt idx="41">
                  <c:v>3938</c:v>
                </c:pt>
                <c:pt idx="42">
                  <c:v>4018</c:v>
                </c:pt>
                <c:pt idx="43">
                  <c:v>3980</c:v>
                </c:pt>
                <c:pt idx="44">
                  <c:v>3980</c:v>
                </c:pt>
                <c:pt idx="45">
                  <c:v>3980</c:v>
                </c:pt>
                <c:pt idx="46">
                  <c:v>3980</c:v>
                </c:pt>
                <c:pt idx="47">
                  <c:v>3980</c:v>
                </c:pt>
                <c:pt idx="48">
                  <c:v>3980</c:v>
                </c:pt>
                <c:pt idx="49">
                  <c:v>3980</c:v>
                </c:pt>
                <c:pt idx="50">
                  <c:v>3980</c:v>
                </c:pt>
                <c:pt idx="51">
                  <c:v>3877</c:v>
                </c:pt>
                <c:pt idx="52">
                  <c:v>3877</c:v>
                </c:pt>
                <c:pt idx="53">
                  <c:v>3817.0002439999998</c:v>
                </c:pt>
                <c:pt idx="54">
                  <c:v>3817.0002439999998</c:v>
                </c:pt>
                <c:pt idx="55">
                  <c:v>3817.0002439999998</c:v>
                </c:pt>
                <c:pt idx="56">
                  <c:v>3817.0002439999998</c:v>
                </c:pt>
                <c:pt idx="57">
                  <c:v>3817.0002439999998</c:v>
                </c:pt>
                <c:pt idx="58">
                  <c:v>3817.0002439999998</c:v>
                </c:pt>
                <c:pt idx="59">
                  <c:v>3817.0002439999998</c:v>
                </c:pt>
                <c:pt idx="60">
                  <c:v>3817.0002439999998</c:v>
                </c:pt>
                <c:pt idx="61">
                  <c:v>3817.0002439999998</c:v>
                </c:pt>
                <c:pt idx="62">
                  <c:v>3817.0002439999998</c:v>
                </c:pt>
                <c:pt idx="63">
                  <c:v>3817.0002439999998</c:v>
                </c:pt>
                <c:pt idx="64">
                  <c:v>3817.0002439999998</c:v>
                </c:pt>
                <c:pt idx="65">
                  <c:v>3817.0002439999998</c:v>
                </c:pt>
                <c:pt idx="66">
                  <c:v>3817.0002439999998</c:v>
                </c:pt>
                <c:pt idx="67">
                  <c:v>3817.0002439999998</c:v>
                </c:pt>
                <c:pt idx="68">
                  <c:v>3817.0002439999998</c:v>
                </c:pt>
                <c:pt idx="69">
                  <c:v>3817.0002439999998</c:v>
                </c:pt>
                <c:pt idx="70">
                  <c:v>3817.0002439999998</c:v>
                </c:pt>
                <c:pt idx="71">
                  <c:v>3817.0002439999998</c:v>
                </c:pt>
                <c:pt idx="72">
                  <c:v>3817.0002439999998</c:v>
                </c:pt>
                <c:pt idx="73">
                  <c:v>3817.0002439999998</c:v>
                </c:pt>
                <c:pt idx="74">
                  <c:v>3817.0002439999998</c:v>
                </c:pt>
                <c:pt idx="75">
                  <c:v>3817.0002439999998</c:v>
                </c:pt>
                <c:pt idx="76">
                  <c:v>3817.0002439999998</c:v>
                </c:pt>
                <c:pt idx="77">
                  <c:v>3817.0002439999998</c:v>
                </c:pt>
                <c:pt idx="78">
                  <c:v>3817.0002439999998</c:v>
                </c:pt>
                <c:pt idx="79">
                  <c:v>3817.0002439999998</c:v>
                </c:pt>
                <c:pt idx="80">
                  <c:v>3817.0002439999998</c:v>
                </c:pt>
                <c:pt idx="81">
                  <c:v>3817.0002439999998</c:v>
                </c:pt>
                <c:pt idx="82">
                  <c:v>3817.0002439999998</c:v>
                </c:pt>
                <c:pt idx="83">
                  <c:v>3817.0002439999998</c:v>
                </c:pt>
                <c:pt idx="84">
                  <c:v>3817.0002439999998</c:v>
                </c:pt>
                <c:pt idx="85">
                  <c:v>3817.0002439999998</c:v>
                </c:pt>
                <c:pt idx="86">
                  <c:v>3817.0002439999998</c:v>
                </c:pt>
                <c:pt idx="87">
                  <c:v>3817.0002439999998</c:v>
                </c:pt>
                <c:pt idx="88">
                  <c:v>3817.0002439999998</c:v>
                </c:pt>
                <c:pt idx="89">
                  <c:v>3817.0002439999998</c:v>
                </c:pt>
                <c:pt idx="90">
                  <c:v>3817.0002439999998</c:v>
                </c:pt>
                <c:pt idx="91">
                  <c:v>3817.0002439999998</c:v>
                </c:pt>
                <c:pt idx="92">
                  <c:v>3817.0002439999998</c:v>
                </c:pt>
                <c:pt idx="93">
                  <c:v>3817.0002439999998</c:v>
                </c:pt>
                <c:pt idx="94">
                  <c:v>3817.0002439999998</c:v>
                </c:pt>
                <c:pt idx="95">
                  <c:v>3817.0002439999998</c:v>
                </c:pt>
                <c:pt idx="96">
                  <c:v>3817.0002439999998</c:v>
                </c:pt>
                <c:pt idx="97">
                  <c:v>3817.0002439999998</c:v>
                </c:pt>
                <c:pt idx="98">
                  <c:v>3817.0002439999998</c:v>
                </c:pt>
                <c:pt idx="99">
                  <c:v>3817.0002439999998</c:v>
                </c:pt>
                <c:pt idx="100">
                  <c:v>3817.0002439999998</c:v>
                </c:pt>
                <c:pt idx="101">
                  <c:v>3817.0002439999998</c:v>
                </c:pt>
                <c:pt idx="102">
                  <c:v>3817.0002439999998</c:v>
                </c:pt>
                <c:pt idx="103">
                  <c:v>3817.0002439999998</c:v>
                </c:pt>
                <c:pt idx="104">
                  <c:v>3817.0002439999998</c:v>
                </c:pt>
                <c:pt idx="105">
                  <c:v>3817.0002439999998</c:v>
                </c:pt>
                <c:pt idx="106">
                  <c:v>3817.0002439999998</c:v>
                </c:pt>
                <c:pt idx="107">
                  <c:v>3817.0002439999998</c:v>
                </c:pt>
                <c:pt idx="108">
                  <c:v>3817.0002439999998</c:v>
                </c:pt>
                <c:pt idx="109">
                  <c:v>3817.0002439999998</c:v>
                </c:pt>
                <c:pt idx="110">
                  <c:v>3817.0002439999998</c:v>
                </c:pt>
                <c:pt idx="111">
                  <c:v>3817.0002439999998</c:v>
                </c:pt>
                <c:pt idx="112">
                  <c:v>3817.0002439999998</c:v>
                </c:pt>
                <c:pt idx="113">
                  <c:v>3817.0002439999998</c:v>
                </c:pt>
                <c:pt idx="114">
                  <c:v>3817.0002439999998</c:v>
                </c:pt>
                <c:pt idx="115">
                  <c:v>3817.0002439999998</c:v>
                </c:pt>
                <c:pt idx="116">
                  <c:v>3817.0002439999998</c:v>
                </c:pt>
                <c:pt idx="117">
                  <c:v>3817.0002439999998</c:v>
                </c:pt>
                <c:pt idx="118">
                  <c:v>3817.0002439999998</c:v>
                </c:pt>
                <c:pt idx="119">
                  <c:v>3817.0002439999998</c:v>
                </c:pt>
                <c:pt idx="120">
                  <c:v>3817.0002439999998</c:v>
                </c:pt>
                <c:pt idx="121">
                  <c:v>3817.0002439999998</c:v>
                </c:pt>
                <c:pt idx="122">
                  <c:v>3817.0002439999998</c:v>
                </c:pt>
                <c:pt idx="123">
                  <c:v>3817.0002439999998</c:v>
                </c:pt>
                <c:pt idx="124">
                  <c:v>3817.0002439999998</c:v>
                </c:pt>
                <c:pt idx="125">
                  <c:v>3817.0002439999998</c:v>
                </c:pt>
                <c:pt idx="126">
                  <c:v>3817.0002439999998</c:v>
                </c:pt>
                <c:pt idx="127">
                  <c:v>3817.0002439999998</c:v>
                </c:pt>
                <c:pt idx="128">
                  <c:v>3817.0002439999998</c:v>
                </c:pt>
                <c:pt idx="129">
                  <c:v>3817.0002439999998</c:v>
                </c:pt>
                <c:pt idx="130">
                  <c:v>3817.0002439999998</c:v>
                </c:pt>
                <c:pt idx="131">
                  <c:v>3817.0002439999998</c:v>
                </c:pt>
                <c:pt idx="132">
                  <c:v>3817.0002439999998</c:v>
                </c:pt>
                <c:pt idx="133">
                  <c:v>3817.0002439999998</c:v>
                </c:pt>
                <c:pt idx="134">
                  <c:v>3817.0002439999998</c:v>
                </c:pt>
                <c:pt idx="135">
                  <c:v>3817.0002439999998</c:v>
                </c:pt>
                <c:pt idx="136">
                  <c:v>3817.0002439999998</c:v>
                </c:pt>
                <c:pt idx="137">
                  <c:v>3817.0002439999998</c:v>
                </c:pt>
                <c:pt idx="138">
                  <c:v>3817.0002439999998</c:v>
                </c:pt>
                <c:pt idx="139">
                  <c:v>3817.0002439999998</c:v>
                </c:pt>
                <c:pt idx="140">
                  <c:v>3817.0002439999998</c:v>
                </c:pt>
                <c:pt idx="141">
                  <c:v>3817.0002439999998</c:v>
                </c:pt>
                <c:pt idx="142">
                  <c:v>3817.0002439999998</c:v>
                </c:pt>
                <c:pt idx="143">
                  <c:v>3817.0002439999998</c:v>
                </c:pt>
                <c:pt idx="144">
                  <c:v>3817.0002439999998</c:v>
                </c:pt>
                <c:pt idx="145">
                  <c:v>3817.0002439999998</c:v>
                </c:pt>
                <c:pt idx="146">
                  <c:v>3817.0002439999998</c:v>
                </c:pt>
                <c:pt idx="147">
                  <c:v>3817.0002439999998</c:v>
                </c:pt>
                <c:pt idx="148">
                  <c:v>3817.0002439999998</c:v>
                </c:pt>
                <c:pt idx="149">
                  <c:v>3817.0002439999998</c:v>
                </c:pt>
                <c:pt idx="150">
                  <c:v>3817.0002439999998</c:v>
                </c:pt>
                <c:pt idx="151">
                  <c:v>3817.0002439999998</c:v>
                </c:pt>
                <c:pt idx="152">
                  <c:v>3817.0002439999998</c:v>
                </c:pt>
                <c:pt idx="153">
                  <c:v>3817.0002439999998</c:v>
                </c:pt>
                <c:pt idx="154">
                  <c:v>3817.0002439999998</c:v>
                </c:pt>
                <c:pt idx="155">
                  <c:v>3817.0002439999998</c:v>
                </c:pt>
                <c:pt idx="156">
                  <c:v>3817.0002439999998</c:v>
                </c:pt>
                <c:pt idx="157">
                  <c:v>3817.0002439999998</c:v>
                </c:pt>
                <c:pt idx="158">
                  <c:v>3817.0002439999998</c:v>
                </c:pt>
                <c:pt idx="159">
                  <c:v>3817.0002439999998</c:v>
                </c:pt>
                <c:pt idx="160">
                  <c:v>3817.0002439999998</c:v>
                </c:pt>
                <c:pt idx="161">
                  <c:v>3817.0002439999998</c:v>
                </c:pt>
                <c:pt idx="162">
                  <c:v>3817.0002439999998</c:v>
                </c:pt>
                <c:pt idx="163">
                  <c:v>3817.0002439999998</c:v>
                </c:pt>
                <c:pt idx="164">
                  <c:v>3817.0002439999998</c:v>
                </c:pt>
                <c:pt idx="165">
                  <c:v>3817.0002439999998</c:v>
                </c:pt>
                <c:pt idx="166">
                  <c:v>3817.0002439999998</c:v>
                </c:pt>
                <c:pt idx="167">
                  <c:v>3817.0002439999998</c:v>
                </c:pt>
                <c:pt idx="168">
                  <c:v>3817.0002439999998</c:v>
                </c:pt>
                <c:pt idx="169">
                  <c:v>3817.0002439999998</c:v>
                </c:pt>
                <c:pt idx="170">
                  <c:v>3817.0002439999998</c:v>
                </c:pt>
                <c:pt idx="171">
                  <c:v>3817.0002439999998</c:v>
                </c:pt>
                <c:pt idx="172">
                  <c:v>3817.0002439999998</c:v>
                </c:pt>
                <c:pt idx="173">
                  <c:v>3817.0002439999998</c:v>
                </c:pt>
                <c:pt idx="174">
                  <c:v>3817.0002439999998</c:v>
                </c:pt>
                <c:pt idx="175">
                  <c:v>3817.0002439999998</c:v>
                </c:pt>
                <c:pt idx="176">
                  <c:v>3817.0002439999998</c:v>
                </c:pt>
                <c:pt idx="177">
                  <c:v>3817.0002439999998</c:v>
                </c:pt>
                <c:pt idx="178">
                  <c:v>3817.0002439999998</c:v>
                </c:pt>
                <c:pt idx="179">
                  <c:v>3817.0002439999998</c:v>
                </c:pt>
                <c:pt idx="180">
                  <c:v>3817.0002439999998</c:v>
                </c:pt>
                <c:pt idx="181">
                  <c:v>3817.0002439999998</c:v>
                </c:pt>
                <c:pt idx="182">
                  <c:v>3817.0002439999998</c:v>
                </c:pt>
                <c:pt idx="183">
                  <c:v>3817.0002439999998</c:v>
                </c:pt>
                <c:pt idx="184">
                  <c:v>3817.0002439999998</c:v>
                </c:pt>
                <c:pt idx="185">
                  <c:v>3817.0002439999998</c:v>
                </c:pt>
                <c:pt idx="186">
                  <c:v>3817.0002439999998</c:v>
                </c:pt>
                <c:pt idx="187">
                  <c:v>3817.0002439999998</c:v>
                </c:pt>
                <c:pt idx="188">
                  <c:v>3817.0002439999998</c:v>
                </c:pt>
                <c:pt idx="189">
                  <c:v>3817.0002439999998</c:v>
                </c:pt>
                <c:pt idx="190">
                  <c:v>3817.0002439999998</c:v>
                </c:pt>
                <c:pt idx="191">
                  <c:v>3817.0002439999998</c:v>
                </c:pt>
                <c:pt idx="192">
                  <c:v>3817.0002439999998</c:v>
                </c:pt>
                <c:pt idx="193">
                  <c:v>3817.0002439999998</c:v>
                </c:pt>
                <c:pt idx="194">
                  <c:v>3817.0002439999998</c:v>
                </c:pt>
                <c:pt idx="195">
                  <c:v>3817.0002439999998</c:v>
                </c:pt>
                <c:pt idx="196">
                  <c:v>3817.0002439999998</c:v>
                </c:pt>
                <c:pt idx="197">
                  <c:v>3817.0002439999998</c:v>
                </c:pt>
                <c:pt idx="198">
                  <c:v>3817.0002439999998</c:v>
                </c:pt>
                <c:pt idx="199">
                  <c:v>3817.0002439999998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87040"/>
        <c:axId val="70089728"/>
      </c:scatterChart>
      <c:valAx>
        <c:axId val="70087040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Generations</a:t>
                </a:r>
              </a:p>
            </c:rich>
          </c:tx>
          <c:layout>
            <c:manualLayout>
              <c:xMode val="edge"/>
              <c:yMode val="edge"/>
              <c:x val="0.41631164525486947"/>
              <c:y val="0.910295127639226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0089728"/>
        <c:crosses val="autoZero"/>
        <c:crossBetween val="midCat"/>
      </c:valAx>
      <c:valAx>
        <c:axId val="70089728"/>
        <c:scaling>
          <c:orientation val="minMax"/>
          <c:max val="9000"/>
          <c:min val="3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00870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5680543246759022"/>
          <c:y val="0.20580864891888515"/>
          <c:w val="0.1400140687076474"/>
          <c:h val="0.3492107236595425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400" dirty="0"/>
              <a:t>Cost with different</a:t>
            </a:r>
            <a:r>
              <a:rPr lang="en-US" sz="2400" baseline="0" dirty="0"/>
              <a:t> generation sizes</a:t>
            </a:r>
            <a:endParaRPr lang="en-US" sz="2400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Ifile!$B$1</c:f>
              <c:strCache>
                <c:ptCount val="1"/>
                <c:pt idx="0">
                  <c:v>100</c:v>
                </c:pt>
              </c:strCache>
            </c:strRef>
          </c:tx>
          <c:marker>
            <c:symbol val="none"/>
          </c:marker>
          <c:xVal>
            <c:numRef>
              <c:f>Ifile!$A$2:$A$1001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Ifile!$B$2:$B$1001</c:f>
              <c:numCache>
                <c:formatCode>General</c:formatCode>
                <c:ptCount val="1000"/>
                <c:pt idx="0">
                  <c:v>7093.0004879999997</c:v>
                </c:pt>
                <c:pt idx="1">
                  <c:v>4783</c:v>
                </c:pt>
                <c:pt idx="2">
                  <c:v>4486</c:v>
                </c:pt>
                <c:pt idx="3">
                  <c:v>7066.9995120000003</c:v>
                </c:pt>
                <c:pt idx="4">
                  <c:v>7373</c:v>
                </c:pt>
                <c:pt idx="5">
                  <c:v>6483</c:v>
                </c:pt>
                <c:pt idx="6">
                  <c:v>7426</c:v>
                </c:pt>
                <c:pt idx="7">
                  <c:v>6483</c:v>
                </c:pt>
                <c:pt idx="8">
                  <c:v>6483</c:v>
                </c:pt>
                <c:pt idx="9">
                  <c:v>5333</c:v>
                </c:pt>
                <c:pt idx="10">
                  <c:v>5421</c:v>
                </c:pt>
                <c:pt idx="11">
                  <c:v>5333</c:v>
                </c:pt>
                <c:pt idx="12">
                  <c:v>6821.0004879999997</c:v>
                </c:pt>
                <c:pt idx="13">
                  <c:v>5333</c:v>
                </c:pt>
                <c:pt idx="14">
                  <c:v>6343</c:v>
                </c:pt>
                <c:pt idx="15">
                  <c:v>5403</c:v>
                </c:pt>
                <c:pt idx="16">
                  <c:v>6399</c:v>
                </c:pt>
                <c:pt idx="17">
                  <c:v>6562.9995120000003</c:v>
                </c:pt>
                <c:pt idx="18">
                  <c:v>5933</c:v>
                </c:pt>
                <c:pt idx="19">
                  <c:v>5879</c:v>
                </c:pt>
                <c:pt idx="20">
                  <c:v>5879</c:v>
                </c:pt>
                <c:pt idx="21">
                  <c:v>6509</c:v>
                </c:pt>
                <c:pt idx="22">
                  <c:v>6553</c:v>
                </c:pt>
                <c:pt idx="23">
                  <c:v>6059</c:v>
                </c:pt>
                <c:pt idx="24">
                  <c:v>6329</c:v>
                </c:pt>
                <c:pt idx="25">
                  <c:v>6329</c:v>
                </c:pt>
                <c:pt idx="26">
                  <c:v>6109</c:v>
                </c:pt>
                <c:pt idx="27">
                  <c:v>6709</c:v>
                </c:pt>
                <c:pt idx="28">
                  <c:v>6079</c:v>
                </c:pt>
                <c:pt idx="29">
                  <c:v>6399</c:v>
                </c:pt>
                <c:pt idx="30">
                  <c:v>6359</c:v>
                </c:pt>
                <c:pt idx="31">
                  <c:v>6219</c:v>
                </c:pt>
                <c:pt idx="32">
                  <c:v>6359</c:v>
                </c:pt>
                <c:pt idx="33">
                  <c:v>6217</c:v>
                </c:pt>
                <c:pt idx="34">
                  <c:v>6329</c:v>
                </c:pt>
                <c:pt idx="35">
                  <c:v>6476</c:v>
                </c:pt>
                <c:pt idx="36">
                  <c:v>5604</c:v>
                </c:pt>
                <c:pt idx="37">
                  <c:v>6313.9995120000003</c:v>
                </c:pt>
                <c:pt idx="38">
                  <c:v>6313.9995120000003</c:v>
                </c:pt>
                <c:pt idx="39">
                  <c:v>5604</c:v>
                </c:pt>
                <c:pt idx="40">
                  <c:v>5604</c:v>
                </c:pt>
                <c:pt idx="41">
                  <c:v>5974</c:v>
                </c:pt>
                <c:pt idx="42">
                  <c:v>5674</c:v>
                </c:pt>
                <c:pt idx="43">
                  <c:v>5742</c:v>
                </c:pt>
                <c:pt idx="44">
                  <c:v>6032</c:v>
                </c:pt>
                <c:pt idx="45">
                  <c:v>5912</c:v>
                </c:pt>
                <c:pt idx="46">
                  <c:v>5850</c:v>
                </c:pt>
                <c:pt idx="47">
                  <c:v>5931</c:v>
                </c:pt>
                <c:pt idx="48">
                  <c:v>5891</c:v>
                </c:pt>
                <c:pt idx="49">
                  <c:v>5931</c:v>
                </c:pt>
                <c:pt idx="50">
                  <c:v>5770</c:v>
                </c:pt>
                <c:pt idx="51">
                  <c:v>5920</c:v>
                </c:pt>
                <c:pt idx="52">
                  <c:v>5620</c:v>
                </c:pt>
                <c:pt idx="53">
                  <c:v>5650</c:v>
                </c:pt>
                <c:pt idx="54">
                  <c:v>5290</c:v>
                </c:pt>
                <c:pt idx="55">
                  <c:v>5650</c:v>
                </c:pt>
                <c:pt idx="56">
                  <c:v>5574</c:v>
                </c:pt>
                <c:pt idx="57">
                  <c:v>5574</c:v>
                </c:pt>
                <c:pt idx="58">
                  <c:v>5650</c:v>
                </c:pt>
                <c:pt idx="59">
                  <c:v>5290</c:v>
                </c:pt>
                <c:pt idx="60">
                  <c:v>4854</c:v>
                </c:pt>
                <c:pt idx="61">
                  <c:v>4922</c:v>
                </c:pt>
                <c:pt idx="62">
                  <c:v>4952</c:v>
                </c:pt>
                <c:pt idx="63">
                  <c:v>4912</c:v>
                </c:pt>
                <c:pt idx="64">
                  <c:v>5280</c:v>
                </c:pt>
                <c:pt idx="65">
                  <c:v>5402</c:v>
                </c:pt>
                <c:pt idx="66">
                  <c:v>4870</c:v>
                </c:pt>
                <c:pt idx="67">
                  <c:v>4992</c:v>
                </c:pt>
                <c:pt idx="68">
                  <c:v>4992</c:v>
                </c:pt>
                <c:pt idx="69">
                  <c:v>5040</c:v>
                </c:pt>
                <c:pt idx="70">
                  <c:v>5040</c:v>
                </c:pt>
                <c:pt idx="71">
                  <c:v>4962</c:v>
                </c:pt>
                <c:pt idx="72">
                  <c:v>5010</c:v>
                </c:pt>
                <c:pt idx="73">
                  <c:v>5022</c:v>
                </c:pt>
                <c:pt idx="74">
                  <c:v>5094</c:v>
                </c:pt>
                <c:pt idx="75">
                  <c:v>5252</c:v>
                </c:pt>
                <c:pt idx="76">
                  <c:v>4864</c:v>
                </c:pt>
                <c:pt idx="77">
                  <c:v>4911</c:v>
                </c:pt>
                <c:pt idx="78">
                  <c:v>4764</c:v>
                </c:pt>
                <c:pt idx="79">
                  <c:v>5011</c:v>
                </c:pt>
                <c:pt idx="80">
                  <c:v>4764</c:v>
                </c:pt>
                <c:pt idx="81">
                  <c:v>4701</c:v>
                </c:pt>
                <c:pt idx="82">
                  <c:v>4764</c:v>
                </c:pt>
                <c:pt idx="83">
                  <c:v>4701</c:v>
                </c:pt>
                <c:pt idx="84">
                  <c:v>5031</c:v>
                </c:pt>
                <c:pt idx="85">
                  <c:v>4871</c:v>
                </c:pt>
                <c:pt idx="86">
                  <c:v>4933</c:v>
                </c:pt>
                <c:pt idx="87">
                  <c:v>4713</c:v>
                </c:pt>
                <c:pt idx="88">
                  <c:v>4791</c:v>
                </c:pt>
                <c:pt idx="89">
                  <c:v>4774</c:v>
                </c:pt>
                <c:pt idx="90">
                  <c:v>4684</c:v>
                </c:pt>
                <c:pt idx="91">
                  <c:v>4684</c:v>
                </c:pt>
                <c:pt idx="92">
                  <c:v>4794</c:v>
                </c:pt>
                <c:pt idx="93">
                  <c:v>4684</c:v>
                </c:pt>
                <c:pt idx="94">
                  <c:v>4774</c:v>
                </c:pt>
                <c:pt idx="95">
                  <c:v>4684</c:v>
                </c:pt>
                <c:pt idx="96">
                  <c:v>4804</c:v>
                </c:pt>
                <c:pt idx="97">
                  <c:v>4694</c:v>
                </c:pt>
                <c:pt idx="98">
                  <c:v>4764</c:v>
                </c:pt>
                <c:pt idx="99">
                  <c:v>4694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Ifile!$C$1</c:f>
              <c:strCache>
                <c:ptCount val="1"/>
                <c:pt idx="0">
                  <c:v>200</c:v>
                </c:pt>
              </c:strCache>
            </c:strRef>
          </c:tx>
          <c:marker>
            <c:symbol val="none"/>
          </c:marker>
          <c:xVal>
            <c:numRef>
              <c:f>Ifile!$A$2:$A$1001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Ifile!$C$2:$C$1001</c:f>
              <c:numCache>
                <c:formatCode>General</c:formatCode>
                <c:ptCount val="1000"/>
                <c:pt idx="0">
                  <c:v>5202</c:v>
                </c:pt>
                <c:pt idx="1">
                  <c:v>5067</c:v>
                </c:pt>
                <c:pt idx="2">
                  <c:v>5121</c:v>
                </c:pt>
                <c:pt idx="3">
                  <c:v>5256</c:v>
                </c:pt>
                <c:pt idx="4">
                  <c:v>5121</c:v>
                </c:pt>
                <c:pt idx="5">
                  <c:v>5256</c:v>
                </c:pt>
                <c:pt idx="6">
                  <c:v>5202</c:v>
                </c:pt>
                <c:pt idx="7">
                  <c:v>5067</c:v>
                </c:pt>
                <c:pt idx="8">
                  <c:v>5121</c:v>
                </c:pt>
                <c:pt idx="9">
                  <c:v>5256</c:v>
                </c:pt>
                <c:pt idx="10">
                  <c:v>5202</c:v>
                </c:pt>
                <c:pt idx="11">
                  <c:v>5256</c:v>
                </c:pt>
                <c:pt idx="12">
                  <c:v>5642</c:v>
                </c:pt>
                <c:pt idx="13">
                  <c:v>5417</c:v>
                </c:pt>
                <c:pt idx="14">
                  <c:v>5999</c:v>
                </c:pt>
                <c:pt idx="15">
                  <c:v>6107</c:v>
                </c:pt>
                <c:pt idx="16">
                  <c:v>6107</c:v>
                </c:pt>
                <c:pt idx="17">
                  <c:v>5999</c:v>
                </c:pt>
                <c:pt idx="18">
                  <c:v>6024</c:v>
                </c:pt>
                <c:pt idx="19">
                  <c:v>6152</c:v>
                </c:pt>
                <c:pt idx="20">
                  <c:v>5146</c:v>
                </c:pt>
                <c:pt idx="21">
                  <c:v>5146</c:v>
                </c:pt>
                <c:pt idx="22">
                  <c:v>5092</c:v>
                </c:pt>
                <c:pt idx="23">
                  <c:v>5146</c:v>
                </c:pt>
                <c:pt idx="24">
                  <c:v>5146</c:v>
                </c:pt>
                <c:pt idx="25">
                  <c:v>5171</c:v>
                </c:pt>
                <c:pt idx="26">
                  <c:v>4996</c:v>
                </c:pt>
                <c:pt idx="27">
                  <c:v>4361</c:v>
                </c:pt>
                <c:pt idx="28">
                  <c:v>4996</c:v>
                </c:pt>
                <c:pt idx="29">
                  <c:v>4571</c:v>
                </c:pt>
                <c:pt idx="30">
                  <c:v>5492</c:v>
                </c:pt>
                <c:pt idx="31">
                  <c:v>5492</c:v>
                </c:pt>
                <c:pt idx="32">
                  <c:v>5492</c:v>
                </c:pt>
                <c:pt idx="33">
                  <c:v>5011</c:v>
                </c:pt>
                <c:pt idx="34">
                  <c:v>5446</c:v>
                </c:pt>
                <c:pt idx="35">
                  <c:v>5211</c:v>
                </c:pt>
                <c:pt idx="36">
                  <c:v>5346</c:v>
                </c:pt>
                <c:pt idx="37">
                  <c:v>5211</c:v>
                </c:pt>
                <c:pt idx="38">
                  <c:v>4836</c:v>
                </c:pt>
                <c:pt idx="39">
                  <c:v>5517</c:v>
                </c:pt>
                <c:pt idx="40">
                  <c:v>4596</c:v>
                </c:pt>
                <c:pt idx="41">
                  <c:v>4511</c:v>
                </c:pt>
                <c:pt idx="42">
                  <c:v>4596</c:v>
                </c:pt>
                <c:pt idx="43">
                  <c:v>4511</c:v>
                </c:pt>
                <c:pt idx="44">
                  <c:v>4821</c:v>
                </c:pt>
                <c:pt idx="45">
                  <c:v>4881</c:v>
                </c:pt>
                <c:pt idx="46">
                  <c:v>4451</c:v>
                </c:pt>
                <c:pt idx="47">
                  <c:v>4216</c:v>
                </c:pt>
                <c:pt idx="48">
                  <c:v>4162</c:v>
                </c:pt>
                <c:pt idx="49">
                  <c:v>4216</c:v>
                </c:pt>
                <c:pt idx="50">
                  <c:v>5005</c:v>
                </c:pt>
                <c:pt idx="51">
                  <c:v>4911</c:v>
                </c:pt>
                <c:pt idx="52">
                  <c:v>4781</c:v>
                </c:pt>
                <c:pt idx="53">
                  <c:v>4381</c:v>
                </c:pt>
                <c:pt idx="54">
                  <c:v>4621</c:v>
                </c:pt>
                <c:pt idx="55">
                  <c:v>4911</c:v>
                </c:pt>
                <c:pt idx="56">
                  <c:v>4801</c:v>
                </c:pt>
                <c:pt idx="57">
                  <c:v>5179</c:v>
                </c:pt>
                <c:pt idx="58">
                  <c:v>4948</c:v>
                </c:pt>
                <c:pt idx="59">
                  <c:v>5032</c:v>
                </c:pt>
                <c:pt idx="60">
                  <c:v>4801</c:v>
                </c:pt>
                <c:pt idx="61">
                  <c:v>4891</c:v>
                </c:pt>
                <c:pt idx="62">
                  <c:v>4891</c:v>
                </c:pt>
                <c:pt idx="63">
                  <c:v>4901</c:v>
                </c:pt>
                <c:pt idx="64">
                  <c:v>4851</c:v>
                </c:pt>
                <c:pt idx="65">
                  <c:v>4901</c:v>
                </c:pt>
                <c:pt idx="66">
                  <c:v>4851</c:v>
                </c:pt>
                <c:pt idx="67">
                  <c:v>4901</c:v>
                </c:pt>
                <c:pt idx="68">
                  <c:v>4791</c:v>
                </c:pt>
                <c:pt idx="69">
                  <c:v>4922</c:v>
                </c:pt>
                <c:pt idx="70">
                  <c:v>4882</c:v>
                </c:pt>
                <c:pt idx="71">
                  <c:v>4911</c:v>
                </c:pt>
                <c:pt idx="72">
                  <c:v>4832</c:v>
                </c:pt>
                <c:pt idx="73">
                  <c:v>4764</c:v>
                </c:pt>
                <c:pt idx="74">
                  <c:v>4823</c:v>
                </c:pt>
                <c:pt idx="75">
                  <c:v>4883</c:v>
                </c:pt>
                <c:pt idx="76">
                  <c:v>4674</c:v>
                </c:pt>
                <c:pt idx="77">
                  <c:v>4674</c:v>
                </c:pt>
                <c:pt idx="78">
                  <c:v>4943</c:v>
                </c:pt>
                <c:pt idx="79">
                  <c:v>4714</c:v>
                </c:pt>
                <c:pt idx="80">
                  <c:v>4943</c:v>
                </c:pt>
                <c:pt idx="81">
                  <c:v>4861</c:v>
                </c:pt>
                <c:pt idx="82">
                  <c:v>4751</c:v>
                </c:pt>
                <c:pt idx="83">
                  <c:v>4751</c:v>
                </c:pt>
                <c:pt idx="84">
                  <c:v>4751</c:v>
                </c:pt>
                <c:pt idx="85">
                  <c:v>4811</c:v>
                </c:pt>
                <c:pt idx="86">
                  <c:v>4891</c:v>
                </c:pt>
                <c:pt idx="87">
                  <c:v>4623</c:v>
                </c:pt>
                <c:pt idx="88">
                  <c:v>4613</c:v>
                </c:pt>
                <c:pt idx="89">
                  <c:v>4613</c:v>
                </c:pt>
                <c:pt idx="90">
                  <c:v>4613</c:v>
                </c:pt>
                <c:pt idx="91">
                  <c:v>4846</c:v>
                </c:pt>
                <c:pt idx="92">
                  <c:v>4706</c:v>
                </c:pt>
                <c:pt idx="93">
                  <c:v>5103</c:v>
                </c:pt>
                <c:pt idx="94">
                  <c:v>4706</c:v>
                </c:pt>
                <c:pt idx="95">
                  <c:v>4266</c:v>
                </c:pt>
                <c:pt idx="96">
                  <c:v>4316</c:v>
                </c:pt>
                <c:pt idx="97">
                  <c:v>4656</c:v>
                </c:pt>
                <c:pt idx="98">
                  <c:v>4566</c:v>
                </c:pt>
                <c:pt idx="99">
                  <c:v>4696</c:v>
                </c:pt>
                <c:pt idx="100">
                  <c:v>4476</c:v>
                </c:pt>
                <c:pt idx="101">
                  <c:v>4566</c:v>
                </c:pt>
                <c:pt idx="102">
                  <c:v>4246</c:v>
                </c:pt>
                <c:pt idx="103">
                  <c:v>4568</c:v>
                </c:pt>
                <c:pt idx="104">
                  <c:v>4568</c:v>
                </c:pt>
                <c:pt idx="105">
                  <c:v>4246</c:v>
                </c:pt>
                <c:pt idx="106">
                  <c:v>4568</c:v>
                </c:pt>
                <c:pt idx="107">
                  <c:v>4658</c:v>
                </c:pt>
                <c:pt idx="108">
                  <c:v>4658</c:v>
                </c:pt>
                <c:pt idx="109">
                  <c:v>4626</c:v>
                </c:pt>
                <c:pt idx="110">
                  <c:v>4456</c:v>
                </c:pt>
                <c:pt idx="111">
                  <c:v>4646</c:v>
                </c:pt>
                <c:pt idx="112">
                  <c:v>4556</c:v>
                </c:pt>
                <c:pt idx="113">
                  <c:v>4646</c:v>
                </c:pt>
                <c:pt idx="114">
                  <c:v>4531</c:v>
                </c:pt>
                <c:pt idx="115">
                  <c:v>4531</c:v>
                </c:pt>
                <c:pt idx="116">
                  <c:v>4556</c:v>
                </c:pt>
                <c:pt idx="117">
                  <c:v>4531</c:v>
                </c:pt>
                <c:pt idx="118">
                  <c:v>4261</c:v>
                </c:pt>
                <c:pt idx="119">
                  <c:v>4261</c:v>
                </c:pt>
                <c:pt idx="120">
                  <c:v>4261</c:v>
                </c:pt>
                <c:pt idx="121">
                  <c:v>4261</c:v>
                </c:pt>
                <c:pt idx="122">
                  <c:v>4456</c:v>
                </c:pt>
                <c:pt idx="123">
                  <c:v>4341</c:v>
                </c:pt>
                <c:pt idx="124">
                  <c:v>4376</c:v>
                </c:pt>
                <c:pt idx="125">
                  <c:v>4261</c:v>
                </c:pt>
                <c:pt idx="126">
                  <c:v>4456</c:v>
                </c:pt>
                <c:pt idx="127">
                  <c:v>4456</c:v>
                </c:pt>
                <c:pt idx="128">
                  <c:v>4341</c:v>
                </c:pt>
                <c:pt idx="129">
                  <c:v>4094</c:v>
                </c:pt>
                <c:pt idx="130">
                  <c:v>4116</c:v>
                </c:pt>
                <c:pt idx="131">
                  <c:v>4184</c:v>
                </c:pt>
                <c:pt idx="132">
                  <c:v>4274</c:v>
                </c:pt>
                <c:pt idx="133">
                  <c:v>4481</c:v>
                </c:pt>
                <c:pt idx="134">
                  <c:v>4332</c:v>
                </c:pt>
                <c:pt idx="135">
                  <c:v>4396</c:v>
                </c:pt>
                <c:pt idx="136">
                  <c:v>4494</c:v>
                </c:pt>
                <c:pt idx="137">
                  <c:v>4494</c:v>
                </c:pt>
                <c:pt idx="138">
                  <c:v>4484</c:v>
                </c:pt>
                <c:pt idx="139">
                  <c:v>4484</c:v>
                </c:pt>
                <c:pt idx="140">
                  <c:v>4154</c:v>
                </c:pt>
                <c:pt idx="141">
                  <c:v>4154</c:v>
                </c:pt>
                <c:pt idx="142">
                  <c:v>4154</c:v>
                </c:pt>
                <c:pt idx="143">
                  <c:v>4154</c:v>
                </c:pt>
                <c:pt idx="144">
                  <c:v>4448</c:v>
                </c:pt>
                <c:pt idx="145">
                  <c:v>4590</c:v>
                </c:pt>
                <c:pt idx="146">
                  <c:v>4758</c:v>
                </c:pt>
                <c:pt idx="147">
                  <c:v>4778</c:v>
                </c:pt>
                <c:pt idx="148">
                  <c:v>4758</c:v>
                </c:pt>
                <c:pt idx="149">
                  <c:v>4738</c:v>
                </c:pt>
                <c:pt idx="150">
                  <c:v>4728</c:v>
                </c:pt>
                <c:pt idx="151">
                  <c:v>4722</c:v>
                </c:pt>
                <c:pt idx="152">
                  <c:v>4722</c:v>
                </c:pt>
                <c:pt idx="153">
                  <c:v>4659</c:v>
                </c:pt>
                <c:pt idx="154">
                  <c:v>4722</c:v>
                </c:pt>
                <c:pt idx="155">
                  <c:v>4562</c:v>
                </c:pt>
                <c:pt idx="156">
                  <c:v>4742</c:v>
                </c:pt>
                <c:pt idx="157">
                  <c:v>4679</c:v>
                </c:pt>
                <c:pt idx="158">
                  <c:v>4679</c:v>
                </c:pt>
                <c:pt idx="159">
                  <c:v>4679</c:v>
                </c:pt>
                <c:pt idx="160">
                  <c:v>4499</c:v>
                </c:pt>
                <c:pt idx="161">
                  <c:v>4499</c:v>
                </c:pt>
                <c:pt idx="162">
                  <c:v>4499</c:v>
                </c:pt>
                <c:pt idx="163">
                  <c:v>4272</c:v>
                </c:pt>
                <c:pt idx="164">
                  <c:v>4449</c:v>
                </c:pt>
                <c:pt idx="165">
                  <c:v>4449</c:v>
                </c:pt>
                <c:pt idx="166">
                  <c:v>4389</c:v>
                </c:pt>
                <c:pt idx="167">
                  <c:v>4159</c:v>
                </c:pt>
                <c:pt idx="168">
                  <c:v>4222</c:v>
                </c:pt>
                <c:pt idx="169">
                  <c:v>4622</c:v>
                </c:pt>
                <c:pt idx="170">
                  <c:v>4402</c:v>
                </c:pt>
                <c:pt idx="171">
                  <c:v>4429</c:v>
                </c:pt>
                <c:pt idx="172">
                  <c:v>4202</c:v>
                </c:pt>
                <c:pt idx="173">
                  <c:v>4362</c:v>
                </c:pt>
                <c:pt idx="174">
                  <c:v>4299</c:v>
                </c:pt>
                <c:pt idx="175">
                  <c:v>4299</c:v>
                </c:pt>
                <c:pt idx="176">
                  <c:v>4299</c:v>
                </c:pt>
                <c:pt idx="177">
                  <c:v>4299</c:v>
                </c:pt>
                <c:pt idx="178">
                  <c:v>4139</c:v>
                </c:pt>
                <c:pt idx="179">
                  <c:v>4409</c:v>
                </c:pt>
                <c:pt idx="180">
                  <c:v>4249</c:v>
                </c:pt>
                <c:pt idx="181">
                  <c:v>4312</c:v>
                </c:pt>
                <c:pt idx="182">
                  <c:v>4312</c:v>
                </c:pt>
                <c:pt idx="183">
                  <c:v>4362</c:v>
                </c:pt>
                <c:pt idx="184">
                  <c:v>4112</c:v>
                </c:pt>
                <c:pt idx="185">
                  <c:v>4612</c:v>
                </c:pt>
                <c:pt idx="186">
                  <c:v>4612</c:v>
                </c:pt>
                <c:pt idx="187">
                  <c:v>4612</c:v>
                </c:pt>
                <c:pt idx="188">
                  <c:v>4452</c:v>
                </c:pt>
                <c:pt idx="189">
                  <c:v>4612</c:v>
                </c:pt>
                <c:pt idx="190">
                  <c:v>4462</c:v>
                </c:pt>
                <c:pt idx="191">
                  <c:v>4399</c:v>
                </c:pt>
                <c:pt idx="192">
                  <c:v>4549</c:v>
                </c:pt>
                <c:pt idx="193">
                  <c:v>4389</c:v>
                </c:pt>
                <c:pt idx="194">
                  <c:v>4389</c:v>
                </c:pt>
                <c:pt idx="195">
                  <c:v>4219</c:v>
                </c:pt>
                <c:pt idx="196">
                  <c:v>4469</c:v>
                </c:pt>
                <c:pt idx="197">
                  <c:v>4181</c:v>
                </c:pt>
                <c:pt idx="198">
                  <c:v>4181</c:v>
                </c:pt>
                <c:pt idx="199">
                  <c:v>4181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Ifile!$E$1</c:f>
              <c:strCache>
                <c:ptCount val="1"/>
                <c:pt idx="0">
                  <c:v>500</c:v>
                </c:pt>
              </c:strCache>
            </c:strRef>
          </c:tx>
          <c:marker>
            <c:symbol val="none"/>
          </c:marker>
          <c:xVal>
            <c:numRef>
              <c:f>Ifile!$A$2:$A$1001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Ifile!$E$2:$E$1001</c:f>
              <c:numCache>
                <c:formatCode>General</c:formatCode>
                <c:ptCount val="1000"/>
                <c:pt idx="0">
                  <c:v>6814</c:v>
                </c:pt>
                <c:pt idx="1">
                  <c:v>6868</c:v>
                </c:pt>
                <c:pt idx="2">
                  <c:v>5148</c:v>
                </c:pt>
                <c:pt idx="3">
                  <c:v>6868</c:v>
                </c:pt>
                <c:pt idx="4">
                  <c:v>5148</c:v>
                </c:pt>
                <c:pt idx="5">
                  <c:v>6868</c:v>
                </c:pt>
                <c:pt idx="6">
                  <c:v>6868</c:v>
                </c:pt>
                <c:pt idx="7">
                  <c:v>5148</c:v>
                </c:pt>
                <c:pt idx="8">
                  <c:v>5058</c:v>
                </c:pt>
                <c:pt idx="9">
                  <c:v>5058</c:v>
                </c:pt>
                <c:pt idx="10">
                  <c:v>5058</c:v>
                </c:pt>
                <c:pt idx="11">
                  <c:v>5058</c:v>
                </c:pt>
                <c:pt idx="12">
                  <c:v>7131</c:v>
                </c:pt>
                <c:pt idx="13">
                  <c:v>5631</c:v>
                </c:pt>
                <c:pt idx="14">
                  <c:v>5853.9995120000003</c:v>
                </c:pt>
                <c:pt idx="15">
                  <c:v>5631</c:v>
                </c:pt>
                <c:pt idx="16">
                  <c:v>5254</c:v>
                </c:pt>
                <c:pt idx="17">
                  <c:v>5681</c:v>
                </c:pt>
                <c:pt idx="18">
                  <c:v>5681</c:v>
                </c:pt>
                <c:pt idx="19">
                  <c:v>5704</c:v>
                </c:pt>
                <c:pt idx="20">
                  <c:v>5758</c:v>
                </c:pt>
                <c:pt idx="21">
                  <c:v>5407</c:v>
                </c:pt>
                <c:pt idx="22">
                  <c:v>6087</c:v>
                </c:pt>
                <c:pt idx="23">
                  <c:v>6439</c:v>
                </c:pt>
                <c:pt idx="24">
                  <c:v>6208</c:v>
                </c:pt>
                <c:pt idx="25">
                  <c:v>6412</c:v>
                </c:pt>
                <c:pt idx="26">
                  <c:v>6208</c:v>
                </c:pt>
                <c:pt idx="27">
                  <c:v>6418</c:v>
                </c:pt>
                <c:pt idx="28">
                  <c:v>6408</c:v>
                </c:pt>
                <c:pt idx="29">
                  <c:v>6342</c:v>
                </c:pt>
                <c:pt idx="30">
                  <c:v>6178</c:v>
                </c:pt>
                <c:pt idx="31">
                  <c:v>6088</c:v>
                </c:pt>
                <c:pt idx="32">
                  <c:v>5738</c:v>
                </c:pt>
                <c:pt idx="33">
                  <c:v>6088</c:v>
                </c:pt>
                <c:pt idx="34">
                  <c:v>5548</c:v>
                </c:pt>
                <c:pt idx="35">
                  <c:v>5683</c:v>
                </c:pt>
                <c:pt idx="36">
                  <c:v>5683</c:v>
                </c:pt>
                <c:pt idx="37">
                  <c:v>5785</c:v>
                </c:pt>
                <c:pt idx="38">
                  <c:v>5581</c:v>
                </c:pt>
                <c:pt idx="39">
                  <c:v>5671</c:v>
                </c:pt>
                <c:pt idx="40">
                  <c:v>5721</c:v>
                </c:pt>
                <c:pt idx="41">
                  <c:v>5803</c:v>
                </c:pt>
                <c:pt idx="42">
                  <c:v>5721</c:v>
                </c:pt>
                <c:pt idx="43">
                  <c:v>5710</c:v>
                </c:pt>
                <c:pt idx="44">
                  <c:v>5581</c:v>
                </c:pt>
                <c:pt idx="45">
                  <c:v>5591</c:v>
                </c:pt>
                <c:pt idx="46">
                  <c:v>5581</c:v>
                </c:pt>
                <c:pt idx="47">
                  <c:v>5591</c:v>
                </c:pt>
                <c:pt idx="48">
                  <c:v>5741</c:v>
                </c:pt>
                <c:pt idx="49">
                  <c:v>5771</c:v>
                </c:pt>
                <c:pt idx="50">
                  <c:v>5697</c:v>
                </c:pt>
                <c:pt idx="51">
                  <c:v>5533</c:v>
                </c:pt>
                <c:pt idx="52">
                  <c:v>5451</c:v>
                </c:pt>
                <c:pt idx="53">
                  <c:v>5451</c:v>
                </c:pt>
                <c:pt idx="54">
                  <c:v>5520</c:v>
                </c:pt>
                <c:pt idx="55">
                  <c:v>5520</c:v>
                </c:pt>
                <c:pt idx="56">
                  <c:v>5510</c:v>
                </c:pt>
                <c:pt idx="57">
                  <c:v>5241</c:v>
                </c:pt>
                <c:pt idx="58">
                  <c:v>5806</c:v>
                </c:pt>
                <c:pt idx="59">
                  <c:v>5726</c:v>
                </c:pt>
                <c:pt idx="60">
                  <c:v>5602</c:v>
                </c:pt>
                <c:pt idx="61">
                  <c:v>5726</c:v>
                </c:pt>
                <c:pt idx="62">
                  <c:v>5602</c:v>
                </c:pt>
                <c:pt idx="63">
                  <c:v>5392</c:v>
                </c:pt>
                <c:pt idx="64">
                  <c:v>5010</c:v>
                </c:pt>
                <c:pt idx="65">
                  <c:v>5392</c:v>
                </c:pt>
                <c:pt idx="66">
                  <c:v>5392</c:v>
                </c:pt>
                <c:pt idx="67">
                  <c:v>5020</c:v>
                </c:pt>
                <c:pt idx="68">
                  <c:v>5540</c:v>
                </c:pt>
                <c:pt idx="69">
                  <c:v>5140</c:v>
                </c:pt>
                <c:pt idx="70">
                  <c:v>5140</c:v>
                </c:pt>
                <c:pt idx="71">
                  <c:v>5540</c:v>
                </c:pt>
                <c:pt idx="72">
                  <c:v>5020</c:v>
                </c:pt>
                <c:pt idx="73">
                  <c:v>5453</c:v>
                </c:pt>
                <c:pt idx="74">
                  <c:v>5020</c:v>
                </c:pt>
                <c:pt idx="75">
                  <c:v>5230</c:v>
                </c:pt>
                <c:pt idx="76">
                  <c:v>5230</c:v>
                </c:pt>
                <c:pt idx="77">
                  <c:v>5253</c:v>
                </c:pt>
                <c:pt idx="78">
                  <c:v>5473</c:v>
                </c:pt>
                <c:pt idx="79">
                  <c:v>5433</c:v>
                </c:pt>
                <c:pt idx="80">
                  <c:v>5433</c:v>
                </c:pt>
                <c:pt idx="81">
                  <c:v>5473</c:v>
                </c:pt>
                <c:pt idx="82">
                  <c:v>5430</c:v>
                </c:pt>
                <c:pt idx="83">
                  <c:v>5430</c:v>
                </c:pt>
                <c:pt idx="84">
                  <c:v>5273</c:v>
                </c:pt>
                <c:pt idx="85">
                  <c:v>5273</c:v>
                </c:pt>
                <c:pt idx="86">
                  <c:v>5273</c:v>
                </c:pt>
                <c:pt idx="87">
                  <c:v>5430</c:v>
                </c:pt>
                <c:pt idx="88">
                  <c:v>5427</c:v>
                </c:pt>
                <c:pt idx="89">
                  <c:v>5203</c:v>
                </c:pt>
                <c:pt idx="90">
                  <c:v>5033</c:v>
                </c:pt>
                <c:pt idx="91">
                  <c:v>5000</c:v>
                </c:pt>
                <c:pt idx="92">
                  <c:v>4793</c:v>
                </c:pt>
                <c:pt idx="93">
                  <c:v>4793</c:v>
                </c:pt>
                <c:pt idx="94">
                  <c:v>4770</c:v>
                </c:pt>
                <c:pt idx="95">
                  <c:v>4980</c:v>
                </c:pt>
                <c:pt idx="96">
                  <c:v>4770</c:v>
                </c:pt>
                <c:pt idx="97">
                  <c:v>4980</c:v>
                </c:pt>
                <c:pt idx="98">
                  <c:v>5003</c:v>
                </c:pt>
                <c:pt idx="99">
                  <c:v>5333</c:v>
                </c:pt>
                <c:pt idx="100">
                  <c:v>5173</c:v>
                </c:pt>
                <c:pt idx="101">
                  <c:v>4883</c:v>
                </c:pt>
                <c:pt idx="102">
                  <c:v>4735</c:v>
                </c:pt>
                <c:pt idx="103">
                  <c:v>5243</c:v>
                </c:pt>
                <c:pt idx="104">
                  <c:v>5033</c:v>
                </c:pt>
                <c:pt idx="105">
                  <c:v>5223</c:v>
                </c:pt>
                <c:pt idx="106">
                  <c:v>5223</c:v>
                </c:pt>
                <c:pt idx="107">
                  <c:v>5233</c:v>
                </c:pt>
                <c:pt idx="108">
                  <c:v>5023</c:v>
                </c:pt>
                <c:pt idx="109">
                  <c:v>5023</c:v>
                </c:pt>
                <c:pt idx="110">
                  <c:v>4823</c:v>
                </c:pt>
                <c:pt idx="111">
                  <c:v>4615</c:v>
                </c:pt>
                <c:pt idx="112">
                  <c:v>4615</c:v>
                </c:pt>
                <c:pt idx="113">
                  <c:v>4895</c:v>
                </c:pt>
                <c:pt idx="114">
                  <c:v>4415</c:v>
                </c:pt>
                <c:pt idx="115">
                  <c:v>4415</c:v>
                </c:pt>
                <c:pt idx="116">
                  <c:v>4744</c:v>
                </c:pt>
                <c:pt idx="117">
                  <c:v>5536</c:v>
                </c:pt>
                <c:pt idx="118">
                  <c:v>5066</c:v>
                </c:pt>
                <c:pt idx="119">
                  <c:v>5256</c:v>
                </c:pt>
                <c:pt idx="120">
                  <c:v>5023</c:v>
                </c:pt>
                <c:pt idx="121">
                  <c:v>5023</c:v>
                </c:pt>
                <c:pt idx="122">
                  <c:v>4953</c:v>
                </c:pt>
                <c:pt idx="123">
                  <c:v>5343</c:v>
                </c:pt>
                <c:pt idx="124">
                  <c:v>5446</c:v>
                </c:pt>
                <c:pt idx="125">
                  <c:v>4943</c:v>
                </c:pt>
                <c:pt idx="126">
                  <c:v>5415</c:v>
                </c:pt>
                <c:pt idx="127">
                  <c:v>5203</c:v>
                </c:pt>
                <c:pt idx="128">
                  <c:v>5155</c:v>
                </c:pt>
                <c:pt idx="129">
                  <c:v>4973</c:v>
                </c:pt>
                <c:pt idx="130">
                  <c:v>4973</c:v>
                </c:pt>
                <c:pt idx="131">
                  <c:v>5062</c:v>
                </c:pt>
                <c:pt idx="132">
                  <c:v>5123</c:v>
                </c:pt>
                <c:pt idx="133">
                  <c:v>5112</c:v>
                </c:pt>
                <c:pt idx="134">
                  <c:v>5188</c:v>
                </c:pt>
                <c:pt idx="135">
                  <c:v>4978</c:v>
                </c:pt>
                <c:pt idx="136">
                  <c:v>4968</c:v>
                </c:pt>
                <c:pt idx="137">
                  <c:v>4758</c:v>
                </c:pt>
                <c:pt idx="138">
                  <c:v>4834</c:v>
                </c:pt>
                <c:pt idx="139">
                  <c:v>4834</c:v>
                </c:pt>
                <c:pt idx="140">
                  <c:v>4758</c:v>
                </c:pt>
                <c:pt idx="141">
                  <c:v>5058</c:v>
                </c:pt>
                <c:pt idx="142">
                  <c:v>4968</c:v>
                </c:pt>
                <c:pt idx="143">
                  <c:v>5098</c:v>
                </c:pt>
                <c:pt idx="144">
                  <c:v>4958</c:v>
                </c:pt>
                <c:pt idx="145">
                  <c:v>5138</c:v>
                </c:pt>
                <c:pt idx="146">
                  <c:v>4518</c:v>
                </c:pt>
                <c:pt idx="147">
                  <c:v>4870</c:v>
                </c:pt>
                <c:pt idx="148">
                  <c:v>4528</c:v>
                </c:pt>
                <c:pt idx="149">
                  <c:v>4604</c:v>
                </c:pt>
                <c:pt idx="150">
                  <c:v>4814</c:v>
                </c:pt>
                <c:pt idx="151">
                  <c:v>4906</c:v>
                </c:pt>
                <c:pt idx="152">
                  <c:v>4814</c:v>
                </c:pt>
                <c:pt idx="153">
                  <c:v>4804</c:v>
                </c:pt>
                <c:pt idx="154">
                  <c:v>4873</c:v>
                </c:pt>
                <c:pt idx="155">
                  <c:v>4896</c:v>
                </c:pt>
                <c:pt idx="156">
                  <c:v>4743</c:v>
                </c:pt>
                <c:pt idx="157">
                  <c:v>4786</c:v>
                </c:pt>
                <c:pt idx="158">
                  <c:v>4713</c:v>
                </c:pt>
                <c:pt idx="159">
                  <c:v>5004</c:v>
                </c:pt>
                <c:pt idx="160">
                  <c:v>4933</c:v>
                </c:pt>
                <c:pt idx="161">
                  <c:v>5004</c:v>
                </c:pt>
                <c:pt idx="162">
                  <c:v>4848</c:v>
                </c:pt>
                <c:pt idx="163">
                  <c:v>4777</c:v>
                </c:pt>
                <c:pt idx="164">
                  <c:v>4758</c:v>
                </c:pt>
                <c:pt idx="165">
                  <c:v>4644</c:v>
                </c:pt>
                <c:pt idx="166">
                  <c:v>5028</c:v>
                </c:pt>
                <c:pt idx="167">
                  <c:v>5047</c:v>
                </c:pt>
                <c:pt idx="168">
                  <c:v>5028</c:v>
                </c:pt>
                <c:pt idx="169">
                  <c:v>5047</c:v>
                </c:pt>
                <c:pt idx="170">
                  <c:v>5028</c:v>
                </c:pt>
                <c:pt idx="171">
                  <c:v>4804</c:v>
                </c:pt>
                <c:pt idx="172">
                  <c:v>4992</c:v>
                </c:pt>
                <c:pt idx="173">
                  <c:v>4904</c:v>
                </c:pt>
                <c:pt idx="174">
                  <c:v>4782</c:v>
                </c:pt>
                <c:pt idx="175">
                  <c:v>4694</c:v>
                </c:pt>
                <c:pt idx="176">
                  <c:v>4570</c:v>
                </c:pt>
                <c:pt idx="177">
                  <c:v>4784</c:v>
                </c:pt>
                <c:pt idx="178">
                  <c:v>4904</c:v>
                </c:pt>
                <c:pt idx="179">
                  <c:v>4900</c:v>
                </c:pt>
                <c:pt idx="180">
                  <c:v>4904</c:v>
                </c:pt>
                <c:pt idx="181">
                  <c:v>4690</c:v>
                </c:pt>
                <c:pt idx="182">
                  <c:v>4690</c:v>
                </c:pt>
                <c:pt idx="183">
                  <c:v>4770</c:v>
                </c:pt>
                <c:pt idx="184">
                  <c:v>4774</c:v>
                </c:pt>
                <c:pt idx="185">
                  <c:v>4770</c:v>
                </c:pt>
                <c:pt idx="186">
                  <c:v>4690</c:v>
                </c:pt>
                <c:pt idx="187">
                  <c:v>4740</c:v>
                </c:pt>
                <c:pt idx="188">
                  <c:v>4660</c:v>
                </c:pt>
                <c:pt idx="189">
                  <c:v>4832</c:v>
                </c:pt>
                <c:pt idx="190">
                  <c:v>4840</c:v>
                </c:pt>
                <c:pt idx="191">
                  <c:v>4496</c:v>
                </c:pt>
                <c:pt idx="192">
                  <c:v>4744</c:v>
                </c:pt>
                <c:pt idx="193">
                  <c:v>4486</c:v>
                </c:pt>
                <c:pt idx="194">
                  <c:v>4734</c:v>
                </c:pt>
                <c:pt idx="195">
                  <c:v>4496</c:v>
                </c:pt>
                <c:pt idx="196">
                  <c:v>4380</c:v>
                </c:pt>
                <c:pt idx="197">
                  <c:v>4380</c:v>
                </c:pt>
                <c:pt idx="198">
                  <c:v>4924</c:v>
                </c:pt>
                <c:pt idx="199">
                  <c:v>4660</c:v>
                </c:pt>
                <c:pt idx="200">
                  <c:v>4556</c:v>
                </c:pt>
                <c:pt idx="201">
                  <c:v>4556</c:v>
                </c:pt>
                <c:pt idx="202">
                  <c:v>4670</c:v>
                </c:pt>
                <c:pt idx="203">
                  <c:v>4691</c:v>
                </c:pt>
                <c:pt idx="204">
                  <c:v>4535</c:v>
                </c:pt>
                <c:pt idx="205">
                  <c:v>4661</c:v>
                </c:pt>
                <c:pt idx="206">
                  <c:v>4915</c:v>
                </c:pt>
                <c:pt idx="207">
                  <c:v>4936</c:v>
                </c:pt>
                <c:pt idx="208">
                  <c:v>4915</c:v>
                </c:pt>
                <c:pt idx="209">
                  <c:v>4881</c:v>
                </c:pt>
                <c:pt idx="210">
                  <c:v>4837</c:v>
                </c:pt>
                <c:pt idx="211">
                  <c:v>4858</c:v>
                </c:pt>
                <c:pt idx="212">
                  <c:v>4821</c:v>
                </c:pt>
                <c:pt idx="213">
                  <c:v>4801</c:v>
                </c:pt>
                <c:pt idx="214">
                  <c:v>4801</c:v>
                </c:pt>
                <c:pt idx="215">
                  <c:v>4691</c:v>
                </c:pt>
                <c:pt idx="216">
                  <c:v>4754</c:v>
                </c:pt>
                <c:pt idx="217">
                  <c:v>4711</c:v>
                </c:pt>
                <c:pt idx="218">
                  <c:v>4564</c:v>
                </c:pt>
                <c:pt idx="219">
                  <c:v>4658</c:v>
                </c:pt>
                <c:pt idx="220">
                  <c:v>4418</c:v>
                </c:pt>
                <c:pt idx="221">
                  <c:v>4552</c:v>
                </c:pt>
                <c:pt idx="222">
                  <c:v>4328</c:v>
                </c:pt>
                <c:pt idx="223">
                  <c:v>4542</c:v>
                </c:pt>
                <c:pt idx="224">
                  <c:v>4542</c:v>
                </c:pt>
                <c:pt idx="225">
                  <c:v>4428</c:v>
                </c:pt>
                <c:pt idx="226">
                  <c:v>4591</c:v>
                </c:pt>
                <c:pt idx="227">
                  <c:v>4418</c:v>
                </c:pt>
                <c:pt idx="228">
                  <c:v>4472</c:v>
                </c:pt>
                <c:pt idx="229">
                  <c:v>4248</c:v>
                </c:pt>
                <c:pt idx="230">
                  <c:v>4421</c:v>
                </c:pt>
                <c:pt idx="231">
                  <c:v>4428</c:v>
                </c:pt>
                <c:pt idx="232">
                  <c:v>4601</c:v>
                </c:pt>
                <c:pt idx="233">
                  <c:v>4418</c:v>
                </c:pt>
                <c:pt idx="234">
                  <c:v>4601</c:v>
                </c:pt>
                <c:pt idx="235">
                  <c:v>4418</c:v>
                </c:pt>
                <c:pt idx="236">
                  <c:v>4601</c:v>
                </c:pt>
                <c:pt idx="237">
                  <c:v>5012</c:v>
                </c:pt>
                <c:pt idx="238">
                  <c:v>5006</c:v>
                </c:pt>
                <c:pt idx="239">
                  <c:v>4922</c:v>
                </c:pt>
                <c:pt idx="240">
                  <c:v>4936</c:v>
                </c:pt>
                <c:pt idx="241">
                  <c:v>4922</c:v>
                </c:pt>
                <c:pt idx="242">
                  <c:v>5006</c:v>
                </c:pt>
                <c:pt idx="243">
                  <c:v>5006</c:v>
                </c:pt>
                <c:pt idx="244">
                  <c:v>5006</c:v>
                </c:pt>
                <c:pt idx="245">
                  <c:v>4922</c:v>
                </c:pt>
                <c:pt idx="246">
                  <c:v>4989</c:v>
                </c:pt>
                <c:pt idx="247">
                  <c:v>4976</c:v>
                </c:pt>
                <c:pt idx="248">
                  <c:v>4709</c:v>
                </c:pt>
                <c:pt idx="249">
                  <c:v>4562</c:v>
                </c:pt>
                <c:pt idx="250">
                  <c:v>4869</c:v>
                </c:pt>
                <c:pt idx="251">
                  <c:v>4783</c:v>
                </c:pt>
                <c:pt idx="252">
                  <c:v>4646</c:v>
                </c:pt>
                <c:pt idx="253">
                  <c:v>4563</c:v>
                </c:pt>
                <c:pt idx="254">
                  <c:v>4676</c:v>
                </c:pt>
                <c:pt idx="255">
                  <c:v>4634</c:v>
                </c:pt>
                <c:pt idx="256">
                  <c:v>4642</c:v>
                </c:pt>
                <c:pt idx="257">
                  <c:v>4600</c:v>
                </c:pt>
                <c:pt idx="258">
                  <c:v>4626</c:v>
                </c:pt>
                <c:pt idx="259">
                  <c:v>4710</c:v>
                </c:pt>
                <c:pt idx="260">
                  <c:v>4736</c:v>
                </c:pt>
                <c:pt idx="261">
                  <c:v>4736</c:v>
                </c:pt>
                <c:pt idx="262">
                  <c:v>4736</c:v>
                </c:pt>
                <c:pt idx="263">
                  <c:v>4600</c:v>
                </c:pt>
                <c:pt idx="264">
                  <c:v>4676</c:v>
                </c:pt>
                <c:pt idx="265">
                  <c:v>4680</c:v>
                </c:pt>
                <c:pt idx="266">
                  <c:v>4676</c:v>
                </c:pt>
                <c:pt idx="267">
                  <c:v>4768</c:v>
                </c:pt>
                <c:pt idx="268">
                  <c:v>4750</c:v>
                </c:pt>
                <c:pt idx="269">
                  <c:v>4714</c:v>
                </c:pt>
                <c:pt idx="270">
                  <c:v>4760</c:v>
                </c:pt>
                <c:pt idx="271">
                  <c:v>4854</c:v>
                </c:pt>
                <c:pt idx="272">
                  <c:v>4620</c:v>
                </c:pt>
                <c:pt idx="273">
                  <c:v>4754</c:v>
                </c:pt>
                <c:pt idx="274">
                  <c:v>4710</c:v>
                </c:pt>
                <c:pt idx="275">
                  <c:v>4808</c:v>
                </c:pt>
                <c:pt idx="276">
                  <c:v>4512</c:v>
                </c:pt>
                <c:pt idx="277">
                  <c:v>4648</c:v>
                </c:pt>
                <c:pt idx="278">
                  <c:v>4462</c:v>
                </c:pt>
                <c:pt idx="279">
                  <c:v>4320</c:v>
                </c:pt>
                <c:pt idx="280">
                  <c:v>4462</c:v>
                </c:pt>
                <c:pt idx="281">
                  <c:v>4170</c:v>
                </c:pt>
                <c:pt idx="282">
                  <c:v>4422</c:v>
                </c:pt>
                <c:pt idx="283">
                  <c:v>4450</c:v>
                </c:pt>
                <c:pt idx="284">
                  <c:v>4512</c:v>
                </c:pt>
                <c:pt idx="285">
                  <c:v>4430</c:v>
                </c:pt>
                <c:pt idx="286">
                  <c:v>4532</c:v>
                </c:pt>
                <c:pt idx="287">
                  <c:v>4410</c:v>
                </c:pt>
                <c:pt idx="288">
                  <c:v>4462</c:v>
                </c:pt>
                <c:pt idx="289">
                  <c:v>4210</c:v>
                </c:pt>
                <c:pt idx="290">
                  <c:v>4504</c:v>
                </c:pt>
                <c:pt idx="291">
                  <c:v>4190</c:v>
                </c:pt>
                <c:pt idx="292">
                  <c:v>4504</c:v>
                </c:pt>
                <c:pt idx="293">
                  <c:v>4190</c:v>
                </c:pt>
                <c:pt idx="294">
                  <c:v>4534</c:v>
                </c:pt>
                <c:pt idx="295">
                  <c:v>4140</c:v>
                </c:pt>
                <c:pt idx="296">
                  <c:v>4474</c:v>
                </c:pt>
                <c:pt idx="297">
                  <c:v>4200</c:v>
                </c:pt>
                <c:pt idx="298">
                  <c:v>4410</c:v>
                </c:pt>
                <c:pt idx="299">
                  <c:v>4515</c:v>
                </c:pt>
                <c:pt idx="300">
                  <c:v>4510</c:v>
                </c:pt>
                <c:pt idx="301">
                  <c:v>4510</c:v>
                </c:pt>
                <c:pt idx="302">
                  <c:v>4510</c:v>
                </c:pt>
                <c:pt idx="303">
                  <c:v>4390</c:v>
                </c:pt>
                <c:pt idx="304">
                  <c:v>4390</c:v>
                </c:pt>
                <c:pt idx="305">
                  <c:v>4390</c:v>
                </c:pt>
                <c:pt idx="306">
                  <c:v>4390</c:v>
                </c:pt>
                <c:pt idx="307">
                  <c:v>4390</c:v>
                </c:pt>
                <c:pt idx="308">
                  <c:v>4390</c:v>
                </c:pt>
                <c:pt idx="309">
                  <c:v>4385</c:v>
                </c:pt>
                <c:pt idx="310">
                  <c:v>4385</c:v>
                </c:pt>
                <c:pt idx="311">
                  <c:v>4300</c:v>
                </c:pt>
                <c:pt idx="312">
                  <c:v>4300</c:v>
                </c:pt>
                <c:pt idx="313">
                  <c:v>4300</c:v>
                </c:pt>
                <c:pt idx="314">
                  <c:v>4385</c:v>
                </c:pt>
                <c:pt idx="315">
                  <c:v>4390</c:v>
                </c:pt>
                <c:pt idx="316">
                  <c:v>4385</c:v>
                </c:pt>
                <c:pt idx="317">
                  <c:v>4140</c:v>
                </c:pt>
                <c:pt idx="318">
                  <c:v>4225</c:v>
                </c:pt>
                <c:pt idx="319">
                  <c:v>4150</c:v>
                </c:pt>
                <c:pt idx="320">
                  <c:v>4210</c:v>
                </c:pt>
                <c:pt idx="321">
                  <c:v>4120</c:v>
                </c:pt>
                <c:pt idx="322">
                  <c:v>4225</c:v>
                </c:pt>
                <c:pt idx="323">
                  <c:v>4150</c:v>
                </c:pt>
                <c:pt idx="324">
                  <c:v>4230</c:v>
                </c:pt>
                <c:pt idx="325">
                  <c:v>4140</c:v>
                </c:pt>
                <c:pt idx="326">
                  <c:v>4425</c:v>
                </c:pt>
                <c:pt idx="327">
                  <c:v>4350</c:v>
                </c:pt>
                <c:pt idx="328">
                  <c:v>4230</c:v>
                </c:pt>
                <c:pt idx="329">
                  <c:v>4130</c:v>
                </c:pt>
                <c:pt idx="330">
                  <c:v>4265</c:v>
                </c:pt>
                <c:pt idx="331">
                  <c:v>4140</c:v>
                </c:pt>
                <c:pt idx="332">
                  <c:v>4140</c:v>
                </c:pt>
                <c:pt idx="333">
                  <c:v>4348</c:v>
                </c:pt>
                <c:pt idx="334">
                  <c:v>4140</c:v>
                </c:pt>
                <c:pt idx="335">
                  <c:v>4348</c:v>
                </c:pt>
                <c:pt idx="336">
                  <c:v>4140</c:v>
                </c:pt>
                <c:pt idx="337">
                  <c:v>4348</c:v>
                </c:pt>
                <c:pt idx="338">
                  <c:v>4220</c:v>
                </c:pt>
                <c:pt idx="339">
                  <c:v>4348</c:v>
                </c:pt>
                <c:pt idx="340">
                  <c:v>4220</c:v>
                </c:pt>
                <c:pt idx="341">
                  <c:v>4348</c:v>
                </c:pt>
                <c:pt idx="342">
                  <c:v>4210</c:v>
                </c:pt>
                <c:pt idx="343">
                  <c:v>4210</c:v>
                </c:pt>
                <c:pt idx="344">
                  <c:v>4370</c:v>
                </c:pt>
                <c:pt idx="345">
                  <c:v>4240</c:v>
                </c:pt>
                <c:pt idx="346">
                  <c:v>4370</c:v>
                </c:pt>
                <c:pt idx="347">
                  <c:v>4240</c:v>
                </c:pt>
                <c:pt idx="348">
                  <c:v>4240</c:v>
                </c:pt>
                <c:pt idx="349">
                  <c:v>4328</c:v>
                </c:pt>
                <c:pt idx="350">
                  <c:v>4160</c:v>
                </c:pt>
                <c:pt idx="351">
                  <c:v>4601</c:v>
                </c:pt>
                <c:pt idx="352">
                  <c:v>4601</c:v>
                </c:pt>
                <c:pt idx="353">
                  <c:v>4533</c:v>
                </c:pt>
                <c:pt idx="354">
                  <c:v>4523</c:v>
                </c:pt>
                <c:pt idx="355">
                  <c:v>4533</c:v>
                </c:pt>
                <c:pt idx="356">
                  <c:v>4601</c:v>
                </c:pt>
                <c:pt idx="357">
                  <c:v>4601</c:v>
                </c:pt>
                <c:pt idx="358">
                  <c:v>4601</c:v>
                </c:pt>
                <c:pt idx="359">
                  <c:v>4223</c:v>
                </c:pt>
                <c:pt idx="360">
                  <c:v>4412</c:v>
                </c:pt>
                <c:pt idx="361">
                  <c:v>4662</c:v>
                </c:pt>
                <c:pt idx="362">
                  <c:v>4662</c:v>
                </c:pt>
                <c:pt idx="363">
                  <c:v>4662</c:v>
                </c:pt>
                <c:pt idx="364">
                  <c:v>4641</c:v>
                </c:pt>
                <c:pt idx="365">
                  <c:v>4641</c:v>
                </c:pt>
                <c:pt idx="366">
                  <c:v>4641</c:v>
                </c:pt>
                <c:pt idx="367">
                  <c:v>4641</c:v>
                </c:pt>
                <c:pt idx="368">
                  <c:v>4561</c:v>
                </c:pt>
                <c:pt idx="369">
                  <c:v>4561</c:v>
                </c:pt>
                <c:pt idx="370">
                  <c:v>4661</c:v>
                </c:pt>
                <c:pt idx="371">
                  <c:v>4461</c:v>
                </c:pt>
                <c:pt idx="372">
                  <c:v>4341</c:v>
                </c:pt>
                <c:pt idx="373">
                  <c:v>4621</c:v>
                </c:pt>
                <c:pt idx="374">
                  <c:v>4621</c:v>
                </c:pt>
                <c:pt idx="375">
                  <c:v>4639</c:v>
                </c:pt>
                <c:pt idx="376">
                  <c:v>4551</c:v>
                </c:pt>
                <c:pt idx="377">
                  <c:v>4581</c:v>
                </c:pt>
                <c:pt idx="378">
                  <c:v>4602</c:v>
                </c:pt>
                <c:pt idx="379">
                  <c:v>4602</c:v>
                </c:pt>
                <c:pt idx="380">
                  <c:v>4602</c:v>
                </c:pt>
                <c:pt idx="381">
                  <c:v>4769</c:v>
                </c:pt>
                <c:pt idx="382">
                  <c:v>4779</c:v>
                </c:pt>
                <c:pt idx="383">
                  <c:v>4532</c:v>
                </c:pt>
                <c:pt idx="384">
                  <c:v>4655</c:v>
                </c:pt>
                <c:pt idx="385">
                  <c:v>4549</c:v>
                </c:pt>
                <c:pt idx="386">
                  <c:v>4469</c:v>
                </c:pt>
                <c:pt idx="387">
                  <c:v>4549</c:v>
                </c:pt>
                <c:pt idx="388">
                  <c:v>4469</c:v>
                </c:pt>
                <c:pt idx="389">
                  <c:v>4469</c:v>
                </c:pt>
                <c:pt idx="390">
                  <c:v>4616</c:v>
                </c:pt>
                <c:pt idx="391">
                  <c:v>4616</c:v>
                </c:pt>
                <c:pt idx="392">
                  <c:v>4616</c:v>
                </c:pt>
                <c:pt idx="393">
                  <c:v>4616</c:v>
                </c:pt>
                <c:pt idx="394">
                  <c:v>4616</c:v>
                </c:pt>
                <c:pt idx="395">
                  <c:v>4616</c:v>
                </c:pt>
                <c:pt idx="396">
                  <c:v>4616</c:v>
                </c:pt>
                <c:pt idx="397">
                  <c:v>4568</c:v>
                </c:pt>
                <c:pt idx="398">
                  <c:v>4698</c:v>
                </c:pt>
                <c:pt idx="399">
                  <c:v>4698</c:v>
                </c:pt>
                <c:pt idx="400">
                  <c:v>4528</c:v>
                </c:pt>
                <c:pt idx="401">
                  <c:v>4618</c:v>
                </c:pt>
                <c:pt idx="402">
                  <c:v>4676</c:v>
                </c:pt>
                <c:pt idx="403">
                  <c:v>4528</c:v>
                </c:pt>
                <c:pt idx="404">
                  <c:v>4528</c:v>
                </c:pt>
                <c:pt idx="405">
                  <c:v>4528</c:v>
                </c:pt>
                <c:pt idx="406">
                  <c:v>4591</c:v>
                </c:pt>
                <c:pt idx="407">
                  <c:v>4528</c:v>
                </c:pt>
                <c:pt idx="408">
                  <c:v>4528</c:v>
                </c:pt>
                <c:pt idx="409">
                  <c:v>4378</c:v>
                </c:pt>
                <c:pt idx="410">
                  <c:v>4636</c:v>
                </c:pt>
                <c:pt idx="411">
                  <c:v>4468</c:v>
                </c:pt>
                <c:pt idx="412">
                  <c:v>4483</c:v>
                </c:pt>
                <c:pt idx="413">
                  <c:v>4553</c:v>
                </c:pt>
                <c:pt idx="414">
                  <c:v>4633</c:v>
                </c:pt>
                <c:pt idx="415">
                  <c:v>4463</c:v>
                </c:pt>
                <c:pt idx="416">
                  <c:v>4623</c:v>
                </c:pt>
                <c:pt idx="417">
                  <c:v>4523</c:v>
                </c:pt>
                <c:pt idx="418">
                  <c:v>4623</c:v>
                </c:pt>
                <c:pt idx="419">
                  <c:v>4623</c:v>
                </c:pt>
                <c:pt idx="420">
                  <c:v>4523</c:v>
                </c:pt>
                <c:pt idx="421">
                  <c:v>4623</c:v>
                </c:pt>
                <c:pt idx="422">
                  <c:v>4623</c:v>
                </c:pt>
                <c:pt idx="423">
                  <c:v>4623</c:v>
                </c:pt>
                <c:pt idx="424">
                  <c:v>4463</c:v>
                </c:pt>
                <c:pt idx="425">
                  <c:v>4463</c:v>
                </c:pt>
                <c:pt idx="426">
                  <c:v>4634</c:v>
                </c:pt>
                <c:pt idx="427">
                  <c:v>4323</c:v>
                </c:pt>
                <c:pt idx="428">
                  <c:v>4583</c:v>
                </c:pt>
                <c:pt idx="429">
                  <c:v>4323</c:v>
                </c:pt>
                <c:pt idx="430">
                  <c:v>4494</c:v>
                </c:pt>
                <c:pt idx="431">
                  <c:v>4323</c:v>
                </c:pt>
                <c:pt idx="432">
                  <c:v>4470</c:v>
                </c:pt>
                <c:pt idx="433">
                  <c:v>4498</c:v>
                </c:pt>
                <c:pt idx="434">
                  <c:v>4498</c:v>
                </c:pt>
                <c:pt idx="435">
                  <c:v>4498</c:v>
                </c:pt>
                <c:pt idx="436">
                  <c:v>4498</c:v>
                </c:pt>
                <c:pt idx="437">
                  <c:v>4540</c:v>
                </c:pt>
                <c:pt idx="438">
                  <c:v>4540</c:v>
                </c:pt>
                <c:pt idx="439">
                  <c:v>4498</c:v>
                </c:pt>
                <c:pt idx="440">
                  <c:v>4498</c:v>
                </c:pt>
                <c:pt idx="441">
                  <c:v>4540</c:v>
                </c:pt>
                <c:pt idx="442">
                  <c:v>4540</c:v>
                </c:pt>
                <c:pt idx="443">
                  <c:v>4498</c:v>
                </c:pt>
                <c:pt idx="444">
                  <c:v>4590</c:v>
                </c:pt>
                <c:pt idx="445">
                  <c:v>4590</c:v>
                </c:pt>
                <c:pt idx="446">
                  <c:v>4443</c:v>
                </c:pt>
                <c:pt idx="447">
                  <c:v>4757</c:v>
                </c:pt>
                <c:pt idx="448">
                  <c:v>4443</c:v>
                </c:pt>
                <c:pt idx="449">
                  <c:v>4435</c:v>
                </c:pt>
                <c:pt idx="450">
                  <c:v>4313</c:v>
                </c:pt>
                <c:pt idx="451">
                  <c:v>4435</c:v>
                </c:pt>
                <c:pt idx="452">
                  <c:v>4435</c:v>
                </c:pt>
                <c:pt idx="453">
                  <c:v>4183</c:v>
                </c:pt>
                <c:pt idx="454">
                  <c:v>4483</c:v>
                </c:pt>
                <c:pt idx="455">
                  <c:v>4183</c:v>
                </c:pt>
                <c:pt idx="456">
                  <c:v>4483</c:v>
                </c:pt>
                <c:pt idx="457">
                  <c:v>4183</c:v>
                </c:pt>
                <c:pt idx="458">
                  <c:v>4183</c:v>
                </c:pt>
                <c:pt idx="459">
                  <c:v>4183</c:v>
                </c:pt>
                <c:pt idx="460">
                  <c:v>4313</c:v>
                </c:pt>
                <c:pt idx="461">
                  <c:v>4313</c:v>
                </c:pt>
                <c:pt idx="462">
                  <c:v>4193</c:v>
                </c:pt>
                <c:pt idx="463">
                  <c:v>4303</c:v>
                </c:pt>
                <c:pt idx="464">
                  <c:v>4303</c:v>
                </c:pt>
                <c:pt idx="465">
                  <c:v>4193</c:v>
                </c:pt>
                <c:pt idx="466">
                  <c:v>4263</c:v>
                </c:pt>
                <c:pt idx="467">
                  <c:v>4263</c:v>
                </c:pt>
                <c:pt idx="468">
                  <c:v>4263</c:v>
                </c:pt>
                <c:pt idx="469">
                  <c:v>4263</c:v>
                </c:pt>
                <c:pt idx="470">
                  <c:v>4263</c:v>
                </c:pt>
                <c:pt idx="471">
                  <c:v>4193</c:v>
                </c:pt>
                <c:pt idx="472">
                  <c:v>4303</c:v>
                </c:pt>
                <c:pt idx="473">
                  <c:v>4303</c:v>
                </c:pt>
                <c:pt idx="474">
                  <c:v>4183</c:v>
                </c:pt>
                <c:pt idx="475">
                  <c:v>4433</c:v>
                </c:pt>
                <c:pt idx="476">
                  <c:v>4313</c:v>
                </c:pt>
                <c:pt idx="477">
                  <c:v>4313</c:v>
                </c:pt>
                <c:pt idx="478">
                  <c:v>4313</c:v>
                </c:pt>
                <c:pt idx="479">
                  <c:v>4303</c:v>
                </c:pt>
                <c:pt idx="480">
                  <c:v>4193</c:v>
                </c:pt>
                <c:pt idx="481">
                  <c:v>4193</c:v>
                </c:pt>
                <c:pt idx="482">
                  <c:v>4193</c:v>
                </c:pt>
                <c:pt idx="483">
                  <c:v>4303</c:v>
                </c:pt>
                <c:pt idx="484">
                  <c:v>4303</c:v>
                </c:pt>
                <c:pt idx="485">
                  <c:v>4193</c:v>
                </c:pt>
                <c:pt idx="486">
                  <c:v>4193</c:v>
                </c:pt>
                <c:pt idx="487">
                  <c:v>4277</c:v>
                </c:pt>
                <c:pt idx="488">
                  <c:v>4193</c:v>
                </c:pt>
                <c:pt idx="489">
                  <c:v>4313</c:v>
                </c:pt>
                <c:pt idx="490">
                  <c:v>4193</c:v>
                </c:pt>
                <c:pt idx="491">
                  <c:v>4263</c:v>
                </c:pt>
                <c:pt idx="492">
                  <c:v>4243</c:v>
                </c:pt>
                <c:pt idx="493">
                  <c:v>4243</c:v>
                </c:pt>
                <c:pt idx="494">
                  <c:v>4133</c:v>
                </c:pt>
                <c:pt idx="495">
                  <c:v>4133</c:v>
                </c:pt>
                <c:pt idx="496">
                  <c:v>4364</c:v>
                </c:pt>
                <c:pt idx="497">
                  <c:v>4133</c:v>
                </c:pt>
                <c:pt idx="498">
                  <c:v>4364</c:v>
                </c:pt>
                <c:pt idx="499">
                  <c:v>4133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Ifile!$F$1</c:f>
              <c:strCache>
                <c:ptCount val="1"/>
                <c:pt idx="0">
                  <c:v>1000</c:v>
                </c:pt>
              </c:strCache>
            </c:strRef>
          </c:tx>
          <c:marker>
            <c:symbol val="none"/>
          </c:marker>
          <c:xVal>
            <c:numRef>
              <c:f>Ifile!$A$2:$A$1001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xVal>
          <c:yVal>
            <c:numRef>
              <c:f>Ifile!$F$2:$F$1001</c:f>
              <c:numCache>
                <c:formatCode>General</c:formatCode>
                <c:ptCount val="1000"/>
                <c:pt idx="0">
                  <c:v>7086</c:v>
                </c:pt>
                <c:pt idx="1">
                  <c:v>4621</c:v>
                </c:pt>
                <c:pt idx="2">
                  <c:v>7086</c:v>
                </c:pt>
                <c:pt idx="3">
                  <c:v>4648</c:v>
                </c:pt>
                <c:pt idx="4">
                  <c:v>4594</c:v>
                </c:pt>
                <c:pt idx="5">
                  <c:v>4855</c:v>
                </c:pt>
                <c:pt idx="6">
                  <c:v>4594</c:v>
                </c:pt>
                <c:pt idx="7">
                  <c:v>6024</c:v>
                </c:pt>
                <c:pt idx="8">
                  <c:v>5144</c:v>
                </c:pt>
                <c:pt idx="9">
                  <c:v>5405</c:v>
                </c:pt>
                <c:pt idx="10">
                  <c:v>5735</c:v>
                </c:pt>
                <c:pt idx="11">
                  <c:v>5735</c:v>
                </c:pt>
                <c:pt idx="12">
                  <c:v>7300.9995120000003</c:v>
                </c:pt>
                <c:pt idx="13">
                  <c:v>7300.9995120000003</c:v>
                </c:pt>
                <c:pt idx="14">
                  <c:v>6840.9995120000003</c:v>
                </c:pt>
                <c:pt idx="15">
                  <c:v>6807</c:v>
                </c:pt>
                <c:pt idx="16">
                  <c:v>9769</c:v>
                </c:pt>
                <c:pt idx="17">
                  <c:v>5369</c:v>
                </c:pt>
                <c:pt idx="18">
                  <c:v>6311</c:v>
                </c:pt>
                <c:pt idx="19">
                  <c:v>5079</c:v>
                </c:pt>
                <c:pt idx="20">
                  <c:v>5479</c:v>
                </c:pt>
                <c:pt idx="21">
                  <c:v>5773</c:v>
                </c:pt>
                <c:pt idx="22">
                  <c:v>5373</c:v>
                </c:pt>
                <c:pt idx="23">
                  <c:v>5999</c:v>
                </c:pt>
                <c:pt idx="24">
                  <c:v>6173</c:v>
                </c:pt>
                <c:pt idx="25">
                  <c:v>6461.0004879999997</c:v>
                </c:pt>
                <c:pt idx="26">
                  <c:v>6287</c:v>
                </c:pt>
                <c:pt idx="27">
                  <c:v>6461.0004879999997</c:v>
                </c:pt>
                <c:pt idx="28">
                  <c:v>6287</c:v>
                </c:pt>
                <c:pt idx="29">
                  <c:v>5999</c:v>
                </c:pt>
                <c:pt idx="30">
                  <c:v>6448.9995120000003</c:v>
                </c:pt>
                <c:pt idx="31">
                  <c:v>6503</c:v>
                </c:pt>
                <c:pt idx="32">
                  <c:v>6003</c:v>
                </c:pt>
                <c:pt idx="33">
                  <c:v>6183</c:v>
                </c:pt>
                <c:pt idx="34">
                  <c:v>5073</c:v>
                </c:pt>
                <c:pt idx="35">
                  <c:v>5073</c:v>
                </c:pt>
                <c:pt idx="36">
                  <c:v>6063</c:v>
                </c:pt>
                <c:pt idx="37">
                  <c:v>5863</c:v>
                </c:pt>
                <c:pt idx="38">
                  <c:v>6063</c:v>
                </c:pt>
                <c:pt idx="39">
                  <c:v>6063</c:v>
                </c:pt>
                <c:pt idx="40">
                  <c:v>5533</c:v>
                </c:pt>
                <c:pt idx="41">
                  <c:v>5793</c:v>
                </c:pt>
                <c:pt idx="42">
                  <c:v>5203</c:v>
                </c:pt>
                <c:pt idx="43">
                  <c:v>4909</c:v>
                </c:pt>
                <c:pt idx="44">
                  <c:v>5509</c:v>
                </c:pt>
                <c:pt idx="45">
                  <c:v>5389</c:v>
                </c:pt>
                <c:pt idx="46">
                  <c:v>5639</c:v>
                </c:pt>
                <c:pt idx="47">
                  <c:v>5599</c:v>
                </c:pt>
                <c:pt idx="48">
                  <c:v>5849</c:v>
                </c:pt>
                <c:pt idx="49">
                  <c:v>5729</c:v>
                </c:pt>
                <c:pt idx="50">
                  <c:v>5729</c:v>
                </c:pt>
                <c:pt idx="51">
                  <c:v>5731</c:v>
                </c:pt>
                <c:pt idx="52">
                  <c:v>5729</c:v>
                </c:pt>
                <c:pt idx="53">
                  <c:v>5849</c:v>
                </c:pt>
                <c:pt idx="54">
                  <c:v>5389</c:v>
                </c:pt>
                <c:pt idx="55">
                  <c:v>5721</c:v>
                </c:pt>
                <c:pt idx="56">
                  <c:v>5529</c:v>
                </c:pt>
                <c:pt idx="57">
                  <c:v>5099</c:v>
                </c:pt>
                <c:pt idx="58">
                  <c:v>5393</c:v>
                </c:pt>
                <c:pt idx="59">
                  <c:v>5372</c:v>
                </c:pt>
                <c:pt idx="60">
                  <c:v>5393</c:v>
                </c:pt>
                <c:pt idx="61">
                  <c:v>5439</c:v>
                </c:pt>
                <c:pt idx="62">
                  <c:v>5283</c:v>
                </c:pt>
                <c:pt idx="63">
                  <c:v>5369</c:v>
                </c:pt>
                <c:pt idx="64">
                  <c:v>4968</c:v>
                </c:pt>
                <c:pt idx="65">
                  <c:v>5098</c:v>
                </c:pt>
                <c:pt idx="66">
                  <c:v>4968</c:v>
                </c:pt>
                <c:pt idx="67">
                  <c:v>5024</c:v>
                </c:pt>
                <c:pt idx="68">
                  <c:v>4934</c:v>
                </c:pt>
                <c:pt idx="69">
                  <c:v>4899</c:v>
                </c:pt>
                <c:pt idx="70">
                  <c:v>4957</c:v>
                </c:pt>
                <c:pt idx="71">
                  <c:v>4878</c:v>
                </c:pt>
                <c:pt idx="72">
                  <c:v>4934</c:v>
                </c:pt>
                <c:pt idx="73">
                  <c:v>5024</c:v>
                </c:pt>
                <c:pt idx="74">
                  <c:v>5153</c:v>
                </c:pt>
                <c:pt idx="75">
                  <c:v>5333</c:v>
                </c:pt>
                <c:pt idx="76">
                  <c:v>5153</c:v>
                </c:pt>
                <c:pt idx="77">
                  <c:v>4891</c:v>
                </c:pt>
                <c:pt idx="78">
                  <c:v>5071</c:v>
                </c:pt>
                <c:pt idx="79">
                  <c:v>5071</c:v>
                </c:pt>
                <c:pt idx="80">
                  <c:v>5270</c:v>
                </c:pt>
                <c:pt idx="81">
                  <c:v>5090</c:v>
                </c:pt>
                <c:pt idx="82">
                  <c:v>5090</c:v>
                </c:pt>
                <c:pt idx="83">
                  <c:v>5090</c:v>
                </c:pt>
                <c:pt idx="84">
                  <c:v>5069</c:v>
                </c:pt>
                <c:pt idx="85">
                  <c:v>4822</c:v>
                </c:pt>
                <c:pt idx="86">
                  <c:v>4622</c:v>
                </c:pt>
                <c:pt idx="87">
                  <c:v>4882</c:v>
                </c:pt>
                <c:pt idx="88">
                  <c:v>5051</c:v>
                </c:pt>
                <c:pt idx="89">
                  <c:v>5090</c:v>
                </c:pt>
                <c:pt idx="90">
                  <c:v>5150</c:v>
                </c:pt>
                <c:pt idx="91">
                  <c:v>5290</c:v>
                </c:pt>
                <c:pt idx="92">
                  <c:v>5150</c:v>
                </c:pt>
                <c:pt idx="93">
                  <c:v>5090</c:v>
                </c:pt>
                <c:pt idx="94">
                  <c:v>5070</c:v>
                </c:pt>
                <c:pt idx="95">
                  <c:v>5071</c:v>
                </c:pt>
                <c:pt idx="96">
                  <c:v>5262</c:v>
                </c:pt>
                <c:pt idx="97">
                  <c:v>5122</c:v>
                </c:pt>
                <c:pt idx="98">
                  <c:v>4902</c:v>
                </c:pt>
                <c:pt idx="99">
                  <c:v>4834</c:v>
                </c:pt>
                <c:pt idx="100">
                  <c:v>4434</c:v>
                </c:pt>
                <c:pt idx="101">
                  <c:v>4632</c:v>
                </c:pt>
                <c:pt idx="102">
                  <c:v>4632</c:v>
                </c:pt>
                <c:pt idx="103">
                  <c:v>4632</c:v>
                </c:pt>
                <c:pt idx="104">
                  <c:v>4772</c:v>
                </c:pt>
                <c:pt idx="105">
                  <c:v>4832</c:v>
                </c:pt>
                <c:pt idx="106">
                  <c:v>4772</c:v>
                </c:pt>
                <c:pt idx="107">
                  <c:v>4814</c:v>
                </c:pt>
                <c:pt idx="108">
                  <c:v>4532</c:v>
                </c:pt>
                <c:pt idx="109">
                  <c:v>4814</c:v>
                </c:pt>
                <c:pt idx="110">
                  <c:v>4874</c:v>
                </c:pt>
                <c:pt idx="111">
                  <c:v>4832</c:v>
                </c:pt>
                <c:pt idx="112">
                  <c:v>4772</c:v>
                </c:pt>
                <c:pt idx="113">
                  <c:v>4932</c:v>
                </c:pt>
                <c:pt idx="114">
                  <c:v>4682</c:v>
                </c:pt>
                <c:pt idx="115">
                  <c:v>4924</c:v>
                </c:pt>
                <c:pt idx="116">
                  <c:v>4974</c:v>
                </c:pt>
                <c:pt idx="117">
                  <c:v>4924</c:v>
                </c:pt>
                <c:pt idx="118">
                  <c:v>5012</c:v>
                </c:pt>
                <c:pt idx="119">
                  <c:v>4374</c:v>
                </c:pt>
                <c:pt idx="120">
                  <c:v>4332</c:v>
                </c:pt>
                <c:pt idx="121">
                  <c:v>4492</c:v>
                </c:pt>
                <c:pt idx="122">
                  <c:v>4242</c:v>
                </c:pt>
                <c:pt idx="123">
                  <c:v>4692</c:v>
                </c:pt>
                <c:pt idx="124">
                  <c:v>4442</c:v>
                </c:pt>
                <c:pt idx="125">
                  <c:v>4442</c:v>
                </c:pt>
                <c:pt idx="126">
                  <c:v>4332</c:v>
                </c:pt>
                <c:pt idx="127">
                  <c:v>4202</c:v>
                </c:pt>
                <c:pt idx="128">
                  <c:v>4834</c:v>
                </c:pt>
                <c:pt idx="129">
                  <c:v>4834</c:v>
                </c:pt>
                <c:pt idx="130">
                  <c:v>4834</c:v>
                </c:pt>
                <c:pt idx="131">
                  <c:v>4602</c:v>
                </c:pt>
                <c:pt idx="132">
                  <c:v>4884</c:v>
                </c:pt>
                <c:pt idx="133">
                  <c:v>4884</c:v>
                </c:pt>
                <c:pt idx="134">
                  <c:v>4800</c:v>
                </c:pt>
                <c:pt idx="135">
                  <c:v>4540</c:v>
                </c:pt>
                <c:pt idx="136">
                  <c:v>4360</c:v>
                </c:pt>
                <c:pt idx="137">
                  <c:v>4360</c:v>
                </c:pt>
                <c:pt idx="138">
                  <c:v>4187</c:v>
                </c:pt>
                <c:pt idx="139">
                  <c:v>4360</c:v>
                </c:pt>
                <c:pt idx="140">
                  <c:v>4360</c:v>
                </c:pt>
                <c:pt idx="141">
                  <c:v>4187</c:v>
                </c:pt>
                <c:pt idx="142">
                  <c:v>4297</c:v>
                </c:pt>
                <c:pt idx="143">
                  <c:v>4187</c:v>
                </c:pt>
                <c:pt idx="144">
                  <c:v>4297</c:v>
                </c:pt>
                <c:pt idx="145">
                  <c:v>4427</c:v>
                </c:pt>
                <c:pt idx="146">
                  <c:v>4317</c:v>
                </c:pt>
                <c:pt idx="147">
                  <c:v>4317</c:v>
                </c:pt>
                <c:pt idx="148">
                  <c:v>4427</c:v>
                </c:pt>
                <c:pt idx="149">
                  <c:v>4120</c:v>
                </c:pt>
                <c:pt idx="150">
                  <c:v>4120</c:v>
                </c:pt>
                <c:pt idx="151">
                  <c:v>4477</c:v>
                </c:pt>
                <c:pt idx="152">
                  <c:v>4057</c:v>
                </c:pt>
                <c:pt idx="153">
                  <c:v>4427</c:v>
                </c:pt>
                <c:pt idx="154">
                  <c:v>4450</c:v>
                </c:pt>
                <c:pt idx="155">
                  <c:v>4557</c:v>
                </c:pt>
                <c:pt idx="156">
                  <c:v>4520</c:v>
                </c:pt>
                <c:pt idx="157">
                  <c:v>4227</c:v>
                </c:pt>
                <c:pt idx="158">
                  <c:v>4407</c:v>
                </c:pt>
                <c:pt idx="159">
                  <c:v>4207</c:v>
                </c:pt>
                <c:pt idx="160">
                  <c:v>4207</c:v>
                </c:pt>
                <c:pt idx="161">
                  <c:v>4207</c:v>
                </c:pt>
                <c:pt idx="162">
                  <c:v>4387</c:v>
                </c:pt>
                <c:pt idx="163">
                  <c:v>4207</c:v>
                </c:pt>
                <c:pt idx="164">
                  <c:v>4567</c:v>
                </c:pt>
                <c:pt idx="165">
                  <c:v>4638</c:v>
                </c:pt>
                <c:pt idx="166">
                  <c:v>4638</c:v>
                </c:pt>
                <c:pt idx="167">
                  <c:v>4567</c:v>
                </c:pt>
                <c:pt idx="168">
                  <c:v>4623</c:v>
                </c:pt>
                <c:pt idx="169">
                  <c:v>4493</c:v>
                </c:pt>
                <c:pt idx="170">
                  <c:v>4623</c:v>
                </c:pt>
                <c:pt idx="171">
                  <c:v>4602</c:v>
                </c:pt>
                <c:pt idx="172">
                  <c:v>4342</c:v>
                </c:pt>
                <c:pt idx="173">
                  <c:v>4432</c:v>
                </c:pt>
                <c:pt idx="174">
                  <c:v>4342</c:v>
                </c:pt>
                <c:pt idx="175">
                  <c:v>4342</c:v>
                </c:pt>
                <c:pt idx="176">
                  <c:v>4342</c:v>
                </c:pt>
                <c:pt idx="177">
                  <c:v>4602</c:v>
                </c:pt>
                <c:pt idx="178">
                  <c:v>4602</c:v>
                </c:pt>
                <c:pt idx="179">
                  <c:v>4512</c:v>
                </c:pt>
                <c:pt idx="180">
                  <c:v>4533</c:v>
                </c:pt>
                <c:pt idx="181">
                  <c:v>4583</c:v>
                </c:pt>
                <c:pt idx="182">
                  <c:v>4562</c:v>
                </c:pt>
                <c:pt idx="183">
                  <c:v>4512</c:v>
                </c:pt>
                <c:pt idx="184">
                  <c:v>4512</c:v>
                </c:pt>
                <c:pt idx="185">
                  <c:v>4407</c:v>
                </c:pt>
                <c:pt idx="186">
                  <c:v>4497</c:v>
                </c:pt>
                <c:pt idx="187">
                  <c:v>4237</c:v>
                </c:pt>
                <c:pt idx="188">
                  <c:v>4327</c:v>
                </c:pt>
                <c:pt idx="189">
                  <c:v>4237</c:v>
                </c:pt>
                <c:pt idx="190">
                  <c:v>4497</c:v>
                </c:pt>
                <c:pt idx="191">
                  <c:v>4407</c:v>
                </c:pt>
                <c:pt idx="192">
                  <c:v>4512</c:v>
                </c:pt>
                <c:pt idx="193">
                  <c:v>4332</c:v>
                </c:pt>
                <c:pt idx="194">
                  <c:v>4362</c:v>
                </c:pt>
                <c:pt idx="195">
                  <c:v>4462</c:v>
                </c:pt>
                <c:pt idx="196">
                  <c:v>4483</c:v>
                </c:pt>
                <c:pt idx="197">
                  <c:v>4513</c:v>
                </c:pt>
                <c:pt idx="198">
                  <c:v>4233</c:v>
                </c:pt>
                <c:pt idx="199">
                  <c:v>4233</c:v>
                </c:pt>
                <c:pt idx="200">
                  <c:v>4373</c:v>
                </c:pt>
                <c:pt idx="201">
                  <c:v>4233</c:v>
                </c:pt>
                <c:pt idx="202">
                  <c:v>4373</c:v>
                </c:pt>
                <c:pt idx="203">
                  <c:v>4412</c:v>
                </c:pt>
                <c:pt idx="204">
                  <c:v>4433</c:v>
                </c:pt>
                <c:pt idx="205">
                  <c:v>4352</c:v>
                </c:pt>
                <c:pt idx="206">
                  <c:v>4352</c:v>
                </c:pt>
                <c:pt idx="207">
                  <c:v>4272</c:v>
                </c:pt>
                <c:pt idx="208">
                  <c:v>4272</c:v>
                </c:pt>
                <c:pt idx="209">
                  <c:v>4252</c:v>
                </c:pt>
                <c:pt idx="210">
                  <c:v>4272</c:v>
                </c:pt>
                <c:pt idx="211">
                  <c:v>4153</c:v>
                </c:pt>
                <c:pt idx="212">
                  <c:v>4153</c:v>
                </c:pt>
                <c:pt idx="213">
                  <c:v>4202</c:v>
                </c:pt>
                <c:pt idx="214">
                  <c:v>4223</c:v>
                </c:pt>
                <c:pt idx="215">
                  <c:v>4202</c:v>
                </c:pt>
                <c:pt idx="216">
                  <c:v>4243</c:v>
                </c:pt>
                <c:pt idx="217">
                  <c:v>4012</c:v>
                </c:pt>
                <c:pt idx="218">
                  <c:v>4243</c:v>
                </c:pt>
                <c:pt idx="219">
                  <c:v>4243</c:v>
                </c:pt>
                <c:pt idx="220">
                  <c:v>4112</c:v>
                </c:pt>
                <c:pt idx="221">
                  <c:v>4153</c:v>
                </c:pt>
                <c:pt idx="222">
                  <c:v>4132</c:v>
                </c:pt>
                <c:pt idx="223">
                  <c:v>4132</c:v>
                </c:pt>
                <c:pt idx="224">
                  <c:v>4282</c:v>
                </c:pt>
                <c:pt idx="225">
                  <c:v>4282</c:v>
                </c:pt>
                <c:pt idx="226">
                  <c:v>4282</c:v>
                </c:pt>
                <c:pt idx="227">
                  <c:v>4273</c:v>
                </c:pt>
                <c:pt idx="228">
                  <c:v>4273</c:v>
                </c:pt>
                <c:pt idx="229">
                  <c:v>4273</c:v>
                </c:pt>
                <c:pt idx="230">
                  <c:v>4272</c:v>
                </c:pt>
                <c:pt idx="231">
                  <c:v>4122</c:v>
                </c:pt>
                <c:pt idx="232">
                  <c:v>4272</c:v>
                </c:pt>
                <c:pt idx="233">
                  <c:v>4183</c:v>
                </c:pt>
                <c:pt idx="234">
                  <c:v>4162</c:v>
                </c:pt>
                <c:pt idx="235">
                  <c:v>4057</c:v>
                </c:pt>
                <c:pt idx="236">
                  <c:v>4287</c:v>
                </c:pt>
                <c:pt idx="237">
                  <c:v>4183</c:v>
                </c:pt>
                <c:pt idx="238">
                  <c:v>4183</c:v>
                </c:pt>
                <c:pt idx="239">
                  <c:v>4032.9997560000002</c:v>
                </c:pt>
                <c:pt idx="240">
                  <c:v>4222</c:v>
                </c:pt>
                <c:pt idx="241">
                  <c:v>4243</c:v>
                </c:pt>
                <c:pt idx="242">
                  <c:v>4227</c:v>
                </c:pt>
                <c:pt idx="243">
                  <c:v>4077.0002439999998</c:v>
                </c:pt>
                <c:pt idx="244">
                  <c:v>4227</c:v>
                </c:pt>
                <c:pt idx="245">
                  <c:v>4077.0002439999998</c:v>
                </c:pt>
                <c:pt idx="246">
                  <c:v>4077.0002439999998</c:v>
                </c:pt>
                <c:pt idx="247">
                  <c:v>4077.0002439999998</c:v>
                </c:pt>
                <c:pt idx="248">
                  <c:v>4077.0002439999998</c:v>
                </c:pt>
                <c:pt idx="249">
                  <c:v>4247</c:v>
                </c:pt>
                <c:pt idx="250">
                  <c:v>4097</c:v>
                </c:pt>
                <c:pt idx="251">
                  <c:v>4247</c:v>
                </c:pt>
                <c:pt idx="252">
                  <c:v>4097</c:v>
                </c:pt>
                <c:pt idx="253">
                  <c:v>4097</c:v>
                </c:pt>
                <c:pt idx="254">
                  <c:v>4097</c:v>
                </c:pt>
                <c:pt idx="255">
                  <c:v>4097</c:v>
                </c:pt>
                <c:pt idx="256">
                  <c:v>3927</c:v>
                </c:pt>
                <c:pt idx="257">
                  <c:v>4077.0002439999998</c:v>
                </c:pt>
                <c:pt idx="258">
                  <c:v>4027.0002439999998</c:v>
                </c:pt>
                <c:pt idx="259">
                  <c:v>4027.0002439999998</c:v>
                </c:pt>
                <c:pt idx="260">
                  <c:v>4027.0002439999998</c:v>
                </c:pt>
                <c:pt idx="261">
                  <c:v>4067.0002439999998</c:v>
                </c:pt>
                <c:pt idx="262">
                  <c:v>4067.0002439999998</c:v>
                </c:pt>
                <c:pt idx="263">
                  <c:v>4057</c:v>
                </c:pt>
                <c:pt idx="264">
                  <c:v>4067.0002439999998</c:v>
                </c:pt>
                <c:pt idx="265">
                  <c:v>4067.0002439999998</c:v>
                </c:pt>
                <c:pt idx="266">
                  <c:v>4067.0002439999998</c:v>
                </c:pt>
                <c:pt idx="267">
                  <c:v>4067.0002439999998</c:v>
                </c:pt>
                <c:pt idx="268">
                  <c:v>3896.9997560000002</c:v>
                </c:pt>
                <c:pt idx="269">
                  <c:v>4002</c:v>
                </c:pt>
                <c:pt idx="270">
                  <c:v>4023</c:v>
                </c:pt>
                <c:pt idx="271">
                  <c:v>4023</c:v>
                </c:pt>
                <c:pt idx="272">
                  <c:v>4023</c:v>
                </c:pt>
                <c:pt idx="273">
                  <c:v>4012</c:v>
                </c:pt>
                <c:pt idx="274">
                  <c:v>4023</c:v>
                </c:pt>
                <c:pt idx="275">
                  <c:v>4023</c:v>
                </c:pt>
                <c:pt idx="276">
                  <c:v>4142</c:v>
                </c:pt>
                <c:pt idx="277">
                  <c:v>4037</c:v>
                </c:pt>
                <c:pt idx="278">
                  <c:v>4067.0002439999998</c:v>
                </c:pt>
                <c:pt idx="279">
                  <c:v>4067.0002439999998</c:v>
                </c:pt>
                <c:pt idx="280">
                  <c:v>4067.0002439999998</c:v>
                </c:pt>
                <c:pt idx="281">
                  <c:v>4067.0002439999998</c:v>
                </c:pt>
                <c:pt idx="282">
                  <c:v>4067.0002439999998</c:v>
                </c:pt>
                <c:pt idx="283">
                  <c:v>3896.9997560000002</c:v>
                </c:pt>
                <c:pt idx="284">
                  <c:v>3896.9997560000002</c:v>
                </c:pt>
                <c:pt idx="285">
                  <c:v>3896.9997560000002</c:v>
                </c:pt>
                <c:pt idx="286">
                  <c:v>4002</c:v>
                </c:pt>
                <c:pt idx="287">
                  <c:v>3896.9997560000002</c:v>
                </c:pt>
                <c:pt idx="288">
                  <c:v>4108</c:v>
                </c:pt>
                <c:pt idx="289">
                  <c:v>4003</c:v>
                </c:pt>
                <c:pt idx="290">
                  <c:v>4162</c:v>
                </c:pt>
                <c:pt idx="291">
                  <c:v>4163</c:v>
                </c:pt>
                <c:pt idx="292">
                  <c:v>4162</c:v>
                </c:pt>
                <c:pt idx="293">
                  <c:v>4162</c:v>
                </c:pt>
                <c:pt idx="294">
                  <c:v>4163</c:v>
                </c:pt>
                <c:pt idx="295">
                  <c:v>4142</c:v>
                </c:pt>
                <c:pt idx="296">
                  <c:v>4142</c:v>
                </c:pt>
                <c:pt idx="297">
                  <c:v>4163</c:v>
                </c:pt>
                <c:pt idx="298">
                  <c:v>4163</c:v>
                </c:pt>
                <c:pt idx="299">
                  <c:v>4162</c:v>
                </c:pt>
                <c:pt idx="300">
                  <c:v>4133</c:v>
                </c:pt>
                <c:pt idx="301">
                  <c:v>4133</c:v>
                </c:pt>
                <c:pt idx="302">
                  <c:v>4112</c:v>
                </c:pt>
                <c:pt idx="303">
                  <c:v>4007.0002439999998</c:v>
                </c:pt>
                <c:pt idx="304">
                  <c:v>4077.0002439999998</c:v>
                </c:pt>
                <c:pt idx="305">
                  <c:v>4007.0002439999998</c:v>
                </c:pt>
                <c:pt idx="306">
                  <c:v>4007.0002439999998</c:v>
                </c:pt>
                <c:pt idx="307">
                  <c:v>4158</c:v>
                </c:pt>
                <c:pt idx="308">
                  <c:v>4053.0002439999998</c:v>
                </c:pt>
                <c:pt idx="309">
                  <c:v>4053.0002439999998</c:v>
                </c:pt>
                <c:pt idx="310">
                  <c:v>4053.0002439999998</c:v>
                </c:pt>
                <c:pt idx="311">
                  <c:v>4053.0002439999998</c:v>
                </c:pt>
                <c:pt idx="312">
                  <c:v>4031.9997560000002</c:v>
                </c:pt>
                <c:pt idx="313">
                  <c:v>3927</c:v>
                </c:pt>
                <c:pt idx="314">
                  <c:v>3927</c:v>
                </c:pt>
                <c:pt idx="315">
                  <c:v>3927</c:v>
                </c:pt>
                <c:pt idx="316">
                  <c:v>4158</c:v>
                </c:pt>
                <c:pt idx="317">
                  <c:v>3907.0002439999998</c:v>
                </c:pt>
                <c:pt idx="318">
                  <c:v>4158</c:v>
                </c:pt>
                <c:pt idx="319">
                  <c:v>4007.0002439999998</c:v>
                </c:pt>
                <c:pt idx="320">
                  <c:v>4077.0002439999998</c:v>
                </c:pt>
                <c:pt idx="321">
                  <c:v>4077.0002439999998</c:v>
                </c:pt>
                <c:pt idx="322">
                  <c:v>4077.0002439999998</c:v>
                </c:pt>
                <c:pt idx="323">
                  <c:v>4027.0002439999998</c:v>
                </c:pt>
                <c:pt idx="324">
                  <c:v>4132</c:v>
                </c:pt>
                <c:pt idx="325">
                  <c:v>4133</c:v>
                </c:pt>
                <c:pt idx="326">
                  <c:v>4133</c:v>
                </c:pt>
                <c:pt idx="327">
                  <c:v>4097</c:v>
                </c:pt>
                <c:pt idx="328">
                  <c:v>4057</c:v>
                </c:pt>
                <c:pt idx="329">
                  <c:v>4108</c:v>
                </c:pt>
                <c:pt idx="330">
                  <c:v>4108</c:v>
                </c:pt>
                <c:pt idx="331">
                  <c:v>4108</c:v>
                </c:pt>
                <c:pt idx="332">
                  <c:v>4108</c:v>
                </c:pt>
                <c:pt idx="333">
                  <c:v>4108</c:v>
                </c:pt>
                <c:pt idx="334">
                  <c:v>4108</c:v>
                </c:pt>
                <c:pt idx="335">
                  <c:v>4108</c:v>
                </c:pt>
                <c:pt idx="336">
                  <c:v>4108</c:v>
                </c:pt>
                <c:pt idx="337">
                  <c:v>4057</c:v>
                </c:pt>
                <c:pt idx="338">
                  <c:v>4162</c:v>
                </c:pt>
                <c:pt idx="339">
                  <c:v>4162</c:v>
                </c:pt>
                <c:pt idx="340">
                  <c:v>4162</c:v>
                </c:pt>
                <c:pt idx="341">
                  <c:v>4162</c:v>
                </c:pt>
                <c:pt idx="342">
                  <c:v>4163</c:v>
                </c:pt>
                <c:pt idx="343">
                  <c:v>4163</c:v>
                </c:pt>
                <c:pt idx="344">
                  <c:v>4163</c:v>
                </c:pt>
                <c:pt idx="345">
                  <c:v>4163</c:v>
                </c:pt>
                <c:pt idx="346">
                  <c:v>4142</c:v>
                </c:pt>
                <c:pt idx="347">
                  <c:v>4152</c:v>
                </c:pt>
                <c:pt idx="348">
                  <c:v>3982</c:v>
                </c:pt>
                <c:pt idx="349">
                  <c:v>3982</c:v>
                </c:pt>
                <c:pt idx="350">
                  <c:v>3982</c:v>
                </c:pt>
                <c:pt idx="351">
                  <c:v>4003</c:v>
                </c:pt>
                <c:pt idx="352">
                  <c:v>4002</c:v>
                </c:pt>
                <c:pt idx="353">
                  <c:v>4163</c:v>
                </c:pt>
                <c:pt idx="354">
                  <c:v>4002</c:v>
                </c:pt>
                <c:pt idx="355">
                  <c:v>4002</c:v>
                </c:pt>
                <c:pt idx="356">
                  <c:v>4002</c:v>
                </c:pt>
                <c:pt idx="357">
                  <c:v>4163</c:v>
                </c:pt>
                <c:pt idx="358">
                  <c:v>4142</c:v>
                </c:pt>
                <c:pt idx="359">
                  <c:v>4152</c:v>
                </c:pt>
                <c:pt idx="360">
                  <c:v>4142</c:v>
                </c:pt>
                <c:pt idx="361">
                  <c:v>4152</c:v>
                </c:pt>
                <c:pt idx="362">
                  <c:v>3982</c:v>
                </c:pt>
                <c:pt idx="363">
                  <c:v>3877</c:v>
                </c:pt>
                <c:pt idx="364">
                  <c:v>3877</c:v>
                </c:pt>
                <c:pt idx="365">
                  <c:v>3877</c:v>
                </c:pt>
                <c:pt idx="366">
                  <c:v>3982</c:v>
                </c:pt>
                <c:pt idx="367">
                  <c:v>4023</c:v>
                </c:pt>
                <c:pt idx="368">
                  <c:v>4023</c:v>
                </c:pt>
                <c:pt idx="369">
                  <c:v>4142</c:v>
                </c:pt>
                <c:pt idx="370">
                  <c:v>4153</c:v>
                </c:pt>
                <c:pt idx="371">
                  <c:v>4132</c:v>
                </c:pt>
                <c:pt idx="372">
                  <c:v>4132</c:v>
                </c:pt>
                <c:pt idx="373">
                  <c:v>4163</c:v>
                </c:pt>
                <c:pt idx="374">
                  <c:v>4132</c:v>
                </c:pt>
                <c:pt idx="375">
                  <c:v>4132</c:v>
                </c:pt>
                <c:pt idx="376">
                  <c:v>4133</c:v>
                </c:pt>
                <c:pt idx="377">
                  <c:v>4132</c:v>
                </c:pt>
                <c:pt idx="378">
                  <c:v>4032.9997560000002</c:v>
                </c:pt>
                <c:pt idx="379">
                  <c:v>4032.9997560000002</c:v>
                </c:pt>
                <c:pt idx="380">
                  <c:v>4031.9997560000002</c:v>
                </c:pt>
                <c:pt idx="381">
                  <c:v>4031.9997560000002</c:v>
                </c:pt>
                <c:pt idx="382">
                  <c:v>4053.0002439999998</c:v>
                </c:pt>
                <c:pt idx="383">
                  <c:v>4158</c:v>
                </c:pt>
                <c:pt idx="384">
                  <c:v>4007.0002439999998</c:v>
                </c:pt>
                <c:pt idx="385">
                  <c:v>4158</c:v>
                </c:pt>
                <c:pt idx="386">
                  <c:v>4158</c:v>
                </c:pt>
                <c:pt idx="387">
                  <c:v>3877</c:v>
                </c:pt>
                <c:pt idx="388">
                  <c:v>3877</c:v>
                </c:pt>
                <c:pt idx="389">
                  <c:v>4108</c:v>
                </c:pt>
                <c:pt idx="390">
                  <c:v>4108</c:v>
                </c:pt>
                <c:pt idx="391">
                  <c:v>3877</c:v>
                </c:pt>
                <c:pt idx="392">
                  <c:v>3877</c:v>
                </c:pt>
                <c:pt idx="393">
                  <c:v>4108</c:v>
                </c:pt>
                <c:pt idx="394">
                  <c:v>4108</c:v>
                </c:pt>
                <c:pt idx="395">
                  <c:v>4108</c:v>
                </c:pt>
                <c:pt idx="396">
                  <c:v>4057</c:v>
                </c:pt>
                <c:pt idx="397">
                  <c:v>4057</c:v>
                </c:pt>
                <c:pt idx="398">
                  <c:v>4097</c:v>
                </c:pt>
                <c:pt idx="399">
                  <c:v>4057</c:v>
                </c:pt>
                <c:pt idx="400">
                  <c:v>4057</c:v>
                </c:pt>
                <c:pt idx="401">
                  <c:v>4047</c:v>
                </c:pt>
                <c:pt idx="402">
                  <c:v>4057</c:v>
                </c:pt>
                <c:pt idx="403">
                  <c:v>4047</c:v>
                </c:pt>
                <c:pt idx="404">
                  <c:v>4047</c:v>
                </c:pt>
                <c:pt idx="405">
                  <c:v>3877</c:v>
                </c:pt>
                <c:pt idx="406">
                  <c:v>4047</c:v>
                </c:pt>
                <c:pt idx="407">
                  <c:v>4152</c:v>
                </c:pt>
                <c:pt idx="408">
                  <c:v>4152</c:v>
                </c:pt>
                <c:pt idx="409">
                  <c:v>4152</c:v>
                </c:pt>
                <c:pt idx="410">
                  <c:v>4162</c:v>
                </c:pt>
                <c:pt idx="411">
                  <c:v>4057</c:v>
                </c:pt>
                <c:pt idx="412">
                  <c:v>4057</c:v>
                </c:pt>
                <c:pt idx="413">
                  <c:v>4067.0002439999998</c:v>
                </c:pt>
                <c:pt idx="414">
                  <c:v>4067.0002439999998</c:v>
                </c:pt>
                <c:pt idx="415">
                  <c:v>4067.0002439999998</c:v>
                </c:pt>
                <c:pt idx="416">
                  <c:v>4067.0002439999998</c:v>
                </c:pt>
                <c:pt idx="417">
                  <c:v>4067.0002439999998</c:v>
                </c:pt>
                <c:pt idx="418">
                  <c:v>4067.0002439999998</c:v>
                </c:pt>
                <c:pt idx="419">
                  <c:v>4057</c:v>
                </c:pt>
                <c:pt idx="420">
                  <c:v>4047</c:v>
                </c:pt>
                <c:pt idx="421">
                  <c:v>4037</c:v>
                </c:pt>
                <c:pt idx="422">
                  <c:v>4077.0002439999998</c:v>
                </c:pt>
                <c:pt idx="423">
                  <c:v>3907.0002439999998</c:v>
                </c:pt>
                <c:pt idx="424">
                  <c:v>4138</c:v>
                </c:pt>
                <c:pt idx="425">
                  <c:v>3927</c:v>
                </c:pt>
                <c:pt idx="426">
                  <c:v>3927</c:v>
                </c:pt>
                <c:pt idx="427">
                  <c:v>4097</c:v>
                </c:pt>
                <c:pt idx="428">
                  <c:v>4133</c:v>
                </c:pt>
                <c:pt idx="429">
                  <c:v>4097</c:v>
                </c:pt>
                <c:pt idx="430">
                  <c:v>4097</c:v>
                </c:pt>
                <c:pt idx="431">
                  <c:v>4097</c:v>
                </c:pt>
                <c:pt idx="432">
                  <c:v>4097</c:v>
                </c:pt>
                <c:pt idx="433">
                  <c:v>4097</c:v>
                </c:pt>
                <c:pt idx="434">
                  <c:v>4027.0002439999998</c:v>
                </c:pt>
                <c:pt idx="435">
                  <c:v>4067.0002439999998</c:v>
                </c:pt>
                <c:pt idx="436">
                  <c:v>4067.0002439999998</c:v>
                </c:pt>
                <c:pt idx="437">
                  <c:v>4027.0002439999998</c:v>
                </c:pt>
                <c:pt idx="438">
                  <c:v>4027.0002439999998</c:v>
                </c:pt>
                <c:pt idx="439">
                  <c:v>4027.0002439999998</c:v>
                </c:pt>
                <c:pt idx="440">
                  <c:v>4027.0002439999998</c:v>
                </c:pt>
                <c:pt idx="441">
                  <c:v>4138</c:v>
                </c:pt>
                <c:pt idx="442">
                  <c:v>4138</c:v>
                </c:pt>
                <c:pt idx="443">
                  <c:v>3907.0002439999998</c:v>
                </c:pt>
                <c:pt idx="444">
                  <c:v>4158</c:v>
                </c:pt>
                <c:pt idx="445">
                  <c:v>4053.0002439999998</c:v>
                </c:pt>
                <c:pt idx="446">
                  <c:v>4158</c:v>
                </c:pt>
                <c:pt idx="447">
                  <c:v>3927</c:v>
                </c:pt>
                <c:pt idx="448">
                  <c:v>4031.9997560000002</c:v>
                </c:pt>
                <c:pt idx="449">
                  <c:v>4032.9997560000002</c:v>
                </c:pt>
                <c:pt idx="450">
                  <c:v>4031.9997560000002</c:v>
                </c:pt>
                <c:pt idx="451">
                  <c:v>4032.9997560000002</c:v>
                </c:pt>
                <c:pt idx="452">
                  <c:v>4012</c:v>
                </c:pt>
                <c:pt idx="453">
                  <c:v>4032.9997560000002</c:v>
                </c:pt>
                <c:pt idx="454">
                  <c:v>4132</c:v>
                </c:pt>
                <c:pt idx="455">
                  <c:v>4132</c:v>
                </c:pt>
                <c:pt idx="456">
                  <c:v>4153</c:v>
                </c:pt>
                <c:pt idx="457">
                  <c:v>4142</c:v>
                </c:pt>
                <c:pt idx="458">
                  <c:v>4152</c:v>
                </c:pt>
                <c:pt idx="459">
                  <c:v>4112</c:v>
                </c:pt>
                <c:pt idx="460">
                  <c:v>4007.0002439999998</c:v>
                </c:pt>
                <c:pt idx="461">
                  <c:v>4097</c:v>
                </c:pt>
                <c:pt idx="462">
                  <c:v>4097</c:v>
                </c:pt>
                <c:pt idx="463">
                  <c:v>4097</c:v>
                </c:pt>
                <c:pt idx="464">
                  <c:v>4007.0002439999998</c:v>
                </c:pt>
                <c:pt idx="465">
                  <c:v>4007.0002439999998</c:v>
                </c:pt>
                <c:pt idx="466">
                  <c:v>4007.0002439999998</c:v>
                </c:pt>
                <c:pt idx="467">
                  <c:v>4112</c:v>
                </c:pt>
                <c:pt idx="468">
                  <c:v>4133</c:v>
                </c:pt>
                <c:pt idx="469">
                  <c:v>4132</c:v>
                </c:pt>
                <c:pt idx="470">
                  <c:v>4133</c:v>
                </c:pt>
                <c:pt idx="471">
                  <c:v>4162</c:v>
                </c:pt>
                <c:pt idx="472">
                  <c:v>4133</c:v>
                </c:pt>
                <c:pt idx="473">
                  <c:v>4133</c:v>
                </c:pt>
                <c:pt idx="474">
                  <c:v>4031.9997560000002</c:v>
                </c:pt>
                <c:pt idx="475">
                  <c:v>4031.9997560000002</c:v>
                </c:pt>
                <c:pt idx="476">
                  <c:v>4053.0002439999998</c:v>
                </c:pt>
                <c:pt idx="477">
                  <c:v>4053.0002439999998</c:v>
                </c:pt>
                <c:pt idx="478">
                  <c:v>4031.9997560000002</c:v>
                </c:pt>
                <c:pt idx="479">
                  <c:v>4053.0002439999998</c:v>
                </c:pt>
                <c:pt idx="480">
                  <c:v>4053.0002439999998</c:v>
                </c:pt>
                <c:pt idx="481">
                  <c:v>4012</c:v>
                </c:pt>
                <c:pt idx="482">
                  <c:v>4153</c:v>
                </c:pt>
                <c:pt idx="483">
                  <c:v>4132</c:v>
                </c:pt>
                <c:pt idx="484">
                  <c:v>4132</c:v>
                </c:pt>
                <c:pt idx="485">
                  <c:v>4133</c:v>
                </c:pt>
                <c:pt idx="486">
                  <c:v>4132</c:v>
                </c:pt>
                <c:pt idx="487">
                  <c:v>4153</c:v>
                </c:pt>
                <c:pt idx="488">
                  <c:v>4077.0002439999998</c:v>
                </c:pt>
                <c:pt idx="489">
                  <c:v>4007.0002439999998</c:v>
                </c:pt>
                <c:pt idx="490">
                  <c:v>4097</c:v>
                </c:pt>
                <c:pt idx="491">
                  <c:v>3927</c:v>
                </c:pt>
                <c:pt idx="492">
                  <c:v>4138</c:v>
                </c:pt>
                <c:pt idx="493">
                  <c:v>4138</c:v>
                </c:pt>
                <c:pt idx="494">
                  <c:v>4138</c:v>
                </c:pt>
                <c:pt idx="495">
                  <c:v>4138</c:v>
                </c:pt>
                <c:pt idx="496">
                  <c:v>4032.9997560000002</c:v>
                </c:pt>
                <c:pt idx="497">
                  <c:v>4132</c:v>
                </c:pt>
                <c:pt idx="498">
                  <c:v>4133</c:v>
                </c:pt>
                <c:pt idx="499">
                  <c:v>4132</c:v>
                </c:pt>
                <c:pt idx="500">
                  <c:v>4132</c:v>
                </c:pt>
                <c:pt idx="501">
                  <c:v>4153</c:v>
                </c:pt>
                <c:pt idx="502">
                  <c:v>4153</c:v>
                </c:pt>
                <c:pt idx="503">
                  <c:v>4142</c:v>
                </c:pt>
                <c:pt idx="504">
                  <c:v>4142</c:v>
                </c:pt>
                <c:pt idx="505">
                  <c:v>4142</c:v>
                </c:pt>
                <c:pt idx="506">
                  <c:v>4163</c:v>
                </c:pt>
                <c:pt idx="507">
                  <c:v>4163</c:v>
                </c:pt>
                <c:pt idx="508">
                  <c:v>4163</c:v>
                </c:pt>
                <c:pt idx="509">
                  <c:v>4163</c:v>
                </c:pt>
                <c:pt idx="510">
                  <c:v>4162</c:v>
                </c:pt>
                <c:pt idx="511">
                  <c:v>4152</c:v>
                </c:pt>
                <c:pt idx="512">
                  <c:v>4112</c:v>
                </c:pt>
                <c:pt idx="513">
                  <c:v>4007.0002439999998</c:v>
                </c:pt>
                <c:pt idx="514">
                  <c:v>4007.0002439999998</c:v>
                </c:pt>
                <c:pt idx="515">
                  <c:v>4047</c:v>
                </c:pt>
                <c:pt idx="516">
                  <c:v>4047</c:v>
                </c:pt>
                <c:pt idx="517">
                  <c:v>4047</c:v>
                </c:pt>
                <c:pt idx="518">
                  <c:v>4057</c:v>
                </c:pt>
                <c:pt idx="519">
                  <c:v>4057</c:v>
                </c:pt>
                <c:pt idx="520">
                  <c:v>4057</c:v>
                </c:pt>
                <c:pt idx="521">
                  <c:v>4057</c:v>
                </c:pt>
                <c:pt idx="522">
                  <c:v>4057</c:v>
                </c:pt>
                <c:pt idx="523">
                  <c:v>4067.0002439999998</c:v>
                </c:pt>
                <c:pt idx="524">
                  <c:v>4037</c:v>
                </c:pt>
                <c:pt idx="525">
                  <c:v>4037</c:v>
                </c:pt>
                <c:pt idx="526">
                  <c:v>4142</c:v>
                </c:pt>
                <c:pt idx="527">
                  <c:v>4163</c:v>
                </c:pt>
                <c:pt idx="528">
                  <c:v>4142</c:v>
                </c:pt>
                <c:pt idx="529">
                  <c:v>4142</c:v>
                </c:pt>
                <c:pt idx="530">
                  <c:v>4037</c:v>
                </c:pt>
                <c:pt idx="531">
                  <c:v>4142</c:v>
                </c:pt>
                <c:pt idx="532">
                  <c:v>4037</c:v>
                </c:pt>
                <c:pt idx="533">
                  <c:v>4037</c:v>
                </c:pt>
                <c:pt idx="534">
                  <c:v>4077.0002439999998</c:v>
                </c:pt>
                <c:pt idx="535">
                  <c:v>4077.0002439999998</c:v>
                </c:pt>
                <c:pt idx="536">
                  <c:v>4027.0002439999998</c:v>
                </c:pt>
                <c:pt idx="537">
                  <c:v>4067.0002439999998</c:v>
                </c:pt>
                <c:pt idx="538">
                  <c:v>4077.0002439999998</c:v>
                </c:pt>
                <c:pt idx="539">
                  <c:v>4073</c:v>
                </c:pt>
                <c:pt idx="540">
                  <c:v>4073</c:v>
                </c:pt>
                <c:pt idx="541">
                  <c:v>4073</c:v>
                </c:pt>
                <c:pt idx="542">
                  <c:v>4073</c:v>
                </c:pt>
                <c:pt idx="543">
                  <c:v>4037</c:v>
                </c:pt>
                <c:pt idx="544">
                  <c:v>4032.9997560000002</c:v>
                </c:pt>
                <c:pt idx="545">
                  <c:v>4077.0002439999998</c:v>
                </c:pt>
                <c:pt idx="546">
                  <c:v>4077.0002439999998</c:v>
                </c:pt>
                <c:pt idx="547">
                  <c:v>4067.0002439999998</c:v>
                </c:pt>
                <c:pt idx="548">
                  <c:v>4037</c:v>
                </c:pt>
                <c:pt idx="549">
                  <c:v>4113</c:v>
                </c:pt>
                <c:pt idx="550">
                  <c:v>4113</c:v>
                </c:pt>
                <c:pt idx="551">
                  <c:v>3987</c:v>
                </c:pt>
                <c:pt idx="552">
                  <c:v>3987</c:v>
                </c:pt>
                <c:pt idx="553">
                  <c:v>3987</c:v>
                </c:pt>
                <c:pt idx="554">
                  <c:v>4107</c:v>
                </c:pt>
                <c:pt idx="555">
                  <c:v>3997</c:v>
                </c:pt>
                <c:pt idx="556">
                  <c:v>4107</c:v>
                </c:pt>
                <c:pt idx="557">
                  <c:v>4107</c:v>
                </c:pt>
                <c:pt idx="558">
                  <c:v>4107</c:v>
                </c:pt>
                <c:pt idx="559">
                  <c:v>4037</c:v>
                </c:pt>
                <c:pt idx="560">
                  <c:v>4073</c:v>
                </c:pt>
                <c:pt idx="561">
                  <c:v>4073</c:v>
                </c:pt>
                <c:pt idx="562">
                  <c:v>4073</c:v>
                </c:pt>
                <c:pt idx="563">
                  <c:v>3987</c:v>
                </c:pt>
                <c:pt idx="564">
                  <c:v>4113</c:v>
                </c:pt>
                <c:pt idx="565">
                  <c:v>4113</c:v>
                </c:pt>
                <c:pt idx="566">
                  <c:v>4113</c:v>
                </c:pt>
                <c:pt idx="567">
                  <c:v>3997</c:v>
                </c:pt>
                <c:pt idx="568">
                  <c:v>4107</c:v>
                </c:pt>
                <c:pt idx="569">
                  <c:v>4107</c:v>
                </c:pt>
                <c:pt idx="570">
                  <c:v>4107</c:v>
                </c:pt>
                <c:pt idx="571">
                  <c:v>4107</c:v>
                </c:pt>
                <c:pt idx="572">
                  <c:v>4107</c:v>
                </c:pt>
                <c:pt idx="573">
                  <c:v>3946.9997560000002</c:v>
                </c:pt>
                <c:pt idx="574">
                  <c:v>4073</c:v>
                </c:pt>
                <c:pt idx="575">
                  <c:v>4073</c:v>
                </c:pt>
                <c:pt idx="576">
                  <c:v>4077.0002439999998</c:v>
                </c:pt>
                <c:pt idx="577">
                  <c:v>4077.0002439999998</c:v>
                </c:pt>
                <c:pt idx="578">
                  <c:v>4027.0002439999998</c:v>
                </c:pt>
                <c:pt idx="579">
                  <c:v>4077.0002439999998</c:v>
                </c:pt>
                <c:pt idx="580">
                  <c:v>4077.0002439999998</c:v>
                </c:pt>
                <c:pt idx="581">
                  <c:v>4077.0002439999998</c:v>
                </c:pt>
                <c:pt idx="582">
                  <c:v>4027.0002439999998</c:v>
                </c:pt>
                <c:pt idx="583">
                  <c:v>4077.0002439999998</c:v>
                </c:pt>
                <c:pt idx="584">
                  <c:v>4077.0002439999998</c:v>
                </c:pt>
                <c:pt idx="585">
                  <c:v>4077.0002439999998</c:v>
                </c:pt>
                <c:pt idx="586">
                  <c:v>4077.0002439999998</c:v>
                </c:pt>
                <c:pt idx="587">
                  <c:v>3987</c:v>
                </c:pt>
                <c:pt idx="588">
                  <c:v>3987</c:v>
                </c:pt>
                <c:pt idx="589">
                  <c:v>4067.0002439999998</c:v>
                </c:pt>
                <c:pt idx="590">
                  <c:v>4037</c:v>
                </c:pt>
                <c:pt idx="591">
                  <c:v>4067.0002439999998</c:v>
                </c:pt>
                <c:pt idx="592">
                  <c:v>3987</c:v>
                </c:pt>
                <c:pt idx="593">
                  <c:v>4113</c:v>
                </c:pt>
                <c:pt idx="594">
                  <c:v>4113</c:v>
                </c:pt>
                <c:pt idx="595">
                  <c:v>4113</c:v>
                </c:pt>
                <c:pt idx="596">
                  <c:v>4037</c:v>
                </c:pt>
                <c:pt idx="597">
                  <c:v>4037</c:v>
                </c:pt>
                <c:pt idx="598">
                  <c:v>4067.0002439999998</c:v>
                </c:pt>
                <c:pt idx="599">
                  <c:v>4037</c:v>
                </c:pt>
                <c:pt idx="600">
                  <c:v>4037</c:v>
                </c:pt>
                <c:pt idx="601">
                  <c:v>4037</c:v>
                </c:pt>
                <c:pt idx="602">
                  <c:v>4107</c:v>
                </c:pt>
                <c:pt idx="603">
                  <c:v>3997</c:v>
                </c:pt>
                <c:pt idx="604">
                  <c:v>4073</c:v>
                </c:pt>
                <c:pt idx="605">
                  <c:v>3907.0002439999998</c:v>
                </c:pt>
                <c:pt idx="606">
                  <c:v>4073</c:v>
                </c:pt>
                <c:pt idx="607">
                  <c:v>3946.9997560000002</c:v>
                </c:pt>
                <c:pt idx="608">
                  <c:v>4027.0002439999998</c:v>
                </c:pt>
                <c:pt idx="609">
                  <c:v>4027.0002439999998</c:v>
                </c:pt>
                <c:pt idx="610">
                  <c:v>4113</c:v>
                </c:pt>
                <c:pt idx="611">
                  <c:v>4077.0002439999998</c:v>
                </c:pt>
                <c:pt idx="612">
                  <c:v>4077.0002439999998</c:v>
                </c:pt>
                <c:pt idx="613">
                  <c:v>4077.0002439999998</c:v>
                </c:pt>
                <c:pt idx="614">
                  <c:v>4027.0002439999998</c:v>
                </c:pt>
                <c:pt idx="615">
                  <c:v>4077.0002439999998</c:v>
                </c:pt>
                <c:pt idx="616">
                  <c:v>4077.0002439999998</c:v>
                </c:pt>
                <c:pt idx="617">
                  <c:v>4027.0002439999998</c:v>
                </c:pt>
                <c:pt idx="618">
                  <c:v>4027.0002439999998</c:v>
                </c:pt>
                <c:pt idx="619">
                  <c:v>4027.0002439999998</c:v>
                </c:pt>
                <c:pt idx="620">
                  <c:v>4027.0002439999998</c:v>
                </c:pt>
                <c:pt idx="621">
                  <c:v>4097</c:v>
                </c:pt>
                <c:pt idx="622">
                  <c:v>4097</c:v>
                </c:pt>
                <c:pt idx="623">
                  <c:v>4086.9997560000002</c:v>
                </c:pt>
                <c:pt idx="624">
                  <c:v>4097</c:v>
                </c:pt>
                <c:pt idx="625">
                  <c:v>4086.9997560000002</c:v>
                </c:pt>
                <c:pt idx="626">
                  <c:v>4037</c:v>
                </c:pt>
                <c:pt idx="627">
                  <c:v>4247</c:v>
                </c:pt>
                <c:pt idx="628">
                  <c:v>4247</c:v>
                </c:pt>
                <c:pt idx="629">
                  <c:v>4247</c:v>
                </c:pt>
                <c:pt idx="630">
                  <c:v>4057</c:v>
                </c:pt>
                <c:pt idx="631">
                  <c:v>4057</c:v>
                </c:pt>
                <c:pt idx="632">
                  <c:v>4057</c:v>
                </c:pt>
                <c:pt idx="633">
                  <c:v>4057</c:v>
                </c:pt>
                <c:pt idx="634">
                  <c:v>4057</c:v>
                </c:pt>
                <c:pt idx="635">
                  <c:v>4067.0002439999998</c:v>
                </c:pt>
                <c:pt idx="636">
                  <c:v>4037</c:v>
                </c:pt>
                <c:pt idx="637">
                  <c:v>4037</c:v>
                </c:pt>
                <c:pt idx="638">
                  <c:v>4086.9997560000002</c:v>
                </c:pt>
                <c:pt idx="639">
                  <c:v>4057</c:v>
                </c:pt>
                <c:pt idx="640">
                  <c:v>4067.0002439999998</c:v>
                </c:pt>
                <c:pt idx="641">
                  <c:v>4067.0002439999998</c:v>
                </c:pt>
                <c:pt idx="642">
                  <c:v>4057</c:v>
                </c:pt>
                <c:pt idx="643">
                  <c:v>4067.0002439999998</c:v>
                </c:pt>
                <c:pt idx="644">
                  <c:v>4067.0002439999998</c:v>
                </c:pt>
                <c:pt idx="645">
                  <c:v>4067.0002439999998</c:v>
                </c:pt>
                <c:pt idx="646">
                  <c:v>4067.0002439999998</c:v>
                </c:pt>
                <c:pt idx="647">
                  <c:v>4057</c:v>
                </c:pt>
                <c:pt idx="648">
                  <c:v>4086.9997560000002</c:v>
                </c:pt>
                <c:pt idx="649">
                  <c:v>4086.9997560000002</c:v>
                </c:pt>
                <c:pt idx="650">
                  <c:v>4086.9997560000002</c:v>
                </c:pt>
                <c:pt idx="651">
                  <c:v>4057</c:v>
                </c:pt>
                <c:pt idx="652">
                  <c:v>4057</c:v>
                </c:pt>
                <c:pt idx="653">
                  <c:v>4057</c:v>
                </c:pt>
                <c:pt idx="654">
                  <c:v>4057</c:v>
                </c:pt>
                <c:pt idx="655">
                  <c:v>4067.0002439999998</c:v>
                </c:pt>
                <c:pt idx="656">
                  <c:v>4067.0002439999998</c:v>
                </c:pt>
                <c:pt idx="657">
                  <c:v>4067.0002439999998</c:v>
                </c:pt>
                <c:pt idx="658">
                  <c:v>4067.0002439999998</c:v>
                </c:pt>
                <c:pt idx="659">
                  <c:v>4067.0002439999998</c:v>
                </c:pt>
                <c:pt idx="660">
                  <c:v>4037</c:v>
                </c:pt>
                <c:pt idx="661">
                  <c:v>4077.0002439999998</c:v>
                </c:pt>
                <c:pt idx="662">
                  <c:v>4077.0002439999998</c:v>
                </c:pt>
                <c:pt idx="663">
                  <c:v>4077.0002439999998</c:v>
                </c:pt>
                <c:pt idx="664">
                  <c:v>4077.0002439999998</c:v>
                </c:pt>
                <c:pt idx="665">
                  <c:v>4067.0002439999998</c:v>
                </c:pt>
                <c:pt idx="666">
                  <c:v>4037</c:v>
                </c:pt>
                <c:pt idx="667">
                  <c:v>4037</c:v>
                </c:pt>
                <c:pt idx="668">
                  <c:v>4037</c:v>
                </c:pt>
                <c:pt idx="669">
                  <c:v>4037</c:v>
                </c:pt>
                <c:pt idx="670">
                  <c:v>4037</c:v>
                </c:pt>
                <c:pt idx="671">
                  <c:v>4077.0002439999998</c:v>
                </c:pt>
                <c:pt idx="672">
                  <c:v>4027.0002439999998</c:v>
                </c:pt>
                <c:pt idx="673">
                  <c:v>4027.0002439999998</c:v>
                </c:pt>
                <c:pt idx="674">
                  <c:v>3967</c:v>
                </c:pt>
                <c:pt idx="675">
                  <c:v>4027.0002439999998</c:v>
                </c:pt>
                <c:pt idx="676">
                  <c:v>3987</c:v>
                </c:pt>
                <c:pt idx="677">
                  <c:v>3987</c:v>
                </c:pt>
                <c:pt idx="678">
                  <c:v>4007.0002439999998</c:v>
                </c:pt>
                <c:pt idx="679">
                  <c:v>4007.0002439999998</c:v>
                </c:pt>
                <c:pt idx="680">
                  <c:v>4007.0002439999998</c:v>
                </c:pt>
                <c:pt idx="681">
                  <c:v>4007.0002439999998</c:v>
                </c:pt>
                <c:pt idx="682">
                  <c:v>4021</c:v>
                </c:pt>
                <c:pt idx="683">
                  <c:v>4021</c:v>
                </c:pt>
                <c:pt idx="684">
                  <c:v>4021</c:v>
                </c:pt>
                <c:pt idx="685">
                  <c:v>3916.9997560000002</c:v>
                </c:pt>
                <c:pt idx="686">
                  <c:v>3916.9997560000002</c:v>
                </c:pt>
                <c:pt idx="687">
                  <c:v>4137</c:v>
                </c:pt>
                <c:pt idx="688">
                  <c:v>3916.9997560000002</c:v>
                </c:pt>
                <c:pt idx="689">
                  <c:v>3980.9997560000002</c:v>
                </c:pt>
                <c:pt idx="690">
                  <c:v>3980.9997560000002</c:v>
                </c:pt>
                <c:pt idx="691">
                  <c:v>3980.9997560000002</c:v>
                </c:pt>
                <c:pt idx="692">
                  <c:v>3980.9997560000002</c:v>
                </c:pt>
                <c:pt idx="693">
                  <c:v>3980.9997560000002</c:v>
                </c:pt>
                <c:pt idx="694">
                  <c:v>3980.9997560000002</c:v>
                </c:pt>
                <c:pt idx="695">
                  <c:v>3980.9997560000002</c:v>
                </c:pt>
                <c:pt idx="696">
                  <c:v>3980.9997560000002</c:v>
                </c:pt>
                <c:pt idx="697">
                  <c:v>3980.9997560000002</c:v>
                </c:pt>
                <c:pt idx="698">
                  <c:v>4047</c:v>
                </c:pt>
                <c:pt idx="699">
                  <c:v>4227</c:v>
                </c:pt>
                <c:pt idx="700">
                  <c:v>4047</c:v>
                </c:pt>
                <c:pt idx="701">
                  <c:v>4227</c:v>
                </c:pt>
                <c:pt idx="702">
                  <c:v>4181</c:v>
                </c:pt>
                <c:pt idx="703">
                  <c:v>4227</c:v>
                </c:pt>
                <c:pt idx="704">
                  <c:v>4247</c:v>
                </c:pt>
                <c:pt idx="705">
                  <c:v>4027.0002439999998</c:v>
                </c:pt>
                <c:pt idx="706">
                  <c:v>4027.0002439999998</c:v>
                </c:pt>
                <c:pt idx="707">
                  <c:v>4027.0002439999998</c:v>
                </c:pt>
                <c:pt idx="708">
                  <c:v>4027.0002439999998</c:v>
                </c:pt>
                <c:pt idx="709">
                  <c:v>4041</c:v>
                </c:pt>
                <c:pt idx="710">
                  <c:v>4030.9997560000002</c:v>
                </c:pt>
                <c:pt idx="711">
                  <c:v>3946.9997560000002</c:v>
                </c:pt>
                <c:pt idx="712">
                  <c:v>3946.9997560000002</c:v>
                </c:pt>
                <c:pt idx="713">
                  <c:v>3957</c:v>
                </c:pt>
                <c:pt idx="714">
                  <c:v>3957</c:v>
                </c:pt>
                <c:pt idx="715">
                  <c:v>4041</c:v>
                </c:pt>
                <c:pt idx="716">
                  <c:v>4027.0002439999998</c:v>
                </c:pt>
                <c:pt idx="717">
                  <c:v>4027.0002439999998</c:v>
                </c:pt>
                <c:pt idx="718">
                  <c:v>4027.0002439999998</c:v>
                </c:pt>
                <c:pt idx="719">
                  <c:v>4027.0002439999998</c:v>
                </c:pt>
                <c:pt idx="720">
                  <c:v>4027.0002439999998</c:v>
                </c:pt>
                <c:pt idx="721">
                  <c:v>3990.9997560000002</c:v>
                </c:pt>
                <c:pt idx="722">
                  <c:v>4027.0002439999998</c:v>
                </c:pt>
                <c:pt idx="723">
                  <c:v>4037</c:v>
                </c:pt>
                <c:pt idx="724">
                  <c:v>4011</c:v>
                </c:pt>
                <c:pt idx="725">
                  <c:v>4221</c:v>
                </c:pt>
                <c:pt idx="726">
                  <c:v>4111</c:v>
                </c:pt>
                <c:pt idx="727">
                  <c:v>4197</c:v>
                </c:pt>
                <c:pt idx="728">
                  <c:v>4197</c:v>
                </c:pt>
                <c:pt idx="729">
                  <c:v>4197</c:v>
                </c:pt>
                <c:pt idx="730">
                  <c:v>4197</c:v>
                </c:pt>
                <c:pt idx="731">
                  <c:v>4197</c:v>
                </c:pt>
                <c:pt idx="732">
                  <c:v>4197</c:v>
                </c:pt>
                <c:pt idx="733">
                  <c:v>4197</c:v>
                </c:pt>
                <c:pt idx="734">
                  <c:v>4117</c:v>
                </c:pt>
                <c:pt idx="735">
                  <c:v>3927</c:v>
                </c:pt>
                <c:pt idx="736">
                  <c:v>4067.0002439999998</c:v>
                </c:pt>
                <c:pt idx="737">
                  <c:v>3887</c:v>
                </c:pt>
                <c:pt idx="738">
                  <c:v>3990.9997560000002</c:v>
                </c:pt>
                <c:pt idx="739">
                  <c:v>4086.9997560000002</c:v>
                </c:pt>
                <c:pt idx="740">
                  <c:v>4057</c:v>
                </c:pt>
                <c:pt idx="741">
                  <c:v>4077.0002439999998</c:v>
                </c:pt>
                <c:pt idx="742">
                  <c:v>4067.0002439999998</c:v>
                </c:pt>
                <c:pt idx="743">
                  <c:v>4067.0002439999998</c:v>
                </c:pt>
                <c:pt idx="744">
                  <c:v>4077.0002439999998</c:v>
                </c:pt>
                <c:pt idx="745">
                  <c:v>4000.9997560000002</c:v>
                </c:pt>
                <c:pt idx="746">
                  <c:v>4000.9997560000002</c:v>
                </c:pt>
                <c:pt idx="747">
                  <c:v>4000.9997560000002</c:v>
                </c:pt>
                <c:pt idx="748">
                  <c:v>4000.9997560000002</c:v>
                </c:pt>
                <c:pt idx="749">
                  <c:v>3951.0002439999998</c:v>
                </c:pt>
                <c:pt idx="750">
                  <c:v>3951.0002439999998</c:v>
                </c:pt>
                <c:pt idx="751">
                  <c:v>4211</c:v>
                </c:pt>
                <c:pt idx="752">
                  <c:v>4211</c:v>
                </c:pt>
                <c:pt idx="753">
                  <c:v>4027.0002439999998</c:v>
                </c:pt>
                <c:pt idx="754">
                  <c:v>4027.0002439999998</c:v>
                </c:pt>
                <c:pt idx="755">
                  <c:v>4137</c:v>
                </c:pt>
                <c:pt idx="756">
                  <c:v>4167</c:v>
                </c:pt>
                <c:pt idx="757">
                  <c:v>4051</c:v>
                </c:pt>
                <c:pt idx="758">
                  <c:v>4051</c:v>
                </c:pt>
                <c:pt idx="759">
                  <c:v>4000.9997560000002</c:v>
                </c:pt>
                <c:pt idx="760">
                  <c:v>4167</c:v>
                </c:pt>
                <c:pt idx="761">
                  <c:v>4030.9997560000002</c:v>
                </c:pt>
                <c:pt idx="762">
                  <c:v>4030.9997560000002</c:v>
                </c:pt>
                <c:pt idx="763">
                  <c:v>4030.9997560000002</c:v>
                </c:pt>
                <c:pt idx="764">
                  <c:v>4051</c:v>
                </c:pt>
                <c:pt idx="765">
                  <c:v>4051</c:v>
                </c:pt>
                <c:pt idx="766">
                  <c:v>4051</c:v>
                </c:pt>
                <c:pt idx="767">
                  <c:v>4251</c:v>
                </c:pt>
                <c:pt idx="768">
                  <c:v>4251</c:v>
                </c:pt>
                <c:pt idx="769">
                  <c:v>4251</c:v>
                </c:pt>
                <c:pt idx="770">
                  <c:v>4251</c:v>
                </c:pt>
                <c:pt idx="771">
                  <c:v>4251</c:v>
                </c:pt>
                <c:pt idx="772">
                  <c:v>4251</c:v>
                </c:pt>
                <c:pt idx="773">
                  <c:v>4131</c:v>
                </c:pt>
                <c:pt idx="774">
                  <c:v>4131</c:v>
                </c:pt>
                <c:pt idx="775">
                  <c:v>4131</c:v>
                </c:pt>
                <c:pt idx="776">
                  <c:v>4092.9997560000002</c:v>
                </c:pt>
                <c:pt idx="777">
                  <c:v>3967</c:v>
                </c:pt>
                <c:pt idx="778">
                  <c:v>4030.9997560000002</c:v>
                </c:pt>
                <c:pt idx="779">
                  <c:v>4030.9997560000002</c:v>
                </c:pt>
                <c:pt idx="780">
                  <c:v>3957</c:v>
                </c:pt>
                <c:pt idx="781">
                  <c:v>3957</c:v>
                </c:pt>
                <c:pt idx="782">
                  <c:v>3957</c:v>
                </c:pt>
                <c:pt idx="783">
                  <c:v>3957</c:v>
                </c:pt>
                <c:pt idx="784">
                  <c:v>3957</c:v>
                </c:pt>
                <c:pt idx="785">
                  <c:v>3957</c:v>
                </c:pt>
                <c:pt idx="786">
                  <c:v>3957</c:v>
                </c:pt>
                <c:pt idx="787">
                  <c:v>3957</c:v>
                </c:pt>
                <c:pt idx="788">
                  <c:v>3916.9997560000002</c:v>
                </c:pt>
                <c:pt idx="789">
                  <c:v>3916.9997560000002</c:v>
                </c:pt>
                <c:pt idx="790">
                  <c:v>4177</c:v>
                </c:pt>
                <c:pt idx="791">
                  <c:v>4187</c:v>
                </c:pt>
                <c:pt idx="792">
                  <c:v>4187</c:v>
                </c:pt>
                <c:pt idx="793">
                  <c:v>4137</c:v>
                </c:pt>
                <c:pt idx="794">
                  <c:v>4187</c:v>
                </c:pt>
                <c:pt idx="795">
                  <c:v>3867</c:v>
                </c:pt>
                <c:pt idx="796">
                  <c:v>3867</c:v>
                </c:pt>
                <c:pt idx="797">
                  <c:v>3867</c:v>
                </c:pt>
                <c:pt idx="798">
                  <c:v>3867</c:v>
                </c:pt>
                <c:pt idx="799">
                  <c:v>3867</c:v>
                </c:pt>
                <c:pt idx="800">
                  <c:v>3867</c:v>
                </c:pt>
                <c:pt idx="801">
                  <c:v>3867</c:v>
                </c:pt>
                <c:pt idx="802">
                  <c:v>3990.9997560000002</c:v>
                </c:pt>
                <c:pt idx="803">
                  <c:v>3990.9997560000002</c:v>
                </c:pt>
                <c:pt idx="804">
                  <c:v>3907.0002439999998</c:v>
                </c:pt>
                <c:pt idx="805">
                  <c:v>3907.0002439999998</c:v>
                </c:pt>
                <c:pt idx="806">
                  <c:v>3907.0002439999998</c:v>
                </c:pt>
                <c:pt idx="807">
                  <c:v>3951.0002439999998</c:v>
                </c:pt>
                <c:pt idx="808">
                  <c:v>3951.0002439999998</c:v>
                </c:pt>
                <c:pt idx="809">
                  <c:v>3867</c:v>
                </c:pt>
                <c:pt idx="810">
                  <c:v>3867</c:v>
                </c:pt>
                <c:pt idx="811">
                  <c:v>3951.0002439999998</c:v>
                </c:pt>
                <c:pt idx="812">
                  <c:v>3951.0002439999998</c:v>
                </c:pt>
                <c:pt idx="813">
                  <c:v>3907.0002439999998</c:v>
                </c:pt>
                <c:pt idx="814">
                  <c:v>3907.0002439999998</c:v>
                </c:pt>
                <c:pt idx="815">
                  <c:v>3907.0002439999998</c:v>
                </c:pt>
                <c:pt idx="816">
                  <c:v>3990.9997560000002</c:v>
                </c:pt>
                <c:pt idx="817">
                  <c:v>4137</c:v>
                </c:pt>
                <c:pt idx="818">
                  <c:v>4137</c:v>
                </c:pt>
                <c:pt idx="819">
                  <c:v>4137</c:v>
                </c:pt>
                <c:pt idx="820">
                  <c:v>4221</c:v>
                </c:pt>
                <c:pt idx="821">
                  <c:v>4177</c:v>
                </c:pt>
                <c:pt idx="822">
                  <c:v>3951.0002439999998</c:v>
                </c:pt>
                <c:pt idx="823">
                  <c:v>3951.0002439999998</c:v>
                </c:pt>
                <c:pt idx="824">
                  <c:v>3951.0002439999998</c:v>
                </c:pt>
                <c:pt idx="825">
                  <c:v>3951.0002439999998</c:v>
                </c:pt>
                <c:pt idx="826">
                  <c:v>3951.0002439999998</c:v>
                </c:pt>
                <c:pt idx="827">
                  <c:v>3951.0002439999998</c:v>
                </c:pt>
                <c:pt idx="828">
                  <c:v>3951.0002439999998</c:v>
                </c:pt>
                <c:pt idx="829">
                  <c:v>3951.0002439999998</c:v>
                </c:pt>
                <c:pt idx="830">
                  <c:v>3951.0002439999998</c:v>
                </c:pt>
                <c:pt idx="831">
                  <c:v>3907.0002439999998</c:v>
                </c:pt>
                <c:pt idx="832">
                  <c:v>3990.9997560000002</c:v>
                </c:pt>
                <c:pt idx="833">
                  <c:v>3867</c:v>
                </c:pt>
                <c:pt idx="834">
                  <c:v>3867</c:v>
                </c:pt>
                <c:pt idx="835">
                  <c:v>3867</c:v>
                </c:pt>
                <c:pt idx="836">
                  <c:v>4007.0002439999998</c:v>
                </c:pt>
                <c:pt idx="837">
                  <c:v>4007.0002439999998</c:v>
                </c:pt>
                <c:pt idx="838">
                  <c:v>4007.0002439999998</c:v>
                </c:pt>
                <c:pt idx="839">
                  <c:v>3957</c:v>
                </c:pt>
                <c:pt idx="840">
                  <c:v>4007.0002439999998</c:v>
                </c:pt>
                <c:pt idx="841">
                  <c:v>3957</c:v>
                </c:pt>
                <c:pt idx="842">
                  <c:v>4000.9997560000002</c:v>
                </c:pt>
                <c:pt idx="843">
                  <c:v>4000.9997560000002</c:v>
                </c:pt>
                <c:pt idx="844">
                  <c:v>4000.9997560000002</c:v>
                </c:pt>
                <c:pt idx="845">
                  <c:v>3957</c:v>
                </c:pt>
                <c:pt idx="846">
                  <c:v>3957</c:v>
                </c:pt>
                <c:pt idx="847">
                  <c:v>3957</c:v>
                </c:pt>
                <c:pt idx="848">
                  <c:v>4007.0002439999998</c:v>
                </c:pt>
                <c:pt idx="849">
                  <c:v>4007.0002439999998</c:v>
                </c:pt>
                <c:pt idx="850">
                  <c:v>4007.0002439999998</c:v>
                </c:pt>
                <c:pt idx="851">
                  <c:v>4007.0002439999998</c:v>
                </c:pt>
                <c:pt idx="852">
                  <c:v>4007.0002439999998</c:v>
                </c:pt>
                <c:pt idx="853">
                  <c:v>4000.9997560000002</c:v>
                </c:pt>
                <c:pt idx="854">
                  <c:v>4007.0002439999998</c:v>
                </c:pt>
                <c:pt idx="855">
                  <c:v>4007.0002439999998</c:v>
                </c:pt>
                <c:pt idx="856">
                  <c:v>3916.9997560000002</c:v>
                </c:pt>
                <c:pt idx="857">
                  <c:v>3916.9997560000002</c:v>
                </c:pt>
                <c:pt idx="858">
                  <c:v>4000.9997560000002</c:v>
                </c:pt>
                <c:pt idx="859">
                  <c:v>3907.0002439999998</c:v>
                </c:pt>
                <c:pt idx="860">
                  <c:v>4187</c:v>
                </c:pt>
                <c:pt idx="861">
                  <c:v>4187</c:v>
                </c:pt>
                <c:pt idx="862">
                  <c:v>4187</c:v>
                </c:pt>
                <c:pt idx="863">
                  <c:v>4181</c:v>
                </c:pt>
                <c:pt idx="864">
                  <c:v>4097</c:v>
                </c:pt>
                <c:pt idx="865">
                  <c:v>4097</c:v>
                </c:pt>
                <c:pt idx="866">
                  <c:v>4097</c:v>
                </c:pt>
                <c:pt idx="867">
                  <c:v>4097</c:v>
                </c:pt>
                <c:pt idx="868">
                  <c:v>4097</c:v>
                </c:pt>
                <c:pt idx="869">
                  <c:v>4137</c:v>
                </c:pt>
                <c:pt idx="870">
                  <c:v>4137</c:v>
                </c:pt>
                <c:pt idx="871">
                  <c:v>4137</c:v>
                </c:pt>
                <c:pt idx="872">
                  <c:v>4137</c:v>
                </c:pt>
                <c:pt idx="873">
                  <c:v>3937</c:v>
                </c:pt>
                <c:pt idx="874">
                  <c:v>3867</c:v>
                </c:pt>
                <c:pt idx="875">
                  <c:v>4121</c:v>
                </c:pt>
                <c:pt idx="876">
                  <c:v>4121</c:v>
                </c:pt>
                <c:pt idx="877">
                  <c:v>4121</c:v>
                </c:pt>
                <c:pt idx="878">
                  <c:v>4121</c:v>
                </c:pt>
                <c:pt idx="879">
                  <c:v>4121</c:v>
                </c:pt>
                <c:pt idx="880">
                  <c:v>4037</c:v>
                </c:pt>
                <c:pt idx="881">
                  <c:v>4037</c:v>
                </c:pt>
                <c:pt idx="882">
                  <c:v>3907.0002439999998</c:v>
                </c:pt>
                <c:pt idx="883">
                  <c:v>3907.0002439999998</c:v>
                </c:pt>
                <c:pt idx="884">
                  <c:v>3907.0002439999998</c:v>
                </c:pt>
                <c:pt idx="885">
                  <c:v>3907.0002439999998</c:v>
                </c:pt>
                <c:pt idx="886">
                  <c:v>3990.9997560000002</c:v>
                </c:pt>
                <c:pt idx="887">
                  <c:v>3990.9997560000002</c:v>
                </c:pt>
                <c:pt idx="888">
                  <c:v>3990.9997560000002</c:v>
                </c:pt>
                <c:pt idx="889">
                  <c:v>3990.9997560000002</c:v>
                </c:pt>
                <c:pt idx="890">
                  <c:v>3990.9997560000002</c:v>
                </c:pt>
                <c:pt idx="891">
                  <c:v>3990.9997560000002</c:v>
                </c:pt>
                <c:pt idx="892">
                  <c:v>3987</c:v>
                </c:pt>
                <c:pt idx="893">
                  <c:v>3957</c:v>
                </c:pt>
                <c:pt idx="894">
                  <c:v>3957</c:v>
                </c:pt>
                <c:pt idx="895">
                  <c:v>3957</c:v>
                </c:pt>
                <c:pt idx="896">
                  <c:v>3907.0002439999998</c:v>
                </c:pt>
                <c:pt idx="897">
                  <c:v>3907.0002439999998</c:v>
                </c:pt>
                <c:pt idx="898">
                  <c:v>3887</c:v>
                </c:pt>
                <c:pt idx="899">
                  <c:v>3887</c:v>
                </c:pt>
                <c:pt idx="900">
                  <c:v>4007.0002439999998</c:v>
                </c:pt>
                <c:pt idx="901">
                  <c:v>4007.0002439999998</c:v>
                </c:pt>
                <c:pt idx="902">
                  <c:v>4007.0002439999998</c:v>
                </c:pt>
                <c:pt idx="903">
                  <c:v>3990.9997560000002</c:v>
                </c:pt>
                <c:pt idx="904">
                  <c:v>3990.9997560000002</c:v>
                </c:pt>
                <c:pt idx="905">
                  <c:v>3867</c:v>
                </c:pt>
                <c:pt idx="906">
                  <c:v>3951.0002439999998</c:v>
                </c:pt>
                <c:pt idx="907">
                  <c:v>3867</c:v>
                </c:pt>
                <c:pt idx="908">
                  <c:v>3867</c:v>
                </c:pt>
                <c:pt idx="909">
                  <c:v>3997</c:v>
                </c:pt>
                <c:pt idx="910">
                  <c:v>3997</c:v>
                </c:pt>
                <c:pt idx="911">
                  <c:v>3997</c:v>
                </c:pt>
                <c:pt idx="912">
                  <c:v>3997</c:v>
                </c:pt>
                <c:pt idx="913">
                  <c:v>3916.9997560000002</c:v>
                </c:pt>
                <c:pt idx="914">
                  <c:v>3971.0002439999998</c:v>
                </c:pt>
                <c:pt idx="915">
                  <c:v>3887</c:v>
                </c:pt>
                <c:pt idx="916">
                  <c:v>3971.0002439999998</c:v>
                </c:pt>
                <c:pt idx="917">
                  <c:v>3916.9997560000002</c:v>
                </c:pt>
                <c:pt idx="918">
                  <c:v>3916.9997560000002</c:v>
                </c:pt>
                <c:pt idx="919">
                  <c:v>3916.9997560000002</c:v>
                </c:pt>
                <c:pt idx="920">
                  <c:v>3997</c:v>
                </c:pt>
                <c:pt idx="921">
                  <c:v>3887</c:v>
                </c:pt>
                <c:pt idx="922">
                  <c:v>3887</c:v>
                </c:pt>
                <c:pt idx="923">
                  <c:v>3987</c:v>
                </c:pt>
                <c:pt idx="924">
                  <c:v>3877</c:v>
                </c:pt>
                <c:pt idx="925">
                  <c:v>3877</c:v>
                </c:pt>
                <c:pt idx="926">
                  <c:v>4171</c:v>
                </c:pt>
                <c:pt idx="927">
                  <c:v>4171</c:v>
                </c:pt>
                <c:pt idx="928">
                  <c:v>4086.9997560000002</c:v>
                </c:pt>
                <c:pt idx="929">
                  <c:v>4086.9997560000002</c:v>
                </c:pt>
                <c:pt idx="930">
                  <c:v>4086.9997560000002</c:v>
                </c:pt>
                <c:pt idx="931">
                  <c:v>4071.0002439999998</c:v>
                </c:pt>
                <c:pt idx="932">
                  <c:v>4117</c:v>
                </c:pt>
                <c:pt idx="933">
                  <c:v>3990.9997560000002</c:v>
                </c:pt>
                <c:pt idx="934">
                  <c:v>3907.0002439999998</c:v>
                </c:pt>
                <c:pt idx="935">
                  <c:v>3990.9997560000002</c:v>
                </c:pt>
                <c:pt idx="936">
                  <c:v>4101</c:v>
                </c:pt>
                <c:pt idx="937">
                  <c:v>4121</c:v>
                </c:pt>
                <c:pt idx="938">
                  <c:v>4121</c:v>
                </c:pt>
                <c:pt idx="939">
                  <c:v>4121</c:v>
                </c:pt>
                <c:pt idx="940">
                  <c:v>4121</c:v>
                </c:pt>
                <c:pt idx="941">
                  <c:v>4141</c:v>
                </c:pt>
                <c:pt idx="942">
                  <c:v>4141</c:v>
                </c:pt>
                <c:pt idx="943">
                  <c:v>4141</c:v>
                </c:pt>
                <c:pt idx="944">
                  <c:v>4121</c:v>
                </c:pt>
                <c:pt idx="945">
                  <c:v>4121</c:v>
                </c:pt>
                <c:pt idx="946">
                  <c:v>4121</c:v>
                </c:pt>
                <c:pt idx="947">
                  <c:v>4161</c:v>
                </c:pt>
                <c:pt idx="948">
                  <c:v>4161</c:v>
                </c:pt>
                <c:pt idx="949">
                  <c:v>4011</c:v>
                </c:pt>
                <c:pt idx="950">
                  <c:v>4021</c:v>
                </c:pt>
                <c:pt idx="951">
                  <c:v>4021</c:v>
                </c:pt>
                <c:pt idx="952">
                  <c:v>4021</c:v>
                </c:pt>
                <c:pt idx="953">
                  <c:v>4021</c:v>
                </c:pt>
                <c:pt idx="954">
                  <c:v>4021</c:v>
                </c:pt>
                <c:pt idx="955">
                  <c:v>4021</c:v>
                </c:pt>
                <c:pt idx="956">
                  <c:v>4021</c:v>
                </c:pt>
                <c:pt idx="957">
                  <c:v>4021</c:v>
                </c:pt>
                <c:pt idx="958">
                  <c:v>4021</c:v>
                </c:pt>
                <c:pt idx="959">
                  <c:v>4011</c:v>
                </c:pt>
                <c:pt idx="960">
                  <c:v>4011</c:v>
                </c:pt>
                <c:pt idx="961">
                  <c:v>4011</c:v>
                </c:pt>
                <c:pt idx="962">
                  <c:v>4030.9997560000002</c:v>
                </c:pt>
                <c:pt idx="963">
                  <c:v>4030.9997560000002</c:v>
                </c:pt>
                <c:pt idx="964">
                  <c:v>4030.9997560000002</c:v>
                </c:pt>
                <c:pt idx="965">
                  <c:v>4171</c:v>
                </c:pt>
                <c:pt idx="966">
                  <c:v>4171</c:v>
                </c:pt>
                <c:pt idx="967">
                  <c:v>4171</c:v>
                </c:pt>
                <c:pt idx="968">
                  <c:v>4030.9997560000002</c:v>
                </c:pt>
                <c:pt idx="969">
                  <c:v>4030.9997560000002</c:v>
                </c:pt>
                <c:pt idx="970">
                  <c:v>4037</c:v>
                </c:pt>
                <c:pt idx="971">
                  <c:v>4037</c:v>
                </c:pt>
                <c:pt idx="972">
                  <c:v>4037</c:v>
                </c:pt>
                <c:pt idx="973">
                  <c:v>4137</c:v>
                </c:pt>
                <c:pt idx="974">
                  <c:v>4137</c:v>
                </c:pt>
                <c:pt idx="975">
                  <c:v>4137</c:v>
                </c:pt>
                <c:pt idx="976">
                  <c:v>4067.0002439999998</c:v>
                </c:pt>
                <c:pt idx="977">
                  <c:v>4151</c:v>
                </c:pt>
                <c:pt idx="978">
                  <c:v>4047</c:v>
                </c:pt>
                <c:pt idx="979">
                  <c:v>4047</c:v>
                </c:pt>
                <c:pt idx="980">
                  <c:v>4131</c:v>
                </c:pt>
                <c:pt idx="981">
                  <c:v>4131</c:v>
                </c:pt>
                <c:pt idx="982">
                  <c:v>4141</c:v>
                </c:pt>
                <c:pt idx="983">
                  <c:v>4141</c:v>
                </c:pt>
                <c:pt idx="984">
                  <c:v>4141</c:v>
                </c:pt>
                <c:pt idx="985">
                  <c:v>4141</c:v>
                </c:pt>
                <c:pt idx="986">
                  <c:v>4011</c:v>
                </c:pt>
                <c:pt idx="987">
                  <c:v>4011</c:v>
                </c:pt>
                <c:pt idx="988">
                  <c:v>4011</c:v>
                </c:pt>
                <c:pt idx="989">
                  <c:v>3927</c:v>
                </c:pt>
                <c:pt idx="990">
                  <c:v>3927</c:v>
                </c:pt>
                <c:pt idx="991">
                  <c:v>3927</c:v>
                </c:pt>
                <c:pt idx="992">
                  <c:v>3927</c:v>
                </c:pt>
                <c:pt idx="993">
                  <c:v>3927</c:v>
                </c:pt>
                <c:pt idx="994">
                  <c:v>3927</c:v>
                </c:pt>
                <c:pt idx="995">
                  <c:v>3990.9997560000002</c:v>
                </c:pt>
                <c:pt idx="996">
                  <c:v>3990.9997560000002</c:v>
                </c:pt>
                <c:pt idx="997">
                  <c:v>3990.9997560000002</c:v>
                </c:pt>
                <c:pt idx="998">
                  <c:v>3990.9997560000002</c:v>
                </c:pt>
                <c:pt idx="999">
                  <c:v>3990.9997560000002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03552"/>
        <c:axId val="80971264"/>
      </c:scatterChart>
      <c:valAx>
        <c:axId val="80903552"/>
        <c:scaling>
          <c:orientation val="minMax"/>
          <c:max val="1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dirty="0"/>
                  <a:t>Generations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971264"/>
        <c:crosses val="autoZero"/>
        <c:crossBetween val="midCat"/>
      </c:valAx>
      <c:valAx>
        <c:axId val="80971264"/>
        <c:scaling>
          <c:orientation val="minMax"/>
          <c:max val="10000"/>
          <c:min val="3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dirty="0"/>
                  <a:t>Cost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090355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91549549549549547"/>
          <c:y val="0.27936679790026248"/>
          <c:w val="7.5495495495495502E-2"/>
          <c:h val="0.3562050331943801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00779-66A7-43AE-902A-83693197A02A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BE12D-9A81-46F0-B9BC-4DEBBD5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86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FB560-A4FE-4151-85AB-CC533374F14F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7FC4-8186-4A89-B70D-04FB1EEAD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3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http://www.swpark.or.th/index.php?option=com_jumi&amp;fileid=11&amp;Itemid=171&amp;company_id=79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7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2FA3-76CD-4A64-9881-4A515ACCAE0B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BFBB-6B5D-4F67-8746-D0C68AA98734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418F-4E33-41F8-92AC-60FD4CA904F7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8300-550B-4A07-BDD5-23E8B6D58B7F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4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B44-ED37-41F4-B7C5-F328D144B53A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05B5-F3F4-47EF-B5E2-C1F766B3C01B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6869-C690-47AA-8CF1-3D82A1024EB5}" type="datetime1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5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BC8C-FE03-4FA8-8504-49FC4B6BB09A}" type="datetime1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95AD-FE15-4354-896C-4445C762A864}" type="datetime1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B7EE-FFFD-434F-8AE7-A907FE4963C3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0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814F-E10A-47D5-B09C-1975BD9B359D}" type="datetime1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7245-877C-4EE3-8E33-85F6447FA371}" type="datetime1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8A7AD-AC8D-4FE0-948B-FC470F70F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418" y="177800"/>
            <a:ext cx="7412182" cy="2235200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US" sz="7200" b="1" spc="-150" dirty="0" smtClean="0">
                <a:solidFill>
                  <a:schemeClr val="bg1"/>
                </a:solidFill>
              </a:rPr>
              <a:t>GenMRP</a:t>
            </a:r>
            <a:endParaRPr lang="en-US" sz="7200" b="1" spc="-15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318" y="2209800"/>
            <a:ext cx="9296400" cy="1625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b="1" i="1" spc="-150" dirty="0">
                <a:solidFill>
                  <a:schemeClr val="bg1"/>
                </a:solidFill>
              </a:rPr>
              <a:t>Generating </a:t>
            </a:r>
            <a:r>
              <a:rPr lang="en-US" sz="3200" b="1" i="1" spc="-150" dirty="0" smtClean="0">
                <a:solidFill>
                  <a:schemeClr val="bg1"/>
                </a:solidFill>
              </a:rPr>
              <a:t>Optimized </a:t>
            </a:r>
            <a:r>
              <a:rPr lang="en-US" sz="3200" b="1" i="1" spc="-150" dirty="0">
                <a:solidFill>
                  <a:schemeClr val="bg1"/>
                </a:solidFill>
              </a:rPr>
              <a:t>MRP Lot Sizes Using</a:t>
            </a:r>
          </a:p>
          <a:p>
            <a:pPr algn="ctr"/>
            <a:r>
              <a:rPr lang="en-US" sz="3200" b="1" i="1" spc="-150" dirty="0">
                <a:solidFill>
                  <a:schemeClr val="bg1"/>
                </a:solidFill>
              </a:rPr>
              <a:t>Genetic </a:t>
            </a:r>
            <a:r>
              <a:rPr lang="en-US" sz="3200" b="1" i="1" spc="-150" dirty="0" smtClean="0">
                <a:solidFill>
                  <a:schemeClr val="bg1"/>
                </a:solidFill>
              </a:rPr>
              <a:t>Algorithm: Considering Supplier Deals</a:t>
            </a:r>
            <a:endParaRPr lang="en-US" sz="3200" b="1" i="1" spc="-15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75564" y="4800600"/>
            <a:ext cx="3733800" cy="12700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Nipuna </a:t>
            </a:r>
            <a:r>
              <a:rPr lang="en-US" sz="2800" b="1" dirty="0">
                <a:solidFill>
                  <a:schemeClr val="bg1"/>
                </a:solidFill>
              </a:rPr>
              <a:t>Thanura</a:t>
            </a:r>
          </a:p>
          <a:p>
            <a:pPr marL="365760" lvl="1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Udakara Rathnayake</a:t>
            </a:r>
          </a:p>
          <a:p>
            <a:pPr marL="365760" lvl="1" indent="0">
              <a:buNone/>
            </a:pP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0" y="6375400"/>
            <a:ext cx="9144000" cy="482600"/>
          </a:xfrm>
          <a:prstGeom prst="rect">
            <a:avLst/>
          </a:prstGeom>
          <a:solidFill>
            <a:srgbClr val="0066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636" y="4870271"/>
            <a:ext cx="4904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Supervised By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Dr. S.D. </a:t>
            </a:r>
            <a:r>
              <a:rPr lang="en-US" sz="2400" b="1" dirty="0" err="1" smtClean="0">
                <a:solidFill>
                  <a:schemeClr val="bg1"/>
                </a:solidFill>
              </a:rPr>
              <a:t>Dewasurendra</a:t>
            </a:r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chemeClr val="bg1"/>
                </a:solidFill>
              </a:rPr>
              <a:t>Mr. </a:t>
            </a:r>
            <a:r>
              <a:rPr lang="en-US" sz="2400" b="1" dirty="0" err="1" smtClean="0">
                <a:solidFill>
                  <a:schemeClr val="bg1"/>
                </a:solidFill>
              </a:rPr>
              <a:t>Lakshika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Rajakaruna</a:t>
            </a:r>
            <a:r>
              <a:rPr lang="en-US" sz="2400" b="1" dirty="0" smtClean="0">
                <a:solidFill>
                  <a:schemeClr val="bg1"/>
                </a:solidFill>
              </a:rPr>
              <a:t> (IFS)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>
              <a:buFont typeface="Wingdings" pitchFamily="2" charset="2"/>
              <a:buChar char="Ø"/>
            </a:pPr>
            <a:endParaRPr lang="en-US" sz="1400" dirty="0"/>
          </a:p>
          <a:p>
            <a:pPr marL="45720" indent="0">
              <a:buNone/>
            </a:pPr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5400"/>
            <a:ext cx="9144000" cy="482600"/>
          </a:xfrm>
          <a:solidFill>
            <a:srgbClr val="0066CC"/>
          </a:solidFill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477000" cy="4572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466034"/>
              </p:ext>
            </p:extLst>
          </p:nvPr>
        </p:nvGraphicFramePr>
        <p:xfrm>
          <a:off x="228600" y="1066800"/>
          <a:ext cx="8610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14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>
              <a:buFont typeface="Wingdings" pitchFamily="2" charset="2"/>
              <a:buChar char="Ø"/>
            </a:pPr>
            <a:endParaRPr lang="en-US" sz="1400" dirty="0"/>
          </a:p>
          <a:p>
            <a:pPr marL="45720" indent="0">
              <a:buNone/>
            </a:pPr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5400"/>
            <a:ext cx="9144000" cy="482600"/>
          </a:xfrm>
          <a:solidFill>
            <a:srgbClr val="0066CC"/>
          </a:solidFill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6400799" cy="685800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46664"/>
              </p:ext>
            </p:extLst>
          </p:nvPr>
        </p:nvGraphicFramePr>
        <p:xfrm>
          <a:off x="304800" y="990600"/>
          <a:ext cx="8458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80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0" y="6375400"/>
            <a:ext cx="9144000" cy="482600"/>
          </a:xfrm>
          <a:prstGeom prst="rect">
            <a:avLst/>
          </a:prstGeom>
          <a:solidFill>
            <a:srgbClr val="0066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6248400" cy="762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b="1" dirty="0" smtClean="0">
                <a:latin typeface="+mn-lt"/>
              </a:rPr>
              <a:t>Conclusion</a:t>
            </a:r>
            <a:endParaRPr lang="en-US" b="1" dirty="0">
              <a:latin typeface="+mn-lt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762000"/>
            <a:ext cx="8382000" cy="548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" lvl="1" indent="0">
              <a:buNone/>
            </a:pPr>
            <a:endParaRPr lang="en-US" dirty="0" smtClean="0"/>
          </a:p>
          <a:p>
            <a:pPr marL="388620" lvl="1" indent="-342900">
              <a:buFont typeface="Wingdings" pitchFamily="2" charset="2"/>
              <a:buChar char="Ø"/>
            </a:pPr>
            <a:r>
              <a:rPr lang="en-US" sz="2400" dirty="0" smtClean="0"/>
              <a:t>This project </a:t>
            </a:r>
            <a:r>
              <a:rPr lang="en-GB" sz="2400" dirty="0"/>
              <a:t>present a method to get an optimized </a:t>
            </a:r>
            <a:r>
              <a:rPr lang="en-GB" sz="2400" dirty="0" smtClean="0"/>
              <a:t>solution to multi-level, multi-product  MRP </a:t>
            </a:r>
            <a:r>
              <a:rPr lang="en-GB" sz="2400" dirty="0" smtClean="0"/>
              <a:t>problem</a:t>
            </a:r>
            <a:endParaRPr lang="en-GB" sz="2400" dirty="0" smtClean="0"/>
          </a:p>
          <a:p>
            <a:pPr marL="902970" lvl="2" indent="-457200">
              <a:buFont typeface="Wingdings" pitchFamily="2" charset="2"/>
              <a:buChar char="ü"/>
            </a:pPr>
            <a:r>
              <a:rPr lang="en-GB" dirty="0"/>
              <a:t>F</a:t>
            </a:r>
            <a:r>
              <a:rPr lang="en-GB" dirty="0" smtClean="0"/>
              <a:t>rom </a:t>
            </a:r>
            <a:r>
              <a:rPr lang="en-GB" dirty="0"/>
              <a:t>whom to </a:t>
            </a:r>
            <a:r>
              <a:rPr lang="en-GB" dirty="0" smtClean="0"/>
              <a:t>buy?</a:t>
            </a:r>
          </a:p>
          <a:p>
            <a:pPr marL="902970" lvl="2" indent="-457200">
              <a:buFont typeface="Wingdings" pitchFamily="2" charset="2"/>
              <a:buChar char="ü"/>
            </a:pPr>
            <a:r>
              <a:rPr lang="en-GB" dirty="0"/>
              <a:t>W</a:t>
            </a:r>
            <a:r>
              <a:rPr lang="en-GB" dirty="0" smtClean="0"/>
              <a:t>hen </a:t>
            </a:r>
            <a:r>
              <a:rPr lang="en-GB" dirty="0"/>
              <a:t>to buy </a:t>
            </a:r>
            <a:r>
              <a:rPr lang="en-GB" dirty="0" smtClean="0"/>
              <a:t>?</a:t>
            </a:r>
          </a:p>
          <a:p>
            <a:pPr marL="902970" lvl="2" indent="-457200">
              <a:buFont typeface="Wingdings" pitchFamily="2" charset="2"/>
              <a:buChar char="ü"/>
            </a:pPr>
            <a:r>
              <a:rPr lang="en-GB" dirty="0" smtClean="0"/>
              <a:t>What quantity should </a:t>
            </a:r>
            <a:r>
              <a:rPr lang="en-GB" dirty="0"/>
              <a:t>be </a:t>
            </a:r>
            <a:r>
              <a:rPr lang="en-GB" dirty="0" smtClean="0"/>
              <a:t>bought</a:t>
            </a:r>
            <a:r>
              <a:rPr lang="en-GB" dirty="0" smtClean="0"/>
              <a:t>?</a:t>
            </a:r>
          </a:p>
          <a:p>
            <a:pPr marL="902970" lvl="2" indent="-457200">
              <a:buFont typeface="Wingdings" pitchFamily="2" charset="2"/>
              <a:buChar char="ü"/>
            </a:pPr>
            <a:endParaRPr lang="en-US" sz="2000" dirty="0" smtClean="0"/>
          </a:p>
          <a:p>
            <a:pPr marL="388620" lvl="1" indent="-342900">
              <a:buFont typeface="Wingdings" pitchFamily="2" charset="2"/>
              <a:buChar char="Ø"/>
            </a:pPr>
            <a:r>
              <a:rPr lang="en-US" sz="2400" dirty="0" smtClean="0"/>
              <a:t>More cost </a:t>
            </a:r>
            <a:r>
              <a:rPr lang="en-US" sz="2400" dirty="0"/>
              <a:t>functions can be added </a:t>
            </a:r>
            <a:r>
              <a:rPr lang="en-US" sz="2400" dirty="0" smtClean="0"/>
              <a:t>directly to the database</a:t>
            </a:r>
          </a:p>
          <a:p>
            <a:pPr marL="388620" lvl="1" indent="-342900">
              <a:buFont typeface="Wingdings" pitchFamily="2" charset="2"/>
              <a:buChar char="Ø"/>
            </a:pPr>
            <a:endParaRPr lang="en-US" sz="2400" dirty="0" smtClean="0"/>
          </a:p>
          <a:p>
            <a:pPr marL="388620" lvl="1" indent="-342900">
              <a:buFont typeface="Wingdings" pitchFamily="2" charset="2"/>
              <a:buChar char="Ø"/>
            </a:pPr>
            <a:r>
              <a:rPr lang="en-US" sz="2400" dirty="0" smtClean="0"/>
              <a:t>Parallel computing is being implemented</a:t>
            </a:r>
          </a:p>
          <a:p>
            <a:pPr marL="45720" lvl="1" indent="0">
              <a:buNone/>
            </a:pPr>
            <a:endParaRPr lang="en-US" sz="2400" dirty="0" smtClean="0"/>
          </a:p>
          <a:p>
            <a:pPr marL="388620" lvl="1" indent="-342900">
              <a:buFont typeface="Wingdings" pitchFamily="2" charset="2"/>
              <a:buChar char="Ø"/>
            </a:pPr>
            <a:r>
              <a:rPr lang="en-US" sz="2400" dirty="0" smtClean="0"/>
              <a:t>This project is a continuation of </a:t>
            </a:r>
            <a:r>
              <a:rPr lang="en-US" sz="2400" dirty="0" smtClean="0"/>
              <a:t>an </a:t>
            </a:r>
            <a:r>
              <a:rPr lang="en-US" sz="2400" dirty="0" smtClean="0"/>
              <a:t>IFS project (by Mr. </a:t>
            </a:r>
            <a:r>
              <a:rPr lang="en-US" sz="2400" dirty="0" err="1" smtClean="0"/>
              <a:t>Lakshika</a:t>
            </a:r>
            <a:r>
              <a:rPr lang="en-US" sz="2400" dirty="0" smtClean="0"/>
              <a:t> </a:t>
            </a:r>
            <a:r>
              <a:rPr lang="en-US" sz="2400" dirty="0" err="1" smtClean="0"/>
              <a:t>Rajakaruna</a:t>
            </a:r>
            <a:r>
              <a:rPr lang="en-US" sz="2400" dirty="0" smtClean="0"/>
              <a:t>)</a:t>
            </a:r>
          </a:p>
          <a:p>
            <a:pPr marL="388620" lvl="1" indent="-342900">
              <a:buFont typeface="Wingdings" pitchFamily="2" charset="2"/>
              <a:buChar char="Ø"/>
            </a:pPr>
            <a:endParaRPr lang="en-US" dirty="0" smtClean="0"/>
          </a:p>
          <a:p>
            <a:pPr marL="388620" lvl="1" indent="-342900">
              <a:buFont typeface="Wingdings" pitchFamily="2" charset="2"/>
              <a:buChar char="Ø"/>
            </a:pPr>
            <a:endParaRPr lang="en-US" dirty="0" smtClean="0"/>
          </a:p>
          <a:p>
            <a:pPr marL="388620" lvl="1" indent="-342900">
              <a:buFont typeface="Wingdings" pitchFamily="2" charset="2"/>
              <a:buChar char="Ø"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6" y="27432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sz="6600" i="1" dirty="0" smtClean="0"/>
              <a:t>Thank You!</a:t>
            </a:r>
            <a:endParaRPr lang="en-US" sz="6600" i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0" y="6375400"/>
            <a:ext cx="9144000" cy="482600"/>
          </a:xfrm>
          <a:prstGeom prst="rect">
            <a:avLst/>
          </a:prstGeom>
          <a:solidFill>
            <a:srgbClr val="0066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6248400" cy="762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b="1" dirty="0" smtClean="0">
                <a:latin typeface="+mn-lt"/>
              </a:rPr>
              <a:t>Extra</a:t>
            </a:r>
            <a:endParaRPr lang="en-US" b="1" dirty="0">
              <a:latin typeface="+mn-lt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762000"/>
            <a:ext cx="8382000" cy="5486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lvl="1" indent="0">
              <a:buNone/>
            </a:pPr>
            <a:endParaRPr lang="en-US" dirty="0" smtClean="0"/>
          </a:p>
          <a:p>
            <a:pPr marL="388620" lvl="1" indent="-342900">
              <a:buFont typeface="Wingdings" pitchFamily="2" charset="2"/>
              <a:buChar char="Ø"/>
            </a:pPr>
            <a:endParaRPr lang="en-US" dirty="0" smtClean="0"/>
          </a:p>
          <a:p>
            <a:pPr marL="388620" lvl="1" indent="-342900">
              <a:buFont typeface="Wingdings" pitchFamily="2" charset="2"/>
              <a:buChar char="Ø"/>
            </a:pPr>
            <a:endParaRPr lang="en-US" dirty="0" smtClean="0"/>
          </a:p>
          <a:p>
            <a:pPr marL="388620" lvl="1" indent="-342900">
              <a:buFont typeface="Wingdings" pitchFamily="2" charset="2"/>
              <a:buChar char="Ø"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504093" cy="5943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b="1" dirty="0" smtClean="0"/>
              <a:t>Material Requirements Planning (MRP)</a:t>
            </a:r>
            <a:endParaRPr lang="en-US" sz="3600" dirty="0" smtClean="0"/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 marL="45720" indent="0">
              <a:buNone/>
            </a:pPr>
            <a:endParaRPr lang="en-US" sz="2000" b="1" dirty="0" smtClean="0"/>
          </a:p>
          <a:p>
            <a:pPr marL="45720" indent="0">
              <a:buNone/>
            </a:pPr>
            <a:endParaRPr lang="en-US" sz="2000" b="1" dirty="0" smtClean="0"/>
          </a:p>
          <a:p>
            <a:pPr marL="45720" indent="0">
              <a:buNone/>
            </a:pPr>
            <a:endParaRPr lang="en-US" sz="2000" b="1" dirty="0"/>
          </a:p>
          <a:p>
            <a:pPr marL="560070" indent="-514350" algn="just">
              <a:lnSpc>
                <a:spcPct val="110000"/>
              </a:lnSpc>
            </a:pPr>
            <a:r>
              <a:rPr lang="en-US" sz="2800" b="1" dirty="0" smtClean="0"/>
              <a:t>The production </a:t>
            </a:r>
            <a:r>
              <a:rPr lang="en-US" sz="2800" b="1" dirty="0"/>
              <a:t>planning, scheduling, and inventory control </a:t>
            </a:r>
            <a:r>
              <a:rPr lang="en-US" sz="2800" b="1" dirty="0" smtClean="0"/>
              <a:t>system</a:t>
            </a:r>
          </a:p>
          <a:p>
            <a:pPr marL="560070" indent="-514350" algn="just">
              <a:lnSpc>
                <a:spcPct val="110000"/>
              </a:lnSpc>
            </a:pPr>
            <a:r>
              <a:rPr lang="en-US" sz="2800" b="1" dirty="0" smtClean="0"/>
              <a:t> </a:t>
            </a:r>
            <a:r>
              <a:rPr lang="en-US" sz="2800" b="1" dirty="0"/>
              <a:t>U</a:t>
            </a:r>
            <a:r>
              <a:rPr lang="en-US" sz="2800" b="1" dirty="0" smtClean="0"/>
              <a:t>sed </a:t>
            </a:r>
            <a:r>
              <a:rPr lang="en-US" sz="2800" b="1" dirty="0"/>
              <a:t>to manage manufacturing </a:t>
            </a:r>
            <a:r>
              <a:rPr lang="en-US" sz="2800" b="1" dirty="0" smtClean="0"/>
              <a:t>processes</a:t>
            </a:r>
          </a:p>
          <a:p>
            <a:pPr marL="560070" indent="-514350" algn="just">
              <a:lnSpc>
                <a:spcPct val="110000"/>
              </a:lnSpc>
            </a:pPr>
            <a:r>
              <a:rPr lang="en-US" sz="2800" b="1" dirty="0" smtClean="0"/>
              <a:t>Answers the problems of:</a:t>
            </a:r>
          </a:p>
          <a:p>
            <a:pPr marL="960120" lvl="1" indent="-51435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smtClean="0"/>
              <a:t>When to buy?</a:t>
            </a:r>
          </a:p>
          <a:p>
            <a:pPr marL="960120" lvl="1" indent="-514350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b="1" dirty="0" smtClean="0"/>
              <a:t>What quantity?</a:t>
            </a:r>
            <a:br>
              <a:rPr lang="en-US" sz="2400" b="1" dirty="0" smtClean="0"/>
            </a:br>
            <a:endParaRPr lang="en-US" sz="2400" b="1" dirty="0" smtClean="0"/>
          </a:p>
          <a:p>
            <a:pPr marL="560070" indent="-514350" algn="just">
              <a:buFont typeface="Wingdings" pitchFamily="2" charset="2"/>
              <a:buChar char="§"/>
            </a:pP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5400"/>
            <a:ext cx="9144000" cy="482600"/>
          </a:xfrm>
          <a:solidFill>
            <a:srgbClr val="0066CC"/>
          </a:solidFill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UJD\Desktop\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867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5400"/>
            <a:ext cx="9144000" cy="482600"/>
          </a:xfrm>
          <a:solidFill>
            <a:srgbClr val="0066CC"/>
          </a:solidFill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60218"/>
            <a:ext cx="8305800" cy="573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lvl="1" indent="0" algn="ctr">
              <a:buFont typeface="Arial" pitchFamily="34" charset="0"/>
              <a:buNone/>
            </a:pPr>
            <a:r>
              <a:rPr lang="en-US" sz="3200" b="1" dirty="0" smtClean="0"/>
              <a:t>Genetic Algorithms (GA)</a:t>
            </a:r>
          </a:p>
          <a:p>
            <a:pPr marL="45720" lvl="1" indent="0" algn="just">
              <a:buFont typeface="Arial" pitchFamily="34" charset="0"/>
              <a:buNone/>
            </a:pPr>
            <a:endParaRPr lang="en-US" b="1" dirty="0" smtClean="0"/>
          </a:p>
          <a:p>
            <a:pPr marL="45720" lvl="1" indent="0" algn="just">
              <a:buFont typeface="Arial" pitchFamily="34" charset="0"/>
              <a:buNone/>
            </a:pPr>
            <a:endParaRPr lang="en-US" b="1" dirty="0" smtClean="0"/>
          </a:p>
          <a:p>
            <a:pPr marL="45720" lvl="1" indent="0" algn="just">
              <a:buFont typeface="Arial" pitchFamily="34" charset="0"/>
              <a:buNone/>
            </a:pPr>
            <a:endParaRPr lang="en-US" b="1" dirty="0" smtClean="0"/>
          </a:p>
          <a:p>
            <a:pPr marL="45720" lvl="1" indent="0" algn="just">
              <a:buFont typeface="Arial" pitchFamily="34" charset="0"/>
              <a:buNone/>
            </a:pPr>
            <a:endParaRPr lang="en-US" b="1" dirty="0" smtClean="0"/>
          </a:p>
          <a:p>
            <a:pPr marL="45720" lvl="1" indent="0" algn="just">
              <a:buNone/>
            </a:pPr>
            <a:endParaRPr lang="en-US" b="1" dirty="0"/>
          </a:p>
          <a:p>
            <a:pPr marL="45720" lvl="1" indent="0" algn="just">
              <a:buNone/>
            </a:pPr>
            <a:endParaRPr lang="en-US" sz="2600" b="1" dirty="0" smtClean="0"/>
          </a:p>
          <a:p>
            <a:pPr marL="502920" lvl="1" indent="-457200" algn="just">
              <a:buFont typeface="Wingdings" pitchFamily="2" charset="2"/>
              <a:buChar char="§"/>
            </a:pPr>
            <a:r>
              <a:rPr lang="en-US" sz="2600" b="1" dirty="0" smtClean="0"/>
              <a:t>A</a:t>
            </a:r>
            <a:r>
              <a:rPr lang="en-US" sz="2600" b="1" dirty="0" smtClean="0"/>
              <a:t> </a:t>
            </a:r>
            <a:r>
              <a:rPr lang="en-US" sz="2600" b="1" dirty="0"/>
              <a:t>search heuristic </a:t>
            </a:r>
            <a:r>
              <a:rPr lang="en-US" sz="2600" b="1" dirty="0" smtClean="0"/>
              <a:t>algorithm</a:t>
            </a:r>
          </a:p>
          <a:p>
            <a:pPr marL="502920" lvl="1" indent="-457200" algn="just">
              <a:buFont typeface="Wingdings" pitchFamily="2" charset="2"/>
              <a:buChar char="§"/>
            </a:pPr>
            <a:r>
              <a:rPr lang="en-US" sz="2600" b="1" dirty="0"/>
              <a:t>M</a:t>
            </a:r>
            <a:r>
              <a:rPr lang="en-US" sz="2600" b="1" dirty="0" smtClean="0"/>
              <a:t>imics the process of natural evolution</a:t>
            </a:r>
          </a:p>
          <a:p>
            <a:pPr marL="902970" lvl="2" indent="-457200" algn="just">
              <a:buFont typeface="Wingdings" pitchFamily="2" charset="2"/>
              <a:buChar char="ü"/>
            </a:pPr>
            <a:r>
              <a:rPr lang="en-US" sz="2200" b="1" dirty="0" smtClean="0"/>
              <a:t>Survival of the fittest</a:t>
            </a:r>
          </a:p>
          <a:p>
            <a:pPr marL="502920" lvl="1" indent="-457200" algn="just">
              <a:buFont typeface="Wingdings" pitchFamily="2" charset="2"/>
              <a:buChar char="§"/>
            </a:pPr>
            <a:r>
              <a:rPr lang="en-US" sz="2600" b="1" dirty="0" smtClean="0"/>
              <a:t>Ideal for highly constrained problems similar to MRP</a:t>
            </a:r>
          </a:p>
        </p:txBody>
      </p:sp>
      <p:pic>
        <p:nvPicPr>
          <p:cNvPr id="8" name="Picture 2" descr="C:\Users\UJD\Desktop\PROJECT presentation\GAPROC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066800"/>
            <a:ext cx="353924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59" y="5000624"/>
            <a:ext cx="8915400" cy="1374775"/>
          </a:xfrm>
        </p:spPr>
        <p:txBody>
          <a:bodyPr>
            <a:normAutofit/>
          </a:bodyPr>
          <a:lstStyle/>
          <a:p>
            <a:pPr marL="502920" indent="-457200" algn="just"/>
            <a:r>
              <a:rPr lang="en-US" sz="2800" b="1" dirty="0" smtClean="0"/>
              <a:t>Minimizes </a:t>
            </a:r>
            <a:r>
              <a:rPr lang="en-US" sz="2800" b="1" dirty="0"/>
              <a:t>the total </a:t>
            </a:r>
            <a:r>
              <a:rPr lang="en-US" sz="2800" b="1" dirty="0" smtClean="0"/>
              <a:t>cost by deciding  suitable suppliers and  lot-sizes.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0" y="6375400"/>
            <a:ext cx="9144000" cy="482600"/>
          </a:xfrm>
          <a:prstGeom prst="rect">
            <a:avLst/>
          </a:prstGeom>
          <a:solidFill>
            <a:srgbClr val="0066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1760"/>
            <a:ext cx="457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 GenMRP?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685800"/>
            <a:ext cx="54292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2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3246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900" b="1" dirty="0" smtClean="0"/>
              <a:t>What is  GenMRP?</a:t>
            </a:r>
          </a:p>
          <a:p>
            <a:pPr marL="0" indent="0" algn="just">
              <a:buNone/>
            </a:pPr>
            <a:endParaRPr lang="en-US" sz="3600" b="1" dirty="0" smtClean="0"/>
          </a:p>
          <a:p>
            <a:r>
              <a:rPr lang="en-GB" dirty="0" smtClean="0"/>
              <a:t>Generates optimized </a:t>
            </a:r>
            <a:r>
              <a:rPr lang="en-GB" dirty="0"/>
              <a:t>MRP </a:t>
            </a:r>
            <a:r>
              <a:rPr lang="en-GB" dirty="0" smtClean="0"/>
              <a:t>solutions </a:t>
            </a:r>
          </a:p>
          <a:p>
            <a:endParaRPr lang="en-GB" dirty="0" smtClean="0"/>
          </a:p>
          <a:p>
            <a:r>
              <a:rPr lang="en-GB" dirty="0" smtClean="0"/>
              <a:t>Considers</a:t>
            </a:r>
          </a:p>
          <a:p>
            <a:pPr lvl="2" algn="just">
              <a:buFont typeface="Wingdings" pitchFamily="2" charset="2"/>
              <a:buChar char="v"/>
            </a:pPr>
            <a:r>
              <a:rPr lang="en-GB" b="1" dirty="0" smtClean="0"/>
              <a:t>supplier </a:t>
            </a:r>
            <a:r>
              <a:rPr lang="en-GB" b="1" dirty="0"/>
              <a:t>discounts/deals </a:t>
            </a:r>
            <a:endParaRPr lang="en-GB" b="1" dirty="0" smtClean="0"/>
          </a:p>
          <a:p>
            <a:pPr lvl="2" algn="just">
              <a:buFont typeface="Wingdings" pitchFamily="2" charset="2"/>
              <a:buChar char="v"/>
            </a:pPr>
            <a:r>
              <a:rPr lang="en-GB" b="1" dirty="0" smtClean="0"/>
              <a:t>storage </a:t>
            </a:r>
            <a:r>
              <a:rPr lang="en-GB" b="1" dirty="0"/>
              <a:t>capacity limitations </a:t>
            </a:r>
            <a:endParaRPr lang="en-GB" b="1" dirty="0" smtClean="0"/>
          </a:p>
          <a:p>
            <a:pPr lvl="2" algn="just">
              <a:buFont typeface="Wingdings" pitchFamily="2" charset="2"/>
              <a:buChar char="v"/>
            </a:pPr>
            <a:r>
              <a:rPr lang="en-GB" b="1" dirty="0" smtClean="0"/>
              <a:t>Transportation/ Holding Costs</a:t>
            </a:r>
          </a:p>
          <a:p>
            <a:pPr lvl="2" algn="just">
              <a:buFont typeface="Wingdings" pitchFamily="2" charset="2"/>
              <a:buChar char="ü"/>
            </a:pPr>
            <a:endParaRPr lang="en-GB" dirty="0" smtClean="0"/>
          </a:p>
          <a:p>
            <a:pPr algn="just"/>
            <a:r>
              <a:rPr lang="en-GB" dirty="0" smtClean="0"/>
              <a:t>Answers</a:t>
            </a:r>
          </a:p>
          <a:p>
            <a:pPr lvl="2" algn="just">
              <a:buFont typeface="Wingdings" pitchFamily="2" charset="2"/>
              <a:buChar char="ü"/>
            </a:pPr>
            <a:r>
              <a:rPr lang="en-GB" dirty="0" smtClean="0"/>
              <a:t>From whom to buy?</a:t>
            </a:r>
          </a:p>
          <a:p>
            <a:pPr lvl="2" algn="just">
              <a:buFont typeface="Wingdings" pitchFamily="2" charset="2"/>
              <a:buChar char="ü"/>
            </a:pPr>
            <a:r>
              <a:rPr lang="en-GB" dirty="0" smtClean="0"/>
              <a:t>When to buy?</a:t>
            </a:r>
          </a:p>
          <a:p>
            <a:pPr lvl="2" algn="just">
              <a:buFont typeface="Wingdings" pitchFamily="2" charset="2"/>
              <a:buChar char="ü"/>
            </a:pPr>
            <a:r>
              <a:rPr lang="en-GB" dirty="0" smtClean="0"/>
              <a:t>What quantity should be bought?</a:t>
            </a:r>
          </a:p>
          <a:p>
            <a:pPr lvl="2" algn="just">
              <a:buFont typeface="Wingdings" pitchFamily="2" charset="2"/>
              <a:buChar char="ü"/>
            </a:pPr>
            <a:endParaRPr lang="en-GB" dirty="0" smtClean="0"/>
          </a:p>
          <a:p>
            <a:pPr algn="just"/>
            <a:r>
              <a:rPr lang="en-GB" dirty="0" smtClean="0"/>
              <a:t>A genetic </a:t>
            </a:r>
            <a:r>
              <a:rPr lang="en-GB" dirty="0"/>
              <a:t>algorithm </a:t>
            </a:r>
            <a:r>
              <a:rPr lang="en-GB" dirty="0" smtClean="0"/>
              <a:t>is used</a:t>
            </a:r>
            <a:endParaRPr lang="en-US" sz="3600" dirty="0"/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>
              <a:buFont typeface="Wingdings" pitchFamily="2" charset="2"/>
              <a:buChar char="Ø"/>
            </a:pPr>
            <a:endParaRPr lang="en-US" sz="1400" dirty="0"/>
          </a:p>
          <a:p>
            <a:pPr marL="45720" indent="0">
              <a:buNone/>
            </a:pPr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5400"/>
            <a:ext cx="9144000" cy="482600"/>
          </a:xfrm>
          <a:solidFill>
            <a:srgbClr val="0066CC"/>
          </a:solidFill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610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smtClean="0"/>
              <a:t>Related Work</a:t>
            </a:r>
            <a:endParaRPr lang="en-US" sz="3600" b="1" dirty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“</a:t>
            </a:r>
            <a:r>
              <a:rPr lang="en-GB" sz="2800" dirty="0"/>
              <a:t>MRP Lot Sizing Using Genetic Algorithms</a:t>
            </a:r>
            <a:r>
              <a:rPr lang="en-GB" sz="2800" dirty="0" smtClean="0"/>
              <a:t>”</a:t>
            </a:r>
            <a:r>
              <a:rPr lang="en-GB" sz="2800" dirty="0"/>
              <a:t> L. Q. D.J Stockton,</a:t>
            </a:r>
            <a:r>
              <a:rPr lang="en-GB" sz="2800" dirty="0" smtClean="0"/>
              <a:t> </a:t>
            </a:r>
            <a:r>
              <a:rPr lang="en-GB" sz="2800" dirty="0"/>
              <a:t>BPICS CONTROL, </a:t>
            </a:r>
            <a:r>
              <a:rPr lang="en-GB" sz="2800" dirty="0" smtClean="0"/>
              <a:t>1993</a:t>
            </a:r>
          </a:p>
          <a:p>
            <a:pPr lvl="1">
              <a:buFont typeface="Wingdings" pitchFamily="2" charset="2"/>
              <a:buChar char="ü"/>
            </a:pPr>
            <a:r>
              <a:rPr lang="en-GB" sz="2400" dirty="0" smtClean="0"/>
              <a:t>initial </a:t>
            </a:r>
            <a:r>
              <a:rPr lang="en-GB" sz="2400" dirty="0" smtClean="0"/>
              <a:t>efforts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“</a:t>
            </a:r>
            <a:r>
              <a:rPr lang="en-US" sz="2800" dirty="0"/>
              <a:t>Applying Genetic Algorithms for Inventory Lot-Sizing Problem with Supplier Selection under Storage Capacity Constraints” </a:t>
            </a:r>
            <a:r>
              <a:rPr lang="en-US" sz="2800" dirty="0" smtClean="0"/>
              <a:t>C. </a:t>
            </a:r>
            <a:r>
              <a:rPr lang="en-US" sz="2800" dirty="0" err="1"/>
              <a:t>Woarawichai</a:t>
            </a:r>
            <a:r>
              <a:rPr lang="en-US" sz="2800" dirty="0"/>
              <a:t>, </a:t>
            </a:r>
            <a:r>
              <a:rPr lang="en-US" sz="2800" dirty="0" smtClean="0"/>
              <a:t>K. </a:t>
            </a:r>
            <a:r>
              <a:rPr lang="en-US" sz="2800" dirty="0" err="1"/>
              <a:t>Kuruvit</a:t>
            </a:r>
            <a:r>
              <a:rPr lang="en-US" sz="2800" dirty="0"/>
              <a:t>, </a:t>
            </a:r>
            <a:r>
              <a:rPr lang="en-US" sz="2800" dirty="0" err="1" smtClean="0"/>
              <a:t>Paitoon</a:t>
            </a:r>
            <a:r>
              <a:rPr lang="en-US" sz="2800" dirty="0" smtClean="0"/>
              <a:t> V. ,2012</a:t>
            </a:r>
          </a:p>
          <a:p>
            <a:pPr lvl="1">
              <a:buFont typeface="Wingdings" pitchFamily="2" charset="2"/>
              <a:buChar char="ü"/>
            </a:pPr>
            <a:r>
              <a:rPr lang="en-GB" sz="2400" dirty="0"/>
              <a:t>H</a:t>
            </a:r>
            <a:r>
              <a:rPr lang="en-GB" sz="2400" dirty="0" smtClean="0"/>
              <a:t>as </a:t>
            </a:r>
            <a:r>
              <a:rPr lang="en-GB" sz="2400" dirty="0"/>
              <a:t>high relevance to </a:t>
            </a:r>
            <a:r>
              <a:rPr lang="en-GB" sz="2400" dirty="0" smtClean="0"/>
              <a:t>ours</a:t>
            </a:r>
          </a:p>
          <a:p>
            <a:pPr lvl="1">
              <a:buFont typeface="Wingdings" pitchFamily="2" charset="2"/>
              <a:buChar char="ü"/>
            </a:pPr>
            <a:endParaRPr lang="en-GB" sz="2400" dirty="0" smtClean="0"/>
          </a:p>
          <a:p>
            <a:r>
              <a:rPr lang="en-US" sz="2800" dirty="0" err="1"/>
              <a:t>AiPlAN</a:t>
            </a:r>
            <a:r>
              <a:rPr lang="en-US" sz="2800" dirty="0"/>
              <a:t>: Advanced Production Planning System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3600" dirty="0"/>
          </a:p>
          <a:p>
            <a:pPr>
              <a:buFont typeface="Wingdings" pitchFamily="2" charset="2"/>
              <a:buChar char="Ø"/>
            </a:pPr>
            <a:endParaRPr lang="en-US" sz="1400" dirty="0"/>
          </a:p>
          <a:p>
            <a:pPr marL="45720" indent="0">
              <a:buNone/>
            </a:pPr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5400"/>
            <a:ext cx="9144000" cy="482600"/>
          </a:xfrm>
          <a:solidFill>
            <a:srgbClr val="0066CC"/>
          </a:solidFill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0" y="6375400"/>
            <a:ext cx="9144000" cy="482600"/>
          </a:xfrm>
          <a:prstGeom prst="rect">
            <a:avLst/>
          </a:prstGeom>
          <a:solidFill>
            <a:srgbClr val="0066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6406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Methodology</a:t>
            </a:r>
            <a:endParaRPr lang="en-US" sz="3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54" b="359"/>
          <a:stretch/>
        </p:blipFill>
        <p:spPr>
          <a:xfrm>
            <a:off x="990599" y="3587966"/>
            <a:ext cx="6477000" cy="1864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077" y="3357133"/>
            <a:ext cx="240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Chromosome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240" y="5452070"/>
            <a:ext cx="2430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Sx</a:t>
            </a:r>
            <a:r>
              <a:rPr lang="en-US" sz="2000" b="1" dirty="0" smtClean="0"/>
              <a:t> = Supplier</a:t>
            </a:r>
          </a:p>
          <a:p>
            <a:r>
              <a:rPr lang="en-US" sz="2000" b="1" dirty="0" smtClean="0"/>
              <a:t>Q  = Order Quantity</a:t>
            </a:r>
          </a:p>
        </p:txBody>
      </p:sp>
      <p:pic>
        <p:nvPicPr>
          <p:cNvPr id="1026" name="Picture 2" descr="H:\P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8" y="1295400"/>
            <a:ext cx="6755243" cy="206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9077" y="838068"/>
            <a:ext cx="442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Planned Order Release (POR)</a:t>
            </a:r>
            <a:endParaRPr lang="en-US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0" y="6375400"/>
            <a:ext cx="9144000" cy="482600"/>
          </a:xfrm>
          <a:prstGeom prst="rect">
            <a:avLst/>
          </a:prstGeom>
          <a:solidFill>
            <a:srgbClr val="0066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6248400" cy="762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b="1" dirty="0" smtClean="0">
                <a:latin typeface="+mn-lt"/>
              </a:rPr>
              <a:t>Algorithm Flow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8</a:t>
            </a:fld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2514600" y="838200"/>
            <a:ext cx="1309608" cy="51258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Population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4448741" y="838200"/>
            <a:ext cx="1357604" cy="512585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4025347" y="1680788"/>
            <a:ext cx="2204392" cy="725979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Fitness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3930486" y="2697159"/>
            <a:ext cx="2394114" cy="725979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4025348" y="3713530"/>
            <a:ext cx="2204391" cy="725979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4025348" y="4729901"/>
            <a:ext cx="2204390" cy="725979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over</a:t>
            </a:r>
            <a:endParaRPr lang="en-US" dirty="0"/>
          </a:p>
        </p:txBody>
      </p:sp>
      <p:sp>
        <p:nvSpPr>
          <p:cNvPr id="24" name="Flowchart: Decision 23"/>
          <p:cNvSpPr/>
          <p:nvPr/>
        </p:nvSpPr>
        <p:spPr>
          <a:xfrm>
            <a:off x="4025348" y="5650576"/>
            <a:ext cx="2204390" cy="725979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2679158" y="4836599"/>
            <a:ext cx="980492" cy="51258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Elite 10%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0" idx="1"/>
          </p:cNvCxnSpPr>
          <p:nvPr/>
        </p:nvCxnSpPr>
        <p:spPr>
          <a:xfrm>
            <a:off x="3824208" y="1094493"/>
            <a:ext cx="62453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8" idx="0"/>
          </p:cNvCxnSpPr>
          <p:nvPr/>
        </p:nvCxnSpPr>
        <p:spPr>
          <a:xfrm>
            <a:off x="5127543" y="1350785"/>
            <a:ext cx="0" cy="33000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21" idx="0"/>
          </p:cNvCxnSpPr>
          <p:nvPr/>
        </p:nvCxnSpPr>
        <p:spPr>
          <a:xfrm>
            <a:off x="5127543" y="2406767"/>
            <a:ext cx="0" cy="2903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2" idx="0"/>
          </p:cNvCxnSpPr>
          <p:nvPr/>
        </p:nvCxnSpPr>
        <p:spPr>
          <a:xfrm>
            <a:off x="5127543" y="3423138"/>
            <a:ext cx="1" cy="2903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23" idx="0"/>
          </p:cNvCxnSpPr>
          <p:nvPr/>
        </p:nvCxnSpPr>
        <p:spPr>
          <a:xfrm flipH="1">
            <a:off x="5127543" y="4439509"/>
            <a:ext cx="1" cy="29039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24" idx="0"/>
          </p:cNvCxnSpPr>
          <p:nvPr/>
        </p:nvCxnSpPr>
        <p:spPr>
          <a:xfrm>
            <a:off x="5127543" y="5455880"/>
            <a:ext cx="0" cy="19469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1"/>
            <a:endCxn id="25" idx="0"/>
          </p:cNvCxnSpPr>
          <p:nvPr/>
        </p:nvCxnSpPr>
        <p:spPr>
          <a:xfrm rot="10800000" flipV="1">
            <a:off x="3169404" y="4076519"/>
            <a:ext cx="855944" cy="760079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5" idx="2"/>
            <a:endCxn id="24" idx="1"/>
          </p:cNvCxnSpPr>
          <p:nvPr/>
        </p:nvCxnSpPr>
        <p:spPr>
          <a:xfrm rot="16200000" flipH="1">
            <a:off x="3265185" y="5253403"/>
            <a:ext cx="664382" cy="855944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3"/>
            <a:endCxn id="20" idx="3"/>
          </p:cNvCxnSpPr>
          <p:nvPr/>
        </p:nvCxnSpPr>
        <p:spPr>
          <a:xfrm flipH="1" flipV="1">
            <a:off x="5806345" y="1094493"/>
            <a:ext cx="423393" cy="4919073"/>
          </a:xfrm>
          <a:prstGeom prst="bentConnector3">
            <a:avLst>
              <a:gd name="adj1" fmla="val -53992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25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25"/>
                            </p:stCondLst>
                            <p:childTnLst>
                              <p:par>
                                <p:cTn id="11" presetID="15" presetClass="emph" presetSubtype="0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25"/>
                            </p:stCondLst>
                            <p:childTnLst>
                              <p:par>
                                <p:cTn id="14" presetID="15" presetClass="emph" presetSubtype="0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25"/>
                            </p:stCondLst>
                            <p:childTnLst>
                              <p:par>
                                <p:cTn id="17" presetID="15" presetClass="emph" presetSubtype="0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25"/>
                            </p:stCondLst>
                            <p:childTnLst>
                              <p:par>
                                <p:cTn id="20" presetID="15" presetClass="emph" presetSubtype="0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925"/>
                            </p:stCondLst>
                            <p:childTnLst>
                              <p:par>
                                <p:cTn id="23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25"/>
                            </p:stCondLst>
                            <p:childTnLst>
                              <p:par>
                                <p:cTn id="26" presetID="15" presetClass="emph" presetSubtype="0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8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GenMRP</a:t>
            </a:r>
            <a:endParaRPr lang="en-US" dirty="0"/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0" y="6375400"/>
            <a:ext cx="9144000" cy="482600"/>
          </a:xfrm>
          <a:prstGeom prst="rect">
            <a:avLst/>
          </a:prstGeom>
          <a:solidFill>
            <a:srgbClr val="0066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GenMRP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201" y="76200"/>
            <a:ext cx="6248400" cy="762000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b="1" dirty="0" smtClean="0">
                <a:latin typeface="+mn-lt"/>
              </a:rPr>
              <a:t>Algorithm Flow</a:t>
            </a:r>
            <a:endParaRPr lang="en-US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8A7AD-AC8D-4FE0-948B-FC470F70FD0C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1752600"/>
            <a:ext cx="38862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" lvl="1" indent="0">
              <a:buNone/>
            </a:pPr>
            <a:r>
              <a:rPr lang="en-US" sz="3600" b="1" dirty="0"/>
              <a:t>Initial Population</a:t>
            </a:r>
          </a:p>
          <a:p>
            <a:pPr marL="45720" lvl="1" indent="0">
              <a:buNone/>
            </a:pPr>
            <a:endParaRPr lang="en-US" dirty="0"/>
          </a:p>
          <a:p>
            <a:pPr marL="38862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90% of the population is randomly filled</a:t>
            </a:r>
          </a:p>
          <a:p>
            <a:pPr marL="388620" lvl="1" indent="-342900">
              <a:buFont typeface="Wingdings" pitchFamily="2" charset="2"/>
              <a:buChar char="Ø"/>
            </a:pPr>
            <a:r>
              <a:rPr lang="en-US" dirty="0"/>
              <a:t>10% of the population is filled with quantities from Planned Order Release (POR)</a:t>
            </a:r>
          </a:p>
          <a:p>
            <a:pPr marL="38862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POR doesn’t have suppliers </a:t>
            </a:r>
          </a:p>
          <a:p>
            <a:pPr marL="38862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Suppliers are randomly filled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1752600"/>
            <a:ext cx="38862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2920" lvl="1" indent="-457200">
              <a:buFont typeface="Arial" pitchFamily="34" charset="0"/>
              <a:buChar char="•"/>
            </a:pPr>
            <a:r>
              <a:rPr lang="en-US" sz="2800" b="1" dirty="0"/>
              <a:t>Calculate Fitness</a:t>
            </a:r>
          </a:p>
          <a:p>
            <a:pPr marL="320040" lvl="2" indent="0">
              <a:buNone/>
            </a:pPr>
            <a:r>
              <a:rPr lang="en-US" sz="2400" dirty="0"/>
              <a:t>Get the inverse of the total cost as the fitness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495800" y="528782"/>
            <a:ext cx="1323109" cy="5380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Population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6354041" y="533400"/>
            <a:ext cx="1371600" cy="538018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5926282" y="1447800"/>
            <a:ext cx="2227118" cy="76200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Fitness</a:t>
            </a:r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5926283" y="2514600"/>
            <a:ext cx="2227117" cy="76200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5926283" y="3581400"/>
            <a:ext cx="2227117" cy="76200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5926283" y="4648200"/>
            <a:ext cx="2227116" cy="76200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over</a:t>
            </a:r>
            <a:endParaRPr lang="en-US" dirty="0"/>
          </a:p>
        </p:txBody>
      </p:sp>
      <p:sp>
        <p:nvSpPr>
          <p:cNvPr id="24" name="Flowchart: Decision 23"/>
          <p:cNvSpPr/>
          <p:nvPr/>
        </p:nvSpPr>
        <p:spPr>
          <a:xfrm>
            <a:off x="5926283" y="5614555"/>
            <a:ext cx="2227116" cy="762000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25" name="Flowchart: Alternate Process 24"/>
          <p:cNvSpPr/>
          <p:nvPr/>
        </p:nvSpPr>
        <p:spPr>
          <a:xfrm>
            <a:off x="4662054" y="4760191"/>
            <a:ext cx="990600" cy="53801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Elite 10%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0" idx="1"/>
          </p:cNvCxnSpPr>
          <p:nvPr/>
        </p:nvCxnSpPr>
        <p:spPr>
          <a:xfrm>
            <a:off x="5818909" y="802409"/>
            <a:ext cx="53513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8" idx="0"/>
          </p:cNvCxnSpPr>
          <p:nvPr/>
        </p:nvCxnSpPr>
        <p:spPr>
          <a:xfrm>
            <a:off x="7039841" y="1071418"/>
            <a:ext cx="0" cy="37638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21" idx="0"/>
          </p:cNvCxnSpPr>
          <p:nvPr/>
        </p:nvCxnSpPr>
        <p:spPr>
          <a:xfrm>
            <a:off x="7039841" y="2209800"/>
            <a:ext cx="1" cy="3048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2"/>
            <a:endCxn id="22" idx="0"/>
          </p:cNvCxnSpPr>
          <p:nvPr/>
        </p:nvCxnSpPr>
        <p:spPr>
          <a:xfrm>
            <a:off x="7039842" y="3276600"/>
            <a:ext cx="0" cy="3048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23" idx="0"/>
          </p:cNvCxnSpPr>
          <p:nvPr/>
        </p:nvCxnSpPr>
        <p:spPr>
          <a:xfrm flipH="1">
            <a:off x="7039841" y="4343400"/>
            <a:ext cx="1" cy="30480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2"/>
            <a:endCxn id="24" idx="0"/>
          </p:cNvCxnSpPr>
          <p:nvPr/>
        </p:nvCxnSpPr>
        <p:spPr>
          <a:xfrm>
            <a:off x="7039841" y="5410200"/>
            <a:ext cx="0" cy="20435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1"/>
            <a:endCxn id="25" idx="0"/>
          </p:cNvCxnSpPr>
          <p:nvPr/>
        </p:nvCxnSpPr>
        <p:spPr>
          <a:xfrm rot="10800000" flipV="1">
            <a:off x="5157355" y="3962399"/>
            <a:ext cx="768929" cy="797791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5" idx="2"/>
            <a:endCxn id="24" idx="1"/>
          </p:cNvCxnSpPr>
          <p:nvPr/>
        </p:nvCxnSpPr>
        <p:spPr>
          <a:xfrm rot="16200000" flipH="1">
            <a:off x="5193145" y="5262417"/>
            <a:ext cx="697346" cy="768929"/>
          </a:xfrm>
          <a:prstGeom prst="bentConnector2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3"/>
            <a:endCxn id="20" idx="3"/>
          </p:cNvCxnSpPr>
          <p:nvPr/>
        </p:nvCxnSpPr>
        <p:spPr>
          <a:xfrm flipH="1" flipV="1">
            <a:off x="7725641" y="802409"/>
            <a:ext cx="427758" cy="5193146"/>
          </a:xfrm>
          <a:prstGeom prst="bentConnector3">
            <a:avLst>
              <a:gd name="adj1" fmla="val -53441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81000" y="1752600"/>
            <a:ext cx="38862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2920" lvl="1" indent="-457200">
              <a:buFont typeface="Arial" pitchFamily="34" charset="0"/>
              <a:buChar char="•"/>
            </a:pPr>
            <a:r>
              <a:rPr lang="en-US" sz="3200" b="1" dirty="0"/>
              <a:t>Validation</a:t>
            </a:r>
          </a:p>
          <a:p>
            <a:pPr marL="320040" lvl="2" indent="0">
              <a:buNone/>
            </a:pPr>
            <a:r>
              <a:rPr lang="en-US" sz="2800" dirty="0"/>
              <a:t>Check whether the solution can fulfill the demand. </a:t>
            </a:r>
            <a:endParaRPr lang="en-US" sz="2000" dirty="0"/>
          </a:p>
        </p:txBody>
      </p:sp>
      <p:sp>
        <p:nvSpPr>
          <p:cNvPr id="98" name="Rectangle 97"/>
          <p:cNvSpPr/>
          <p:nvPr/>
        </p:nvSpPr>
        <p:spPr>
          <a:xfrm>
            <a:off x="381000" y="1752600"/>
            <a:ext cx="38862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 Sort by Fitness</a:t>
            </a:r>
          </a:p>
          <a:p>
            <a:pPr marL="45720" indent="0">
              <a:buNone/>
            </a:pPr>
            <a:r>
              <a:rPr lang="en-US" sz="2400" dirty="0" smtClean="0"/>
              <a:t>   Simple insertion sort</a:t>
            </a:r>
            <a:endParaRPr lang="en-US" sz="2800" b="1" dirty="0"/>
          </a:p>
        </p:txBody>
      </p:sp>
      <p:sp>
        <p:nvSpPr>
          <p:cNvPr id="99" name="Rectangle 98"/>
          <p:cNvSpPr/>
          <p:nvPr/>
        </p:nvSpPr>
        <p:spPr>
          <a:xfrm>
            <a:off x="381000" y="1752600"/>
            <a:ext cx="38862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 </a:t>
            </a:r>
            <a:r>
              <a:rPr lang="en-US" sz="2800" b="1" dirty="0"/>
              <a:t>Elitism</a:t>
            </a:r>
          </a:p>
          <a:p>
            <a:pPr marL="365760" lvl="1" indent="0">
              <a:buNone/>
            </a:pPr>
            <a:r>
              <a:rPr lang="en-US" sz="2400" dirty="0"/>
              <a:t>Allow the best 10% from the current generation to carry over to the next, unaltered.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9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autoRev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6" grpId="0" animBg="1"/>
      <p:bldP spid="8" grpId="0" animBg="1"/>
      <p:bldP spid="21" grpId="0" animBg="1"/>
      <p:bldP spid="22" grpId="0" animBg="1"/>
      <p:bldP spid="25" grpId="0" animBg="1"/>
      <p:bldP spid="97" grpId="0" animBg="1"/>
      <p:bldP spid="98" grpId="0" animBg="1"/>
      <p:bldP spid="9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3462</TotalTime>
  <Words>425</Words>
  <Application>Microsoft Office PowerPoint</Application>
  <PresentationFormat>On-screen Show (4:3)</PresentationFormat>
  <Paragraphs>165</Paragraphs>
  <Slides>14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GenMRP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Flow</vt:lpstr>
      <vt:lpstr>Algorithm Flow</vt:lpstr>
      <vt:lpstr>Results</vt:lpstr>
      <vt:lpstr>Results</vt:lpstr>
      <vt:lpstr>Conclusion</vt:lpstr>
      <vt:lpstr>Thank You!</vt:lpstr>
      <vt:lpstr>Extra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UJD</dc:creator>
  <cp:lastModifiedBy>UJD</cp:lastModifiedBy>
  <cp:revision>176</cp:revision>
  <dcterms:created xsi:type="dcterms:W3CDTF">2015-03-23T12:55:52Z</dcterms:created>
  <dcterms:modified xsi:type="dcterms:W3CDTF">2015-09-01T17:48:56Z</dcterms:modified>
</cp:coreProperties>
</file>