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9" r:id="rId3"/>
    <p:sldId id="257" r:id="rId4"/>
    <p:sldId id="258" r:id="rId5"/>
    <p:sldId id="27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path" initials="S" lastIdx="12" clrIdx="0">
    <p:extLst>
      <p:ext uri="{19B8F6BF-5375-455C-9EA6-DF929625EA0E}">
        <p15:presenceInfo xmlns:p15="http://schemas.microsoft.com/office/powerpoint/2012/main" xmlns="" userId="Sampat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2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Sheet1!$A$2:$A$15</c:f>
              <c:numCache>
                <c:formatCode>General</c:formatCode>
                <c:ptCount val="14"/>
                <c:pt idx="0">
                  <c:v>10</c:v>
                </c:pt>
                <c:pt idx="1">
                  <c:v>25</c:v>
                </c:pt>
                <c:pt idx="2">
                  <c:v>50</c:v>
                </c:pt>
                <c:pt idx="3">
                  <c:v>100</c:v>
                </c:pt>
                <c:pt idx="4">
                  <c:v>500</c:v>
                </c:pt>
                <c:pt idx="5">
                  <c:v>1000</c:v>
                </c:pt>
                <c:pt idx="6">
                  <c:v>2000</c:v>
                </c:pt>
                <c:pt idx="7">
                  <c:v>5000</c:v>
                </c:pt>
                <c:pt idx="8">
                  <c:v>10000</c:v>
                </c:pt>
                <c:pt idx="9">
                  <c:v>20000</c:v>
                </c:pt>
                <c:pt idx="10">
                  <c:v>30000</c:v>
                </c:pt>
                <c:pt idx="11">
                  <c:v>40000</c:v>
                </c:pt>
                <c:pt idx="12">
                  <c:v>50000</c:v>
                </c:pt>
                <c:pt idx="13">
                  <c:v>55686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89.1</c:v>
                </c:pt>
                <c:pt idx="1">
                  <c:v>96.1</c:v>
                </c:pt>
                <c:pt idx="2">
                  <c:v>96.3</c:v>
                </c:pt>
                <c:pt idx="3">
                  <c:v>97.3</c:v>
                </c:pt>
                <c:pt idx="4">
                  <c:v>98.2</c:v>
                </c:pt>
                <c:pt idx="5">
                  <c:v>99</c:v>
                </c:pt>
                <c:pt idx="6">
                  <c:v>99</c:v>
                </c:pt>
                <c:pt idx="7">
                  <c:v>99</c:v>
                </c:pt>
                <c:pt idx="8">
                  <c:v>99.1</c:v>
                </c:pt>
                <c:pt idx="9">
                  <c:v>98.9</c:v>
                </c:pt>
                <c:pt idx="10">
                  <c:v>98.9</c:v>
                </c:pt>
                <c:pt idx="11">
                  <c:v>98.9</c:v>
                </c:pt>
                <c:pt idx="12">
                  <c:v>98.9</c:v>
                </c:pt>
                <c:pt idx="13">
                  <c:v>98.9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>
              <a:solidFill>
                <a:schemeClr val="accent1"/>
              </a:solidFill>
            </a:ln>
          </c:spPr>
        </c:dropLines>
        <c:marker val="1"/>
        <c:smooth val="0"/>
        <c:axId val="107552768"/>
        <c:axId val="38490048"/>
      </c:lineChart>
      <c:catAx>
        <c:axId val="1075527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solidFill>
                      <a:schemeClr val="tx2"/>
                    </a:solidFill>
                  </a:defRPr>
                </a:pPr>
                <a:r>
                  <a:rPr lang="en-US" dirty="0" smtClean="0">
                    <a:solidFill>
                      <a:schemeClr val="tx2"/>
                    </a:solidFill>
                  </a:rPr>
                  <a:t>No.</a:t>
                </a:r>
                <a:r>
                  <a:rPr lang="en-US" baseline="0" dirty="0" smtClean="0">
                    <a:solidFill>
                      <a:schemeClr val="tx2"/>
                    </a:solidFill>
                  </a:rPr>
                  <a:t> of features</a:t>
                </a:r>
                <a:endParaRPr lang="en-US" dirty="0">
                  <a:solidFill>
                    <a:schemeClr val="tx2"/>
                  </a:solidFill>
                </a:endParaRP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tx2"/>
                </a:solidFill>
              </a:defRPr>
            </a:pPr>
            <a:endParaRPr lang="en-US"/>
          </a:p>
        </c:txPr>
        <c:crossAx val="38490048"/>
        <c:crosses val="autoZero"/>
        <c:auto val="1"/>
        <c:lblAlgn val="ctr"/>
        <c:lblOffset val="100"/>
        <c:noMultiLvlLbl val="0"/>
      </c:catAx>
      <c:valAx>
        <c:axId val="3849004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>
                    <a:solidFill>
                      <a:schemeClr val="tx2"/>
                    </a:solidFill>
                  </a:defRPr>
                </a:pPr>
                <a:r>
                  <a:rPr lang="en-US" dirty="0" smtClean="0">
                    <a:solidFill>
                      <a:schemeClr val="tx2"/>
                    </a:solidFill>
                  </a:rPr>
                  <a:t>Accuracy</a:t>
                </a:r>
                <a:r>
                  <a:rPr lang="en-US" baseline="0" dirty="0" smtClean="0">
                    <a:solidFill>
                      <a:schemeClr val="tx2"/>
                    </a:solidFill>
                  </a:rPr>
                  <a:t> / %</a:t>
                </a:r>
                <a:endParaRPr lang="en-US" dirty="0">
                  <a:solidFill>
                    <a:schemeClr val="tx2"/>
                  </a:solidFill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tx2"/>
                </a:solidFill>
              </a:defRPr>
            </a:pPr>
            <a:endParaRPr lang="en-US"/>
          </a:p>
        </c:txPr>
        <c:crossAx val="1075527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9EAE63-2D6E-4B92-90F2-2A080E2B9696}" type="doc">
      <dgm:prSet loTypeId="urn:microsoft.com/office/officeart/2009/3/layout/RandomtoResultProcess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FD468C-17BF-49AD-96B4-1117083BF473}">
      <dgm:prSet custT="1"/>
      <dgm:spPr/>
      <dgm:t>
        <a:bodyPr/>
        <a:lstStyle/>
        <a:p>
          <a:pPr rtl="0"/>
          <a:r>
            <a:rPr lang="en-US" sz="1800" dirty="0" smtClean="0">
              <a:solidFill>
                <a:schemeClr val="tx2"/>
              </a:solidFill>
            </a:rPr>
            <a:t>Copy client request</a:t>
          </a:r>
          <a:endParaRPr lang="en-US" sz="1800" dirty="0">
            <a:solidFill>
              <a:schemeClr val="tx2"/>
            </a:solidFill>
          </a:endParaRPr>
        </a:p>
      </dgm:t>
    </dgm:pt>
    <dgm:pt modelId="{77350E08-24FA-4811-9793-52DF00C039CD}" type="parTrans" cxnId="{3B203575-C9F7-499C-9335-CDA5F14190C4}">
      <dgm:prSet/>
      <dgm:spPr/>
      <dgm:t>
        <a:bodyPr/>
        <a:lstStyle/>
        <a:p>
          <a:endParaRPr lang="en-US"/>
        </a:p>
      </dgm:t>
    </dgm:pt>
    <dgm:pt modelId="{AC518CC1-97A3-4F30-924A-75B20BDBF262}" type="sibTrans" cxnId="{3B203575-C9F7-499C-9335-CDA5F14190C4}">
      <dgm:prSet/>
      <dgm:spPr/>
      <dgm:t>
        <a:bodyPr/>
        <a:lstStyle/>
        <a:p>
          <a:endParaRPr lang="en-US"/>
        </a:p>
      </dgm:t>
    </dgm:pt>
    <dgm:pt modelId="{B2ACE0EE-6BE4-4E80-A013-EF9B50C3FFA6}">
      <dgm:prSet custT="1"/>
      <dgm:spPr/>
      <dgm:t>
        <a:bodyPr/>
        <a:lstStyle/>
        <a:p>
          <a:pPr rtl="0"/>
          <a:r>
            <a:rPr lang="en-US" sz="1800" dirty="0" smtClean="0">
              <a:solidFill>
                <a:schemeClr val="tx2"/>
              </a:solidFill>
            </a:rPr>
            <a:t>Check URL</a:t>
          </a:r>
          <a:endParaRPr lang="en-US" sz="1800" dirty="0">
            <a:solidFill>
              <a:schemeClr val="tx2"/>
            </a:solidFill>
          </a:endParaRPr>
        </a:p>
      </dgm:t>
    </dgm:pt>
    <dgm:pt modelId="{DCDE4970-0045-4E2A-9A7C-56A6E2D70593}" type="parTrans" cxnId="{957F11F9-DDB9-45DC-BD6F-1F6ED517E2FF}">
      <dgm:prSet/>
      <dgm:spPr/>
      <dgm:t>
        <a:bodyPr/>
        <a:lstStyle/>
        <a:p>
          <a:endParaRPr lang="en-US"/>
        </a:p>
      </dgm:t>
    </dgm:pt>
    <dgm:pt modelId="{07F50C88-B4DF-4B99-99B3-E63F546BB242}" type="sibTrans" cxnId="{957F11F9-DDB9-45DC-BD6F-1F6ED517E2FF}">
      <dgm:prSet/>
      <dgm:spPr/>
      <dgm:t>
        <a:bodyPr/>
        <a:lstStyle/>
        <a:p>
          <a:endParaRPr lang="en-US"/>
        </a:p>
      </dgm:t>
    </dgm:pt>
    <dgm:pt modelId="{3BACF11A-719F-4BE8-8628-6F78552AFC83}">
      <dgm:prSet custT="1"/>
      <dgm:spPr/>
      <dgm:t>
        <a:bodyPr/>
        <a:lstStyle/>
        <a:p>
          <a:pPr rtl="0"/>
          <a:r>
            <a:rPr lang="en-US" sz="1800" dirty="0" smtClean="0">
              <a:solidFill>
                <a:schemeClr val="tx2"/>
              </a:solidFill>
            </a:rPr>
            <a:t>Get web content</a:t>
          </a:r>
          <a:endParaRPr lang="en-US" sz="1800" dirty="0">
            <a:solidFill>
              <a:schemeClr val="tx2"/>
            </a:solidFill>
          </a:endParaRPr>
        </a:p>
      </dgm:t>
    </dgm:pt>
    <dgm:pt modelId="{E51DCACE-B9F3-44D0-BF6E-B2D1C20332B0}" type="parTrans" cxnId="{E6BEBBAB-C831-4F98-A8C1-6EA903A671C5}">
      <dgm:prSet/>
      <dgm:spPr/>
      <dgm:t>
        <a:bodyPr/>
        <a:lstStyle/>
        <a:p>
          <a:endParaRPr lang="en-US"/>
        </a:p>
      </dgm:t>
    </dgm:pt>
    <dgm:pt modelId="{F52ED6A1-B1F5-4FD0-85C0-6A4B0991E2AF}" type="sibTrans" cxnId="{E6BEBBAB-C831-4F98-A8C1-6EA903A671C5}">
      <dgm:prSet/>
      <dgm:spPr/>
      <dgm:t>
        <a:bodyPr/>
        <a:lstStyle/>
        <a:p>
          <a:endParaRPr lang="en-US"/>
        </a:p>
      </dgm:t>
    </dgm:pt>
    <dgm:pt modelId="{2C934031-3C14-4DEB-B40B-5DC3B13746B6}">
      <dgm:prSet custT="1"/>
      <dgm:spPr/>
      <dgm:t>
        <a:bodyPr/>
        <a:lstStyle/>
        <a:p>
          <a:pPr rtl="0"/>
          <a:r>
            <a:rPr lang="en-US" sz="1800" dirty="0" smtClean="0">
              <a:solidFill>
                <a:schemeClr val="tx2"/>
              </a:solidFill>
            </a:rPr>
            <a:t>Classify web content</a:t>
          </a:r>
          <a:endParaRPr lang="en-US" sz="1800" dirty="0">
            <a:solidFill>
              <a:schemeClr val="tx2"/>
            </a:solidFill>
          </a:endParaRPr>
        </a:p>
      </dgm:t>
    </dgm:pt>
    <dgm:pt modelId="{75BEB4B2-FCF1-4DEA-8ED0-CE2291895AC8}" type="parTrans" cxnId="{F9A777B7-A866-4344-AB1A-F8CDB42C2397}">
      <dgm:prSet/>
      <dgm:spPr/>
      <dgm:t>
        <a:bodyPr/>
        <a:lstStyle/>
        <a:p>
          <a:endParaRPr lang="en-US"/>
        </a:p>
      </dgm:t>
    </dgm:pt>
    <dgm:pt modelId="{CBE0AA71-4ED5-4998-A7DB-536093E285A7}" type="sibTrans" cxnId="{F9A777B7-A866-4344-AB1A-F8CDB42C2397}">
      <dgm:prSet/>
      <dgm:spPr/>
      <dgm:t>
        <a:bodyPr/>
        <a:lstStyle/>
        <a:p>
          <a:endParaRPr lang="en-US"/>
        </a:p>
      </dgm:t>
    </dgm:pt>
    <dgm:pt modelId="{981500C4-5EC8-4E4C-92DE-B4DF342B40F9}">
      <dgm:prSet custT="1"/>
      <dgm:spPr>
        <a:noFill/>
      </dgm:spPr>
      <dgm:t>
        <a:bodyPr/>
        <a:lstStyle/>
        <a:p>
          <a:pPr rtl="0"/>
          <a:endParaRPr lang="en-US" sz="1800" dirty="0">
            <a:solidFill>
              <a:schemeClr val="bg1"/>
            </a:solidFill>
          </a:endParaRPr>
        </a:p>
      </dgm:t>
    </dgm:pt>
    <dgm:pt modelId="{8C47583E-BF58-47C5-B5D1-F55908529F7D}" type="sibTrans" cxnId="{5AAE9647-E9A2-4A43-9FD0-74F1C2B84B5A}">
      <dgm:prSet/>
      <dgm:spPr/>
      <dgm:t>
        <a:bodyPr/>
        <a:lstStyle/>
        <a:p>
          <a:endParaRPr lang="en-US"/>
        </a:p>
      </dgm:t>
    </dgm:pt>
    <dgm:pt modelId="{6B88B7FB-34EF-4719-A6F6-2C7363F101CF}" type="parTrans" cxnId="{5AAE9647-E9A2-4A43-9FD0-74F1C2B84B5A}">
      <dgm:prSet/>
      <dgm:spPr/>
      <dgm:t>
        <a:bodyPr/>
        <a:lstStyle/>
        <a:p>
          <a:endParaRPr lang="en-US"/>
        </a:p>
      </dgm:t>
    </dgm:pt>
    <dgm:pt modelId="{2D990AF6-792B-43F7-81DB-4CA1A87BF98D}" type="pres">
      <dgm:prSet presAssocID="{3C9EAE63-2D6E-4B92-90F2-2A080E2B9696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49E3360-22E5-4C0E-858A-BB3959AE1265}" type="pres">
      <dgm:prSet presAssocID="{53FD468C-17BF-49AD-96B4-1117083BF473}" presName="chaos" presStyleCnt="0"/>
      <dgm:spPr/>
      <dgm:t>
        <a:bodyPr/>
        <a:lstStyle/>
        <a:p>
          <a:endParaRPr lang="en-US"/>
        </a:p>
      </dgm:t>
    </dgm:pt>
    <dgm:pt modelId="{A1C7F2D3-BE33-4A1E-9102-9FAE87C777FC}" type="pres">
      <dgm:prSet presAssocID="{53FD468C-17BF-49AD-96B4-1117083BF473}" presName="parTx1" presStyleLbl="revTx" presStyleIdx="0" presStyleCnt="4"/>
      <dgm:spPr/>
      <dgm:t>
        <a:bodyPr/>
        <a:lstStyle/>
        <a:p>
          <a:endParaRPr lang="en-US"/>
        </a:p>
      </dgm:t>
    </dgm:pt>
    <dgm:pt modelId="{DEF37154-73CE-48D5-99BD-2AB64B9D9E03}" type="pres">
      <dgm:prSet presAssocID="{53FD468C-17BF-49AD-96B4-1117083BF473}" presName="c1" presStyleLbl="node1" presStyleIdx="0" presStyleCnt="19"/>
      <dgm:spPr/>
      <dgm:t>
        <a:bodyPr/>
        <a:lstStyle/>
        <a:p>
          <a:endParaRPr lang="en-US"/>
        </a:p>
      </dgm:t>
    </dgm:pt>
    <dgm:pt modelId="{1D9C72A5-5799-42E4-B5C2-99FC9D55458F}" type="pres">
      <dgm:prSet presAssocID="{53FD468C-17BF-49AD-96B4-1117083BF473}" presName="c2" presStyleLbl="node1" presStyleIdx="1" presStyleCnt="19"/>
      <dgm:spPr/>
      <dgm:t>
        <a:bodyPr/>
        <a:lstStyle/>
        <a:p>
          <a:endParaRPr lang="en-US"/>
        </a:p>
      </dgm:t>
    </dgm:pt>
    <dgm:pt modelId="{E822E6DA-F68D-4961-AB71-20B237744E23}" type="pres">
      <dgm:prSet presAssocID="{53FD468C-17BF-49AD-96B4-1117083BF473}" presName="c3" presStyleLbl="node1" presStyleIdx="2" presStyleCnt="19"/>
      <dgm:spPr/>
      <dgm:t>
        <a:bodyPr/>
        <a:lstStyle/>
        <a:p>
          <a:endParaRPr lang="en-US"/>
        </a:p>
      </dgm:t>
    </dgm:pt>
    <dgm:pt modelId="{3F9FD1B1-2976-4831-A084-7C663E440966}" type="pres">
      <dgm:prSet presAssocID="{53FD468C-17BF-49AD-96B4-1117083BF473}" presName="c4" presStyleLbl="node1" presStyleIdx="3" presStyleCnt="19"/>
      <dgm:spPr/>
      <dgm:t>
        <a:bodyPr/>
        <a:lstStyle/>
        <a:p>
          <a:endParaRPr lang="en-US"/>
        </a:p>
      </dgm:t>
    </dgm:pt>
    <dgm:pt modelId="{BC4DCFE2-5C19-44AC-9E93-B4DFE670E623}" type="pres">
      <dgm:prSet presAssocID="{53FD468C-17BF-49AD-96B4-1117083BF473}" presName="c5" presStyleLbl="node1" presStyleIdx="4" presStyleCnt="19"/>
      <dgm:spPr/>
      <dgm:t>
        <a:bodyPr/>
        <a:lstStyle/>
        <a:p>
          <a:endParaRPr lang="en-US"/>
        </a:p>
      </dgm:t>
    </dgm:pt>
    <dgm:pt modelId="{CB16AF12-E390-4257-83C0-E6695948BFB4}" type="pres">
      <dgm:prSet presAssocID="{53FD468C-17BF-49AD-96B4-1117083BF473}" presName="c6" presStyleLbl="node1" presStyleIdx="5" presStyleCnt="19"/>
      <dgm:spPr/>
      <dgm:t>
        <a:bodyPr/>
        <a:lstStyle/>
        <a:p>
          <a:endParaRPr lang="en-US"/>
        </a:p>
      </dgm:t>
    </dgm:pt>
    <dgm:pt modelId="{DE7FA84F-2D3F-4465-9BDD-442219F60255}" type="pres">
      <dgm:prSet presAssocID="{53FD468C-17BF-49AD-96B4-1117083BF473}" presName="c7" presStyleLbl="node1" presStyleIdx="6" presStyleCnt="19"/>
      <dgm:spPr/>
      <dgm:t>
        <a:bodyPr/>
        <a:lstStyle/>
        <a:p>
          <a:endParaRPr lang="en-US"/>
        </a:p>
      </dgm:t>
    </dgm:pt>
    <dgm:pt modelId="{C1AAA0C6-5E5B-4B28-BEDA-87C2FFBB385B}" type="pres">
      <dgm:prSet presAssocID="{53FD468C-17BF-49AD-96B4-1117083BF473}" presName="c8" presStyleLbl="node1" presStyleIdx="7" presStyleCnt="19"/>
      <dgm:spPr/>
      <dgm:t>
        <a:bodyPr/>
        <a:lstStyle/>
        <a:p>
          <a:endParaRPr lang="en-US"/>
        </a:p>
      </dgm:t>
    </dgm:pt>
    <dgm:pt modelId="{C0569292-4FEE-4043-9C30-37E3B7DB0F20}" type="pres">
      <dgm:prSet presAssocID="{53FD468C-17BF-49AD-96B4-1117083BF473}" presName="c9" presStyleLbl="node1" presStyleIdx="8" presStyleCnt="19"/>
      <dgm:spPr/>
      <dgm:t>
        <a:bodyPr/>
        <a:lstStyle/>
        <a:p>
          <a:endParaRPr lang="en-US"/>
        </a:p>
      </dgm:t>
    </dgm:pt>
    <dgm:pt modelId="{9F03C816-A8A5-48FB-97B9-A49EAF909E4D}" type="pres">
      <dgm:prSet presAssocID="{53FD468C-17BF-49AD-96B4-1117083BF473}" presName="c10" presStyleLbl="node1" presStyleIdx="9" presStyleCnt="19"/>
      <dgm:spPr/>
      <dgm:t>
        <a:bodyPr/>
        <a:lstStyle/>
        <a:p>
          <a:endParaRPr lang="en-US"/>
        </a:p>
      </dgm:t>
    </dgm:pt>
    <dgm:pt modelId="{0BF3CF2C-1236-4B28-BA97-938A5B23E0B1}" type="pres">
      <dgm:prSet presAssocID="{53FD468C-17BF-49AD-96B4-1117083BF473}" presName="c11" presStyleLbl="node1" presStyleIdx="10" presStyleCnt="19"/>
      <dgm:spPr/>
      <dgm:t>
        <a:bodyPr/>
        <a:lstStyle/>
        <a:p>
          <a:endParaRPr lang="en-US"/>
        </a:p>
      </dgm:t>
    </dgm:pt>
    <dgm:pt modelId="{016E7C2E-885D-4128-940F-CEED4AEBD1AF}" type="pres">
      <dgm:prSet presAssocID="{53FD468C-17BF-49AD-96B4-1117083BF473}" presName="c12" presStyleLbl="node1" presStyleIdx="11" presStyleCnt="19"/>
      <dgm:spPr/>
      <dgm:t>
        <a:bodyPr/>
        <a:lstStyle/>
        <a:p>
          <a:endParaRPr lang="en-US"/>
        </a:p>
      </dgm:t>
    </dgm:pt>
    <dgm:pt modelId="{18618FE8-C787-41BA-B0EF-ECBD988E1619}" type="pres">
      <dgm:prSet presAssocID="{53FD468C-17BF-49AD-96B4-1117083BF473}" presName="c13" presStyleLbl="node1" presStyleIdx="12" presStyleCnt="19"/>
      <dgm:spPr/>
      <dgm:t>
        <a:bodyPr/>
        <a:lstStyle/>
        <a:p>
          <a:endParaRPr lang="en-US"/>
        </a:p>
      </dgm:t>
    </dgm:pt>
    <dgm:pt modelId="{C7DD2878-1D47-45DB-B14D-4829EFBDC7C4}" type="pres">
      <dgm:prSet presAssocID="{53FD468C-17BF-49AD-96B4-1117083BF473}" presName="c14" presStyleLbl="node1" presStyleIdx="13" presStyleCnt="19"/>
      <dgm:spPr/>
      <dgm:t>
        <a:bodyPr/>
        <a:lstStyle/>
        <a:p>
          <a:endParaRPr lang="en-US"/>
        </a:p>
      </dgm:t>
    </dgm:pt>
    <dgm:pt modelId="{2CCF10EC-AC5B-446F-A2C7-6D29FD09AB63}" type="pres">
      <dgm:prSet presAssocID="{53FD468C-17BF-49AD-96B4-1117083BF473}" presName="c15" presStyleLbl="node1" presStyleIdx="14" presStyleCnt="19"/>
      <dgm:spPr/>
      <dgm:t>
        <a:bodyPr/>
        <a:lstStyle/>
        <a:p>
          <a:endParaRPr lang="en-US"/>
        </a:p>
      </dgm:t>
    </dgm:pt>
    <dgm:pt modelId="{A18F2EE4-9CE0-4665-B82C-AB92D8222557}" type="pres">
      <dgm:prSet presAssocID="{53FD468C-17BF-49AD-96B4-1117083BF473}" presName="c16" presStyleLbl="node1" presStyleIdx="15" presStyleCnt="19"/>
      <dgm:spPr/>
      <dgm:t>
        <a:bodyPr/>
        <a:lstStyle/>
        <a:p>
          <a:endParaRPr lang="en-US"/>
        </a:p>
      </dgm:t>
    </dgm:pt>
    <dgm:pt modelId="{68C76F46-CEEE-4E0E-8798-4706ABD034C4}" type="pres">
      <dgm:prSet presAssocID="{53FD468C-17BF-49AD-96B4-1117083BF473}" presName="c17" presStyleLbl="node1" presStyleIdx="16" presStyleCnt="19"/>
      <dgm:spPr/>
      <dgm:t>
        <a:bodyPr/>
        <a:lstStyle/>
        <a:p>
          <a:endParaRPr lang="en-US"/>
        </a:p>
      </dgm:t>
    </dgm:pt>
    <dgm:pt modelId="{EEE818E4-4F98-42EE-B1AE-DCC532E0F54E}" type="pres">
      <dgm:prSet presAssocID="{53FD468C-17BF-49AD-96B4-1117083BF473}" presName="c18" presStyleLbl="node1" presStyleIdx="17" presStyleCnt="19"/>
      <dgm:spPr/>
      <dgm:t>
        <a:bodyPr/>
        <a:lstStyle/>
        <a:p>
          <a:endParaRPr lang="en-US"/>
        </a:p>
      </dgm:t>
    </dgm:pt>
    <dgm:pt modelId="{4610BDC7-08D7-450F-8575-22EE40E3E6ED}" type="pres">
      <dgm:prSet presAssocID="{AC518CC1-97A3-4F30-924A-75B20BDBF262}" presName="chevronComposite1" presStyleCnt="0"/>
      <dgm:spPr/>
      <dgm:t>
        <a:bodyPr/>
        <a:lstStyle/>
        <a:p>
          <a:endParaRPr lang="en-US"/>
        </a:p>
      </dgm:t>
    </dgm:pt>
    <dgm:pt modelId="{B6FDF212-EEFA-4E0E-8351-BCE782D00788}" type="pres">
      <dgm:prSet presAssocID="{AC518CC1-97A3-4F30-924A-75B20BDBF262}" presName="chevron1" presStyleLbl="sibTrans2D1" presStyleIdx="0" presStyleCnt="4"/>
      <dgm:spPr/>
      <dgm:t>
        <a:bodyPr/>
        <a:lstStyle/>
        <a:p>
          <a:endParaRPr lang="en-US"/>
        </a:p>
      </dgm:t>
    </dgm:pt>
    <dgm:pt modelId="{EBE911B3-0C30-4CCC-995D-CA6F2672BF84}" type="pres">
      <dgm:prSet presAssocID="{AC518CC1-97A3-4F30-924A-75B20BDBF262}" presName="spChevron1" presStyleCnt="0"/>
      <dgm:spPr/>
      <dgm:t>
        <a:bodyPr/>
        <a:lstStyle/>
        <a:p>
          <a:endParaRPr lang="en-US"/>
        </a:p>
      </dgm:t>
    </dgm:pt>
    <dgm:pt modelId="{A9A7A0CD-FF30-465F-8975-44F3F34B1BAA}" type="pres">
      <dgm:prSet presAssocID="{B2ACE0EE-6BE4-4E80-A013-EF9B50C3FFA6}" presName="middle" presStyleCnt="0"/>
      <dgm:spPr/>
      <dgm:t>
        <a:bodyPr/>
        <a:lstStyle/>
        <a:p>
          <a:endParaRPr lang="en-US"/>
        </a:p>
      </dgm:t>
    </dgm:pt>
    <dgm:pt modelId="{167C3805-E06A-424A-8162-865EF6B7C3CA}" type="pres">
      <dgm:prSet presAssocID="{B2ACE0EE-6BE4-4E80-A013-EF9B50C3FFA6}" presName="parTxMid" presStyleLbl="revTx" presStyleIdx="1" presStyleCnt="4"/>
      <dgm:spPr/>
      <dgm:t>
        <a:bodyPr/>
        <a:lstStyle/>
        <a:p>
          <a:endParaRPr lang="en-US"/>
        </a:p>
      </dgm:t>
    </dgm:pt>
    <dgm:pt modelId="{BD37915E-EB0F-47EC-BB9B-3E3B5EEC1795}" type="pres">
      <dgm:prSet presAssocID="{B2ACE0EE-6BE4-4E80-A013-EF9B50C3FFA6}" presName="spMid" presStyleCnt="0"/>
      <dgm:spPr/>
      <dgm:t>
        <a:bodyPr/>
        <a:lstStyle/>
        <a:p>
          <a:endParaRPr lang="en-US"/>
        </a:p>
      </dgm:t>
    </dgm:pt>
    <dgm:pt modelId="{975BE577-236F-4A42-89C7-0E178818E253}" type="pres">
      <dgm:prSet presAssocID="{07F50C88-B4DF-4B99-99B3-E63F546BB242}" presName="chevronComposite1" presStyleCnt="0"/>
      <dgm:spPr/>
      <dgm:t>
        <a:bodyPr/>
        <a:lstStyle/>
        <a:p>
          <a:endParaRPr lang="en-US"/>
        </a:p>
      </dgm:t>
    </dgm:pt>
    <dgm:pt modelId="{5D4F00E1-4A70-46DF-871C-2C45556150AA}" type="pres">
      <dgm:prSet presAssocID="{07F50C88-B4DF-4B99-99B3-E63F546BB242}" presName="chevron1" presStyleLbl="sibTrans2D1" presStyleIdx="1" presStyleCnt="4"/>
      <dgm:spPr/>
      <dgm:t>
        <a:bodyPr/>
        <a:lstStyle/>
        <a:p>
          <a:endParaRPr lang="en-US"/>
        </a:p>
      </dgm:t>
    </dgm:pt>
    <dgm:pt modelId="{BAF8E3FD-0DDC-4940-90B8-EBC598EDAA45}" type="pres">
      <dgm:prSet presAssocID="{07F50C88-B4DF-4B99-99B3-E63F546BB242}" presName="spChevron1" presStyleCnt="0"/>
      <dgm:spPr/>
      <dgm:t>
        <a:bodyPr/>
        <a:lstStyle/>
        <a:p>
          <a:endParaRPr lang="en-US"/>
        </a:p>
      </dgm:t>
    </dgm:pt>
    <dgm:pt modelId="{1C2A9DA0-0DA9-4615-8CBA-113CF81FEC9D}" type="pres">
      <dgm:prSet presAssocID="{3BACF11A-719F-4BE8-8628-6F78552AFC83}" presName="middle" presStyleCnt="0"/>
      <dgm:spPr/>
      <dgm:t>
        <a:bodyPr/>
        <a:lstStyle/>
        <a:p>
          <a:endParaRPr lang="en-US"/>
        </a:p>
      </dgm:t>
    </dgm:pt>
    <dgm:pt modelId="{6C087A6F-82B9-4532-B4EA-3D92E5687EF9}" type="pres">
      <dgm:prSet presAssocID="{3BACF11A-719F-4BE8-8628-6F78552AFC83}" presName="parTxMid" presStyleLbl="revTx" presStyleIdx="2" presStyleCnt="4"/>
      <dgm:spPr/>
      <dgm:t>
        <a:bodyPr/>
        <a:lstStyle/>
        <a:p>
          <a:endParaRPr lang="en-US"/>
        </a:p>
      </dgm:t>
    </dgm:pt>
    <dgm:pt modelId="{EEC8C632-F781-4103-A35D-659EDCF1AE3D}" type="pres">
      <dgm:prSet presAssocID="{3BACF11A-719F-4BE8-8628-6F78552AFC83}" presName="spMid" presStyleCnt="0"/>
      <dgm:spPr/>
      <dgm:t>
        <a:bodyPr/>
        <a:lstStyle/>
        <a:p>
          <a:endParaRPr lang="en-US"/>
        </a:p>
      </dgm:t>
    </dgm:pt>
    <dgm:pt modelId="{DFECCED6-3D3A-4B9D-BFB2-19533A228ECF}" type="pres">
      <dgm:prSet presAssocID="{F52ED6A1-B1F5-4FD0-85C0-6A4B0991E2AF}" presName="chevronComposite1" presStyleCnt="0"/>
      <dgm:spPr/>
      <dgm:t>
        <a:bodyPr/>
        <a:lstStyle/>
        <a:p>
          <a:endParaRPr lang="en-US"/>
        </a:p>
      </dgm:t>
    </dgm:pt>
    <dgm:pt modelId="{18EB7DB2-28C6-47C2-A1D2-8C5C46C0ABCA}" type="pres">
      <dgm:prSet presAssocID="{F52ED6A1-B1F5-4FD0-85C0-6A4B0991E2AF}" presName="chevron1" presStyleLbl="sibTrans2D1" presStyleIdx="2" presStyleCnt="4"/>
      <dgm:spPr/>
      <dgm:t>
        <a:bodyPr/>
        <a:lstStyle/>
        <a:p>
          <a:endParaRPr lang="en-US"/>
        </a:p>
      </dgm:t>
    </dgm:pt>
    <dgm:pt modelId="{90833614-5466-4F1A-B0A8-466B647929B6}" type="pres">
      <dgm:prSet presAssocID="{F52ED6A1-B1F5-4FD0-85C0-6A4B0991E2AF}" presName="spChevron1" presStyleCnt="0"/>
      <dgm:spPr/>
      <dgm:t>
        <a:bodyPr/>
        <a:lstStyle/>
        <a:p>
          <a:endParaRPr lang="en-US"/>
        </a:p>
      </dgm:t>
    </dgm:pt>
    <dgm:pt modelId="{BABD96FA-5F4E-4CD0-9B2E-0B30A58BB2AB}" type="pres">
      <dgm:prSet presAssocID="{2C934031-3C14-4DEB-B40B-5DC3B13746B6}" presName="middle" presStyleCnt="0"/>
      <dgm:spPr/>
      <dgm:t>
        <a:bodyPr/>
        <a:lstStyle/>
        <a:p>
          <a:endParaRPr lang="en-US"/>
        </a:p>
      </dgm:t>
    </dgm:pt>
    <dgm:pt modelId="{EE1014B5-3B7A-450D-935D-1E20D03074D5}" type="pres">
      <dgm:prSet presAssocID="{2C934031-3C14-4DEB-B40B-5DC3B13746B6}" presName="parTxMid" presStyleLbl="revTx" presStyleIdx="3" presStyleCnt="4"/>
      <dgm:spPr/>
      <dgm:t>
        <a:bodyPr/>
        <a:lstStyle/>
        <a:p>
          <a:endParaRPr lang="en-US"/>
        </a:p>
      </dgm:t>
    </dgm:pt>
    <dgm:pt modelId="{C1933B28-78BE-4693-BFA1-4C8862CC2CA0}" type="pres">
      <dgm:prSet presAssocID="{2C934031-3C14-4DEB-B40B-5DC3B13746B6}" presName="spMid" presStyleCnt="0"/>
      <dgm:spPr/>
      <dgm:t>
        <a:bodyPr/>
        <a:lstStyle/>
        <a:p>
          <a:endParaRPr lang="en-US"/>
        </a:p>
      </dgm:t>
    </dgm:pt>
    <dgm:pt modelId="{69D19F40-807F-41C2-961B-04F0F264CF26}" type="pres">
      <dgm:prSet presAssocID="{CBE0AA71-4ED5-4998-A7DB-536093E285A7}" presName="chevronComposite1" presStyleCnt="0"/>
      <dgm:spPr/>
      <dgm:t>
        <a:bodyPr/>
        <a:lstStyle/>
        <a:p>
          <a:endParaRPr lang="en-US"/>
        </a:p>
      </dgm:t>
    </dgm:pt>
    <dgm:pt modelId="{F9A80386-0B46-471D-AD7A-9DA9893B12D0}" type="pres">
      <dgm:prSet presAssocID="{CBE0AA71-4ED5-4998-A7DB-536093E285A7}" presName="chevron1" presStyleLbl="sibTrans2D1" presStyleIdx="3" presStyleCnt="4"/>
      <dgm:spPr/>
      <dgm:t>
        <a:bodyPr/>
        <a:lstStyle/>
        <a:p>
          <a:endParaRPr lang="en-US"/>
        </a:p>
      </dgm:t>
    </dgm:pt>
    <dgm:pt modelId="{D8BB0830-BA84-4934-BDA8-134D355A05B6}" type="pres">
      <dgm:prSet presAssocID="{CBE0AA71-4ED5-4998-A7DB-536093E285A7}" presName="spChevron1" presStyleCnt="0"/>
      <dgm:spPr/>
      <dgm:t>
        <a:bodyPr/>
        <a:lstStyle/>
        <a:p>
          <a:endParaRPr lang="en-US"/>
        </a:p>
      </dgm:t>
    </dgm:pt>
    <dgm:pt modelId="{90D8173B-06A2-483E-A6EF-6D48E8F54136}" type="pres">
      <dgm:prSet presAssocID="{981500C4-5EC8-4E4C-92DE-B4DF342B40F9}" presName="last" presStyleCnt="0"/>
      <dgm:spPr/>
      <dgm:t>
        <a:bodyPr/>
        <a:lstStyle/>
        <a:p>
          <a:endParaRPr lang="en-US"/>
        </a:p>
      </dgm:t>
    </dgm:pt>
    <dgm:pt modelId="{233BAC78-88AF-461A-BAA3-7637F298093F}" type="pres">
      <dgm:prSet presAssocID="{981500C4-5EC8-4E4C-92DE-B4DF342B40F9}" presName="circleTx" presStyleLbl="node1" presStyleIdx="18" presStyleCnt="19" custScaleX="116630" custScaleY="129865" custLinFactX="-100000" custLinFactY="20690" custLinFactNeighborX="-123394" custLinFactNeighborY="100000"/>
      <dgm:spPr/>
      <dgm:t>
        <a:bodyPr/>
        <a:lstStyle/>
        <a:p>
          <a:endParaRPr lang="en-US"/>
        </a:p>
      </dgm:t>
    </dgm:pt>
    <dgm:pt modelId="{DF9401AE-5D71-4821-BE98-8E226A6C4644}" type="pres">
      <dgm:prSet presAssocID="{981500C4-5EC8-4E4C-92DE-B4DF342B40F9}" presName="spN" presStyleCnt="0"/>
      <dgm:spPr/>
      <dgm:t>
        <a:bodyPr/>
        <a:lstStyle/>
        <a:p>
          <a:endParaRPr lang="en-US"/>
        </a:p>
      </dgm:t>
    </dgm:pt>
  </dgm:ptLst>
  <dgm:cxnLst>
    <dgm:cxn modelId="{CC2445D9-572A-4EC8-BE5E-A2BE10A8FA71}" type="presOf" srcId="{B2ACE0EE-6BE4-4E80-A013-EF9B50C3FFA6}" destId="{167C3805-E06A-424A-8162-865EF6B7C3CA}" srcOrd="0" destOrd="0" presId="urn:microsoft.com/office/officeart/2009/3/layout/RandomtoResultProcess"/>
    <dgm:cxn modelId="{6BA76F1E-7536-4704-A1D9-9A819685ED97}" type="presOf" srcId="{3BACF11A-719F-4BE8-8628-6F78552AFC83}" destId="{6C087A6F-82B9-4532-B4EA-3D92E5687EF9}" srcOrd="0" destOrd="0" presId="urn:microsoft.com/office/officeart/2009/3/layout/RandomtoResultProcess"/>
    <dgm:cxn modelId="{F9A777B7-A866-4344-AB1A-F8CDB42C2397}" srcId="{3C9EAE63-2D6E-4B92-90F2-2A080E2B9696}" destId="{2C934031-3C14-4DEB-B40B-5DC3B13746B6}" srcOrd="3" destOrd="0" parTransId="{75BEB4B2-FCF1-4DEA-8ED0-CE2291895AC8}" sibTransId="{CBE0AA71-4ED5-4998-A7DB-536093E285A7}"/>
    <dgm:cxn modelId="{3B203575-C9F7-499C-9335-CDA5F14190C4}" srcId="{3C9EAE63-2D6E-4B92-90F2-2A080E2B9696}" destId="{53FD468C-17BF-49AD-96B4-1117083BF473}" srcOrd="0" destOrd="0" parTransId="{77350E08-24FA-4811-9793-52DF00C039CD}" sibTransId="{AC518CC1-97A3-4F30-924A-75B20BDBF262}"/>
    <dgm:cxn modelId="{F7EA3F22-A216-49ED-9929-B56B7CB51DEE}" type="presOf" srcId="{3C9EAE63-2D6E-4B92-90F2-2A080E2B9696}" destId="{2D990AF6-792B-43F7-81DB-4CA1A87BF98D}" srcOrd="0" destOrd="0" presId="urn:microsoft.com/office/officeart/2009/3/layout/RandomtoResultProcess"/>
    <dgm:cxn modelId="{E6DFF10E-9EA8-48B9-BB70-AB5332B408E9}" type="presOf" srcId="{981500C4-5EC8-4E4C-92DE-B4DF342B40F9}" destId="{233BAC78-88AF-461A-BAA3-7637F298093F}" srcOrd="0" destOrd="0" presId="urn:microsoft.com/office/officeart/2009/3/layout/RandomtoResultProcess"/>
    <dgm:cxn modelId="{64840F9D-D72B-4AAF-B6BC-2E4261CD506B}" type="presOf" srcId="{53FD468C-17BF-49AD-96B4-1117083BF473}" destId="{A1C7F2D3-BE33-4A1E-9102-9FAE87C777FC}" srcOrd="0" destOrd="0" presId="urn:microsoft.com/office/officeart/2009/3/layout/RandomtoResultProcess"/>
    <dgm:cxn modelId="{E6BEBBAB-C831-4F98-A8C1-6EA903A671C5}" srcId="{3C9EAE63-2D6E-4B92-90F2-2A080E2B9696}" destId="{3BACF11A-719F-4BE8-8628-6F78552AFC83}" srcOrd="2" destOrd="0" parTransId="{E51DCACE-B9F3-44D0-BF6E-B2D1C20332B0}" sibTransId="{F52ED6A1-B1F5-4FD0-85C0-6A4B0991E2AF}"/>
    <dgm:cxn modelId="{5AAE9647-E9A2-4A43-9FD0-74F1C2B84B5A}" srcId="{3C9EAE63-2D6E-4B92-90F2-2A080E2B9696}" destId="{981500C4-5EC8-4E4C-92DE-B4DF342B40F9}" srcOrd="4" destOrd="0" parTransId="{6B88B7FB-34EF-4719-A6F6-2C7363F101CF}" sibTransId="{8C47583E-BF58-47C5-B5D1-F55908529F7D}"/>
    <dgm:cxn modelId="{E61E9637-9026-4CD3-9D45-FB06AFEC2F92}" type="presOf" srcId="{2C934031-3C14-4DEB-B40B-5DC3B13746B6}" destId="{EE1014B5-3B7A-450D-935D-1E20D03074D5}" srcOrd="0" destOrd="0" presId="urn:microsoft.com/office/officeart/2009/3/layout/RandomtoResultProcess"/>
    <dgm:cxn modelId="{957F11F9-DDB9-45DC-BD6F-1F6ED517E2FF}" srcId="{3C9EAE63-2D6E-4B92-90F2-2A080E2B9696}" destId="{B2ACE0EE-6BE4-4E80-A013-EF9B50C3FFA6}" srcOrd="1" destOrd="0" parTransId="{DCDE4970-0045-4E2A-9A7C-56A6E2D70593}" sibTransId="{07F50C88-B4DF-4B99-99B3-E63F546BB242}"/>
    <dgm:cxn modelId="{16543653-DD39-494E-B618-31F0D4BD128D}" type="presParOf" srcId="{2D990AF6-792B-43F7-81DB-4CA1A87BF98D}" destId="{849E3360-22E5-4C0E-858A-BB3959AE1265}" srcOrd="0" destOrd="0" presId="urn:microsoft.com/office/officeart/2009/3/layout/RandomtoResultProcess"/>
    <dgm:cxn modelId="{E691A38F-12FE-44AE-A09D-42C0BC78D88D}" type="presParOf" srcId="{849E3360-22E5-4C0E-858A-BB3959AE1265}" destId="{A1C7F2D3-BE33-4A1E-9102-9FAE87C777FC}" srcOrd="0" destOrd="0" presId="urn:microsoft.com/office/officeart/2009/3/layout/RandomtoResultProcess"/>
    <dgm:cxn modelId="{F9406E9A-88FE-45C4-86B2-FC63D273CECE}" type="presParOf" srcId="{849E3360-22E5-4C0E-858A-BB3959AE1265}" destId="{DEF37154-73CE-48D5-99BD-2AB64B9D9E03}" srcOrd="1" destOrd="0" presId="urn:microsoft.com/office/officeart/2009/3/layout/RandomtoResultProcess"/>
    <dgm:cxn modelId="{6D2E270A-D661-437E-B8B0-C6F91DEA4187}" type="presParOf" srcId="{849E3360-22E5-4C0E-858A-BB3959AE1265}" destId="{1D9C72A5-5799-42E4-B5C2-99FC9D55458F}" srcOrd="2" destOrd="0" presId="urn:microsoft.com/office/officeart/2009/3/layout/RandomtoResultProcess"/>
    <dgm:cxn modelId="{1E10BE53-9A01-4AA0-831B-DD1130DE8B8C}" type="presParOf" srcId="{849E3360-22E5-4C0E-858A-BB3959AE1265}" destId="{E822E6DA-F68D-4961-AB71-20B237744E23}" srcOrd="3" destOrd="0" presId="urn:microsoft.com/office/officeart/2009/3/layout/RandomtoResultProcess"/>
    <dgm:cxn modelId="{C7038016-545C-401E-AD04-D9C16E7E93F2}" type="presParOf" srcId="{849E3360-22E5-4C0E-858A-BB3959AE1265}" destId="{3F9FD1B1-2976-4831-A084-7C663E440966}" srcOrd="4" destOrd="0" presId="urn:microsoft.com/office/officeart/2009/3/layout/RandomtoResultProcess"/>
    <dgm:cxn modelId="{370BE90F-11C9-47A5-A075-DD24B2B466AB}" type="presParOf" srcId="{849E3360-22E5-4C0E-858A-BB3959AE1265}" destId="{BC4DCFE2-5C19-44AC-9E93-B4DFE670E623}" srcOrd="5" destOrd="0" presId="urn:microsoft.com/office/officeart/2009/3/layout/RandomtoResultProcess"/>
    <dgm:cxn modelId="{CBE29D0B-0CCD-4CFA-9C36-42CEF56AB5E3}" type="presParOf" srcId="{849E3360-22E5-4C0E-858A-BB3959AE1265}" destId="{CB16AF12-E390-4257-83C0-E6695948BFB4}" srcOrd="6" destOrd="0" presId="urn:microsoft.com/office/officeart/2009/3/layout/RandomtoResultProcess"/>
    <dgm:cxn modelId="{57396C4C-2EBB-487A-BBC6-3C3636A0AE39}" type="presParOf" srcId="{849E3360-22E5-4C0E-858A-BB3959AE1265}" destId="{DE7FA84F-2D3F-4465-9BDD-442219F60255}" srcOrd="7" destOrd="0" presId="urn:microsoft.com/office/officeart/2009/3/layout/RandomtoResultProcess"/>
    <dgm:cxn modelId="{4CCB591E-C573-4102-BD8C-6DFDC7E25DE7}" type="presParOf" srcId="{849E3360-22E5-4C0E-858A-BB3959AE1265}" destId="{C1AAA0C6-5E5B-4B28-BEDA-87C2FFBB385B}" srcOrd="8" destOrd="0" presId="urn:microsoft.com/office/officeart/2009/3/layout/RandomtoResultProcess"/>
    <dgm:cxn modelId="{7B7BB0C3-2899-40D8-9E62-4374E33818EC}" type="presParOf" srcId="{849E3360-22E5-4C0E-858A-BB3959AE1265}" destId="{C0569292-4FEE-4043-9C30-37E3B7DB0F20}" srcOrd="9" destOrd="0" presId="urn:microsoft.com/office/officeart/2009/3/layout/RandomtoResultProcess"/>
    <dgm:cxn modelId="{7EF0D28A-3DC2-4933-98D2-300C7872702A}" type="presParOf" srcId="{849E3360-22E5-4C0E-858A-BB3959AE1265}" destId="{9F03C816-A8A5-48FB-97B9-A49EAF909E4D}" srcOrd="10" destOrd="0" presId="urn:microsoft.com/office/officeart/2009/3/layout/RandomtoResultProcess"/>
    <dgm:cxn modelId="{2C21C3AB-09B6-4028-8354-49D826540501}" type="presParOf" srcId="{849E3360-22E5-4C0E-858A-BB3959AE1265}" destId="{0BF3CF2C-1236-4B28-BA97-938A5B23E0B1}" srcOrd="11" destOrd="0" presId="urn:microsoft.com/office/officeart/2009/3/layout/RandomtoResultProcess"/>
    <dgm:cxn modelId="{1C2DB827-F8A4-43CF-8ADF-23A97CF589EE}" type="presParOf" srcId="{849E3360-22E5-4C0E-858A-BB3959AE1265}" destId="{016E7C2E-885D-4128-940F-CEED4AEBD1AF}" srcOrd="12" destOrd="0" presId="urn:microsoft.com/office/officeart/2009/3/layout/RandomtoResultProcess"/>
    <dgm:cxn modelId="{9E6EEB7C-72D8-4265-AF20-6EA99D88B56E}" type="presParOf" srcId="{849E3360-22E5-4C0E-858A-BB3959AE1265}" destId="{18618FE8-C787-41BA-B0EF-ECBD988E1619}" srcOrd="13" destOrd="0" presId="urn:microsoft.com/office/officeart/2009/3/layout/RandomtoResultProcess"/>
    <dgm:cxn modelId="{C270AA77-F2F6-4E18-A360-06C9B9FB627F}" type="presParOf" srcId="{849E3360-22E5-4C0E-858A-BB3959AE1265}" destId="{C7DD2878-1D47-45DB-B14D-4829EFBDC7C4}" srcOrd="14" destOrd="0" presId="urn:microsoft.com/office/officeart/2009/3/layout/RandomtoResultProcess"/>
    <dgm:cxn modelId="{8D345D40-DE44-45C3-97BA-C4212C35BA90}" type="presParOf" srcId="{849E3360-22E5-4C0E-858A-BB3959AE1265}" destId="{2CCF10EC-AC5B-446F-A2C7-6D29FD09AB63}" srcOrd="15" destOrd="0" presId="urn:microsoft.com/office/officeart/2009/3/layout/RandomtoResultProcess"/>
    <dgm:cxn modelId="{ECEDF45C-A539-41FC-88B2-A6302862D74B}" type="presParOf" srcId="{849E3360-22E5-4C0E-858A-BB3959AE1265}" destId="{A18F2EE4-9CE0-4665-B82C-AB92D8222557}" srcOrd="16" destOrd="0" presId="urn:microsoft.com/office/officeart/2009/3/layout/RandomtoResultProcess"/>
    <dgm:cxn modelId="{0DBD12ED-9642-41AB-B486-128E68B458F1}" type="presParOf" srcId="{849E3360-22E5-4C0E-858A-BB3959AE1265}" destId="{68C76F46-CEEE-4E0E-8798-4706ABD034C4}" srcOrd="17" destOrd="0" presId="urn:microsoft.com/office/officeart/2009/3/layout/RandomtoResultProcess"/>
    <dgm:cxn modelId="{CB516F5B-5EF0-49B8-B6D6-CE0E6C7FA0A2}" type="presParOf" srcId="{849E3360-22E5-4C0E-858A-BB3959AE1265}" destId="{EEE818E4-4F98-42EE-B1AE-DCC532E0F54E}" srcOrd="18" destOrd="0" presId="urn:microsoft.com/office/officeart/2009/3/layout/RandomtoResultProcess"/>
    <dgm:cxn modelId="{2B1EF15D-263F-4BB4-AA69-0889F5117CE2}" type="presParOf" srcId="{2D990AF6-792B-43F7-81DB-4CA1A87BF98D}" destId="{4610BDC7-08D7-450F-8575-22EE40E3E6ED}" srcOrd="1" destOrd="0" presId="urn:microsoft.com/office/officeart/2009/3/layout/RandomtoResultProcess"/>
    <dgm:cxn modelId="{8EDDFDD3-F822-4AC5-AEEF-E75508BB1E94}" type="presParOf" srcId="{4610BDC7-08D7-450F-8575-22EE40E3E6ED}" destId="{B6FDF212-EEFA-4E0E-8351-BCE782D00788}" srcOrd="0" destOrd="0" presId="urn:microsoft.com/office/officeart/2009/3/layout/RandomtoResultProcess"/>
    <dgm:cxn modelId="{971B6973-6198-4054-BC1A-5E5143F2158C}" type="presParOf" srcId="{4610BDC7-08D7-450F-8575-22EE40E3E6ED}" destId="{EBE911B3-0C30-4CCC-995D-CA6F2672BF84}" srcOrd="1" destOrd="0" presId="urn:microsoft.com/office/officeart/2009/3/layout/RandomtoResultProcess"/>
    <dgm:cxn modelId="{6236B16E-5351-4016-91FD-1479FD8183F6}" type="presParOf" srcId="{2D990AF6-792B-43F7-81DB-4CA1A87BF98D}" destId="{A9A7A0CD-FF30-465F-8975-44F3F34B1BAA}" srcOrd="2" destOrd="0" presId="urn:microsoft.com/office/officeart/2009/3/layout/RandomtoResultProcess"/>
    <dgm:cxn modelId="{B623D4A5-A1C1-4DC3-B90B-860C127805C5}" type="presParOf" srcId="{A9A7A0CD-FF30-465F-8975-44F3F34B1BAA}" destId="{167C3805-E06A-424A-8162-865EF6B7C3CA}" srcOrd="0" destOrd="0" presId="urn:microsoft.com/office/officeart/2009/3/layout/RandomtoResultProcess"/>
    <dgm:cxn modelId="{406F9F6D-7926-410B-9C21-11E4B8F71A98}" type="presParOf" srcId="{A9A7A0CD-FF30-465F-8975-44F3F34B1BAA}" destId="{BD37915E-EB0F-47EC-BB9B-3E3B5EEC1795}" srcOrd="1" destOrd="0" presId="urn:microsoft.com/office/officeart/2009/3/layout/RandomtoResultProcess"/>
    <dgm:cxn modelId="{85C26CAC-E201-49CE-9B80-BB6A3AD6E4B9}" type="presParOf" srcId="{2D990AF6-792B-43F7-81DB-4CA1A87BF98D}" destId="{975BE577-236F-4A42-89C7-0E178818E253}" srcOrd="3" destOrd="0" presId="urn:microsoft.com/office/officeart/2009/3/layout/RandomtoResultProcess"/>
    <dgm:cxn modelId="{BDF0930E-26E5-48E1-9B80-42C98DD2CF7B}" type="presParOf" srcId="{975BE577-236F-4A42-89C7-0E178818E253}" destId="{5D4F00E1-4A70-46DF-871C-2C45556150AA}" srcOrd="0" destOrd="0" presId="urn:microsoft.com/office/officeart/2009/3/layout/RandomtoResultProcess"/>
    <dgm:cxn modelId="{20A411C2-0FBB-4AB5-BBAF-33B3C75BD1AE}" type="presParOf" srcId="{975BE577-236F-4A42-89C7-0E178818E253}" destId="{BAF8E3FD-0DDC-4940-90B8-EBC598EDAA45}" srcOrd="1" destOrd="0" presId="urn:microsoft.com/office/officeart/2009/3/layout/RandomtoResultProcess"/>
    <dgm:cxn modelId="{AFC4D7AF-546A-4719-811A-8A977AAE4536}" type="presParOf" srcId="{2D990AF6-792B-43F7-81DB-4CA1A87BF98D}" destId="{1C2A9DA0-0DA9-4615-8CBA-113CF81FEC9D}" srcOrd="4" destOrd="0" presId="urn:microsoft.com/office/officeart/2009/3/layout/RandomtoResultProcess"/>
    <dgm:cxn modelId="{4D16B3A8-BA76-405F-A032-69D148C03996}" type="presParOf" srcId="{1C2A9DA0-0DA9-4615-8CBA-113CF81FEC9D}" destId="{6C087A6F-82B9-4532-B4EA-3D92E5687EF9}" srcOrd="0" destOrd="0" presId="urn:microsoft.com/office/officeart/2009/3/layout/RandomtoResultProcess"/>
    <dgm:cxn modelId="{6F2850A1-003B-4837-8696-AFAD0EAFFF78}" type="presParOf" srcId="{1C2A9DA0-0DA9-4615-8CBA-113CF81FEC9D}" destId="{EEC8C632-F781-4103-A35D-659EDCF1AE3D}" srcOrd="1" destOrd="0" presId="urn:microsoft.com/office/officeart/2009/3/layout/RandomtoResultProcess"/>
    <dgm:cxn modelId="{FD3C9A2A-1F53-4FCC-8AF2-12901B34C4A0}" type="presParOf" srcId="{2D990AF6-792B-43F7-81DB-4CA1A87BF98D}" destId="{DFECCED6-3D3A-4B9D-BFB2-19533A228ECF}" srcOrd="5" destOrd="0" presId="urn:microsoft.com/office/officeart/2009/3/layout/RandomtoResultProcess"/>
    <dgm:cxn modelId="{42150959-B84B-4A58-919D-3A90C1477E30}" type="presParOf" srcId="{DFECCED6-3D3A-4B9D-BFB2-19533A228ECF}" destId="{18EB7DB2-28C6-47C2-A1D2-8C5C46C0ABCA}" srcOrd="0" destOrd="0" presId="urn:microsoft.com/office/officeart/2009/3/layout/RandomtoResultProcess"/>
    <dgm:cxn modelId="{82E394AF-8898-4B68-8DB0-FB5EDB82DF94}" type="presParOf" srcId="{DFECCED6-3D3A-4B9D-BFB2-19533A228ECF}" destId="{90833614-5466-4F1A-B0A8-466B647929B6}" srcOrd="1" destOrd="0" presId="urn:microsoft.com/office/officeart/2009/3/layout/RandomtoResultProcess"/>
    <dgm:cxn modelId="{9E9113E3-201B-4B51-992B-A8223637D91F}" type="presParOf" srcId="{2D990AF6-792B-43F7-81DB-4CA1A87BF98D}" destId="{BABD96FA-5F4E-4CD0-9B2E-0B30A58BB2AB}" srcOrd="6" destOrd="0" presId="urn:microsoft.com/office/officeart/2009/3/layout/RandomtoResultProcess"/>
    <dgm:cxn modelId="{03647F34-9CA4-4103-943D-C63881B817F2}" type="presParOf" srcId="{BABD96FA-5F4E-4CD0-9B2E-0B30A58BB2AB}" destId="{EE1014B5-3B7A-450D-935D-1E20D03074D5}" srcOrd="0" destOrd="0" presId="urn:microsoft.com/office/officeart/2009/3/layout/RandomtoResultProcess"/>
    <dgm:cxn modelId="{38D641EE-4BA6-4531-8B5D-D66AF1399E9F}" type="presParOf" srcId="{BABD96FA-5F4E-4CD0-9B2E-0B30A58BB2AB}" destId="{C1933B28-78BE-4693-BFA1-4C8862CC2CA0}" srcOrd="1" destOrd="0" presId="urn:microsoft.com/office/officeart/2009/3/layout/RandomtoResultProcess"/>
    <dgm:cxn modelId="{67F611CD-75CC-4CF4-94D9-287FC9961F3E}" type="presParOf" srcId="{2D990AF6-792B-43F7-81DB-4CA1A87BF98D}" destId="{69D19F40-807F-41C2-961B-04F0F264CF26}" srcOrd="7" destOrd="0" presId="urn:microsoft.com/office/officeart/2009/3/layout/RandomtoResultProcess"/>
    <dgm:cxn modelId="{99DCC462-E15F-4BBE-91FF-CCF6C35A7C20}" type="presParOf" srcId="{69D19F40-807F-41C2-961B-04F0F264CF26}" destId="{F9A80386-0B46-471D-AD7A-9DA9893B12D0}" srcOrd="0" destOrd="0" presId="urn:microsoft.com/office/officeart/2009/3/layout/RandomtoResultProcess"/>
    <dgm:cxn modelId="{219F2238-7FBB-4564-B590-527E192BFE2C}" type="presParOf" srcId="{69D19F40-807F-41C2-961B-04F0F264CF26}" destId="{D8BB0830-BA84-4934-BDA8-134D355A05B6}" srcOrd="1" destOrd="0" presId="urn:microsoft.com/office/officeart/2009/3/layout/RandomtoResultProcess"/>
    <dgm:cxn modelId="{38C87EDE-5EAE-4740-BC76-50FFE49A6FC9}" type="presParOf" srcId="{2D990AF6-792B-43F7-81DB-4CA1A87BF98D}" destId="{90D8173B-06A2-483E-A6EF-6D48E8F54136}" srcOrd="8" destOrd="0" presId="urn:microsoft.com/office/officeart/2009/3/layout/RandomtoResultProcess"/>
    <dgm:cxn modelId="{524DA1E5-5660-400A-ABDE-7CFA34CDD73D}" type="presParOf" srcId="{90D8173B-06A2-483E-A6EF-6D48E8F54136}" destId="{233BAC78-88AF-461A-BAA3-7637F298093F}" srcOrd="0" destOrd="0" presId="urn:microsoft.com/office/officeart/2009/3/layout/RandomtoResultProcess"/>
    <dgm:cxn modelId="{2C31805F-F706-485F-A6F1-A96ECF42C7B0}" type="presParOf" srcId="{90D8173B-06A2-483E-A6EF-6D48E8F54136}" destId="{DF9401AE-5D71-4821-BE98-8E226A6C4644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E97930-7C24-4085-B08A-7BC0080D1EF1}" type="doc">
      <dgm:prSet loTypeId="urn:microsoft.com/office/officeart/2009/3/layout/StepUpProcess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EC902F5-A38F-4480-98F4-0EA3C0787933}">
      <dgm:prSet/>
      <dgm:spPr/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Preprocess Squid server log</a:t>
          </a:r>
          <a:endParaRPr lang="en-US" dirty="0">
            <a:solidFill>
              <a:schemeClr val="tx2"/>
            </a:solidFill>
          </a:endParaRPr>
        </a:p>
      </dgm:t>
    </dgm:pt>
    <dgm:pt modelId="{BC56E369-B9EA-4A3F-BC1C-8A559EF75D55}" type="parTrans" cxnId="{94B53064-53DB-466C-8BDC-B1BC5F14FD6F}">
      <dgm:prSet/>
      <dgm:spPr/>
      <dgm:t>
        <a:bodyPr/>
        <a:lstStyle/>
        <a:p>
          <a:endParaRPr lang="en-US"/>
        </a:p>
      </dgm:t>
    </dgm:pt>
    <dgm:pt modelId="{0CABDECC-D052-44DE-8583-B08839DBAF6D}" type="sibTrans" cxnId="{94B53064-53DB-466C-8BDC-B1BC5F14FD6F}">
      <dgm:prSet/>
      <dgm:spPr/>
      <dgm:t>
        <a:bodyPr/>
        <a:lstStyle/>
        <a:p>
          <a:endParaRPr lang="en-US"/>
        </a:p>
      </dgm:t>
    </dgm:pt>
    <dgm:pt modelId="{34AEF494-15D6-4417-828B-13EBAC63018F}">
      <dgm:prSet/>
      <dgm:spPr/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Preprocess DMOZ data set</a:t>
          </a:r>
          <a:endParaRPr lang="en-US" dirty="0">
            <a:solidFill>
              <a:schemeClr val="tx2"/>
            </a:solidFill>
          </a:endParaRPr>
        </a:p>
      </dgm:t>
    </dgm:pt>
    <dgm:pt modelId="{30EBE56B-981D-48D4-9B5C-309FB2A49CEA}" type="parTrans" cxnId="{0A3A1489-07B5-40DA-ADE9-790F57B8CFAB}">
      <dgm:prSet/>
      <dgm:spPr/>
      <dgm:t>
        <a:bodyPr/>
        <a:lstStyle/>
        <a:p>
          <a:endParaRPr lang="en-US"/>
        </a:p>
      </dgm:t>
    </dgm:pt>
    <dgm:pt modelId="{83F3B6E0-A6AE-4309-ABC8-2AC2E2721594}" type="sibTrans" cxnId="{0A3A1489-07B5-40DA-ADE9-790F57B8CFAB}">
      <dgm:prSet/>
      <dgm:spPr/>
      <dgm:t>
        <a:bodyPr/>
        <a:lstStyle/>
        <a:p>
          <a:endParaRPr lang="en-US"/>
        </a:p>
      </dgm:t>
    </dgm:pt>
    <dgm:pt modelId="{9E469F84-3EBC-4FD3-A149-A5875417A791}">
      <dgm:prSet/>
      <dgm:spPr/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Create labeled URLs</a:t>
          </a:r>
          <a:endParaRPr lang="en-US" dirty="0">
            <a:solidFill>
              <a:schemeClr val="tx2"/>
            </a:solidFill>
          </a:endParaRPr>
        </a:p>
      </dgm:t>
    </dgm:pt>
    <dgm:pt modelId="{14F853ED-09CB-42CC-8A37-1EECDF786873}" type="parTrans" cxnId="{78E9D330-8299-4299-9FF7-4F0978CA65FA}">
      <dgm:prSet/>
      <dgm:spPr/>
      <dgm:t>
        <a:bodyPr/>
        <a:lstStyle/>
        <a:p>
          <a:endParaRPr lang="en-US"/>
        </a:p>
      </dgm:t>
    </dgm:pt>
    <dgm:pt modelId="{E4EC164D-D23A-4C7F-BA43-8D090081326B}" type="sibTrans" cxnId="{78E9D330-8299-4299-9FF7-4F0978CA65FA}">
      <dgm:prSet/>
      <dgm:spPr/>
      <dgm:t>
        <a:bodyPr/>
        <a:lstStyle/>
        <a:p>
          <a:endParaRPr lang="en-US"/>
        </a:p>
      </dgm:t>
    </dgm:pt>
    <dgm:pt modelId="{3F1C5198-AD36-429E-9645-4DA247F18B59}">
      <dgm:prSet/>
      <dgm:spPr/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Get web content</a:t>
          </a:r>
          <a:endParaRPr lang="en-US" dirty="0">
            <a:solidFill>
              <a:schemeClr val="tx2"/>
            </a:solidFill>
          </a:endParaRPr>
        </a:p>
      </dgm:t>
    </dgm:pt>
    <dgm:pt modelId="{FBA64F92-D438-4BB7-A4F5-B60FDD71B0A2}" type="parTrans" cxnId="{3811137B-BA02-45A7-B2CD-FE4C704FC26C}">
      <dgm:prSet/>
      <dgm:spPr/>
      <dgm:t>
        <a:bodyPr/>
        <a:lstStyle/>
        <a:p>
          <a:endParaRPr lang="en-US"/>
        </a:p>
      </dgm:t>
    </dgm:pt>
    <dgm:pt modelId="{EA0B719F-A2FD-4C2A-A17E-73F26656EA52}" type="sibTrans" cxnId="{3811137B-BA02-45A7-B2CD-FE4C704FC26C}">
      <dgm:prSet/>
      <dgm:spPr/>
      <dgm:t>
        <a:bodyPr/>
        <a:lstStyle/>
        <a:p>
          <a:endParaRPr lang="en-US"/>
        </a:p>
      </dgm:t>
    </dgm:pt>
    <dgm:pt modelId="{E794E258-FB9D-462A-AF65-3E85FE0B0C52}">
      <dgm:prSet/>
      <dgm:spPr/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Create training data set</a:t>
          </a:r>
          <a:endParaRPr lang="en-US" dirty="0">
            <a:solidFill>
              <a:schemeClr val="tx2"/>
            </a:solidFill>
          </a:endParaRPr>
        </a:p>
      </dgm:t>
    </dgm:pt>
    <dgm:pt modelId="{ECE2CA7C-1D49-47F1-A6D3-356BAE77F07D}" type="parTrans" cxnId="{3557F303-9019-4381-A859-BC9068160F76}">
      <dgm:prSet/>
      <dgm:spPr/>
      <dgm:t>
        <a:bodyPr/>
        <a:lstStyle/>
        <a:p>
          <a:endParaRPr lang="en-US"/>
        </a:p>
      </dgm:t>
    </dgm:pt>
    <dgm:pt modelId="{D688BA10-71B0-4E99-9DA3-3363EC73CD0E}" type="sibTrans" cxnId="{3557F303-9019-4381-A859-BC9068160F76}">
      <dgm:prSet/>
      <dgm:spPr/>
      <dgm:t>
        <a:bodyPr/>
        <a:lstStyle/>
        <a:p>
          <a:endParaRPr lang="en-US"/>
        </a:p>
      </dgm:t>
    </dgm:pt>
    <dgm:pt modelId="{8B02FA90-E8EA-40A7-ABE0-3A95355CDDAC}" type="pres">
      <dgm:prSet presAssocID="{B4E97930-7C24-4085-B08A-7BC0080D1EF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C0D142C-AF5C-44A3-A797-A24D3369DB7A}" type="pres">
      <dgm:prSet presAssocID="{2EC902F5-A38F-4480-98F4-0EA3C0787933}" presName="composite" presStyleCnt="0"/>
      <dgm:spPr/>
    </dgm:pt>
    <dgm:pt modelId="{6DC1CF99-2E14-426E-976F-CFA6C6A25B83}" type="pres">
      <dgm:prSet presAssocID="{2EC902F5-A38F-4480-98F4-0EA3C0787933}" presName="LShape" presStyleLbl="alignNode1" presStyleIdx="0" presStyleCnt="9"/>
      <dgm:spPr/>
    </dgm:pt>
    <dgm:pt modelId="{8341E602-0B5E-465C-98C5-DE2939843AE6}" type="pres">
      <dgm:prSet presAssocID="{2EC902F5-A38F-4480-98F4-0EA3C0787933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72091-5A0F-4D32-A145-46F8D7932762}" type="pres">
      <dgm:prSet presAssocID="{2EC902F5-A38F-4480-98F4-0EA3C0787933}" presName="Triangle" presStyleLbl="alignNode1" presStyleIdx="1" presStyleCnt="9"/>
      <dgm:spPr/>
    </dgm:pt>
    <dgm:pt modelId="{73C32BA4-2BC5-4C0E-B2A4-6D7EDE4B40F1}" type="pres">
      <dgm:prSet presAssocID="{0CABDECC-D052-44DE-8583-B08839DBAF6D}" presName="sibTrans" presStyleCnt="0"/>
      <dgm:spPr/>
    </dgm:pt>
    <dgm:pt modelId="{C1DC76D3-8CE6-4479-9B1F-DBEBED1A22B8}" type="pres">
      <dgm:prSet presAssocID="{0CABDECC-D052-44DE-8583-B08839DBAF6D}" presName="space" presStyleCnt="0"/>
      <dgm:spPr/>
    </dgm:pt>
    <dgm:pt modelId="{1AD0EE63-6010-454A-BD1B-C674E584890C}" type="pres">
      <dgm:prSet presAssocID="{34AEF494-15D6-4417-828B-13EBAC63018F}" presName="composite" presStyleCnt="0"/>
      <dgm:spPr/>
    </dgm:pt>
    <dgm:pt modelId="{C8F2375E-59D2-4903-9013-4BA93222C29C}" type="pres">
      <dgm:prSet presAssocID="{34AEF494-15D6-4417-828B-13EBAC63018F}" presName="LShape" presStyleLbl="alignNode1" presStyleIdx="2" presStyleCnt="9"/>
      <dgm:spPr/>
    </dgm:pt>
    <dgm:pt modelId="{F72C1890-3129-45D1-85D9-563CA4961793}" type="pres">
      <dgm:prSet presAssocID="{34AEF494-15D6-4417-828B-13EBAC63018F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D7542-73E0-4FAB-A52B-BC9FBC396C80}" type="pres">
      <dgm:prSet presAssocID="{34AEF494-15D6-4417-828B-13EBAC63018F}" presName="Triangle" presStyleLbl="alignNode1" presStyleIdx="3" presStyleCnt="9"/>
      <dgm:spPr/>
    </dgm:pt>
    <dgm:pt modelId="{C15171E4-4148-47BE-B1F8-6E1610D97059}" type="pres">
      <dgm:prSet presAssocID="{83F3B6E0-A6AE-4309-ABC8-2AC2E2721594}" presName="sibTrans" presStyleCnt="0"/>
      <dgm:spPr/>
    </dgm:pt>
    <dgm:pt modelId="{836058DF-5014-4A26-B1DB-AA0653B7674B}" type="pres">
      <dgm:prSet presAssocID="{83F3B6E0-A6AE-4309-ABC8-2AC2E2721594}" presName="space" presStyleCnt="0"/>
      <dgm:spPr/>
    </dgm:pt>
    <dgm:pt modelId="{FF7E90B4-22E1-4C0D-B3F0-081801EE48A4}" type="pres">
      <dgm:prSet presAssocID="{9E469F84-3EBC-4FD3-A149-A5875417A791}" presName="composite" presStyleCnt="0"/>
      <dgm:spPr/>
    </dgm:pt>
    <dgm:pt modelId="{EFF22A07-47E3-4BC2-8C4E-7232C06C1583}" type="pres">
      <dgm:prSet presAssocID="{9E469F84-3EBC-4FD3-A149-A5875417A791}" presName="LShape" presStyleLbl="alignNode1" presStyleIdx="4" presStyleCnt="9"/>
      <dgm:spPr/>
    </dgm:pt>
    <dgm:pt modelId="{D723ACE4-5082-4C66-8055-3CB3147AA43F}" type="pres">
      <dgm:prSet presAssocID="{9E469F84-3EBC-4FD3-A149-A5875417A791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64DA7-8B58-45A5-B2CE-3C4D95DC8105}" type="pres">
      <dgm:prSet presAssocID="{9E469F84-3EBC-4FD3-A149-A5875417A791}" presName="Triangle" presStyleLbl="alignNode1" presStyleIdx="5" presStyleCnt="9"/>
      <dgm:spPr/>
    </dgm:pt>
    <dgm:pt modelId="{E832FACA-C8D9-4356-9778-7979A2E3CB21}" type="pres">
      <dgm:prSet presAssocID="{E4EC164D-D23A-4C7F-BA43-8D090081326B}" presName="sibTrans" presStyleCnt="0"/>
      <dgm:spPr/>
    </dgm:pt>
    <dgm:pt modelId="{FED2C26D-E75E-4576-975C-D984FA823042}" type="pres">
      <dgm:prSet presAssocID="{E4EC164D-D23A-4C7F-BA43-8D090081326B}" presName="space" presStyleCnt="0"/>
      <dgm:spPr/>
    </dgm:pt>
    <dgm:pt modelId="{03F997C0-6354-4663-875D-10F42A87347A}" type="pres">
      <dgm:prSet presAssocID="{3F1C5198-AD36-429E-9645-4DA247F18B59}" presName="composite" presStyleCnt="0"/>
      <dgm:spPr/>
    </dgm:pt>
    <dgm:pt modelId="{187FBBCA-E8FC-4B85-8857-179166B3E0BA}" type="pres">
      <dgm:prSet presAssocID="{3F1C5198-AD36-429E-9645-4DA247F18B59}" presName="LShape" presStyleLbl="alignNode1" presStyleIdx="6" presStyleCnt="9"/>
      <dgm:spPr/>
    </dgm:pt>
    <dgm:pt modelId="{52089E74-404C-4B1E-80FD-AA5551E7928F}" type="pres">
      <dgm:prSet presAssocID="{3F1C5198-AD36-429E-9645-4DA247F18B59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626361-943E-4068-96C4-3961F4C6FCAF}" type="pres">
      <dgm:prSet presAssocID="{3F1C5198-AD36-429E-9645-4DA247F18B59}" presName="Triangle" presStyleLbl="alignNode1" presStyleIdx="7" presStyleCnt="9"/>
      <dgm:spPr/>
    </dgm:pt>
    <dgm:pt modelId="{41821501-946B-4DF9-8103-6D7E323FCCD3}" type="pres">
      <dgm:prSet presAssocID="{EA0B719F-A2FD-4C2A-A17E-73F26656EA52}" presName="sibTrans" presStyleCnt="0"/>
      <dgm:spPr/>
    </dgm:pt>
    <dgm:pt modelId="{CA34E731-63D8-480C-A0C0-4C07650523D6}" type="pres">
      <dgm:prSet presAssocID="{EA0B719F-A2FD-4C2A-A17E-73F26656EA52}" presName="space" presStyleCnt="0"/>
      <dgm:spPr/>
    </dgm:pt>
    <dgm:pt modelId="{B99AF2B3-4A75-4E36-B401-876B4ECF14D5}" type="pres">
      <dgm:prSet presAssocID="{E794E258-FB9D-462A-AF65-3E85FE0B0C52}" presName="composite" presStyleCnt="0"/>
      <dgm:spPr/>
    </dgm:pt>
    <dgm:pt modelId="{AC2A5669-8E50-4605-9571-9CB974C5AA7E}" type="pres">
      <dgm:prSet presAssocID="{E794E258-FB9D-462A-AF65-3E85FE0B0C52}" presName="LShape" presStyleLbl="alignNode1" presStyleIdx="8" presStyleCnt="9"/>
      <dgm:spPr/>
    </dgm:pt>
    <dgm:pt modelId="{F2682306-CB14-4018-A3BE-01C8FEFBD153}" type="pres">
      <dgm:prSet presAssocID="{E794E258-FB9D-462A-AF65-3E85FE0B0C52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3CB06D-87F0-44EA-BA84-493E70E3E32B}" type="presOf" srcId="{9E469F84-3EBC-4FD3-A149-A5875417A791}" destId="{D723ACE4-5082-4C66-8055-3CB3147AA43F}" srcOrd="0" destOrd="0" presId="urn:microsoft.com/office/officeart/2009/3/layout/StepUpProcess"/>
    <dgm:cxn modelId="{98C5A4E4-DA74-41BC-840A-B0D112B4824B}" type="presOf" srcId="{B4E97930-7C24-4085-B08A-7BC0080D1EF1}" destId="{8B02FA90-E8EA-40A7-ABE0-3A95355CDDAC}" srcOrd="0" destOrd="0" presId="urn:microsoft.com/office/officeart/2009/3/layout/StepUpProcess"/>
    <dgm:cxn modelId="{3557F303-9019-4381-A859-BC9068160F76}" srcId="{B4E97930-7C24-4085-B08A-7BC0080D1EF1}" destId="{E794E258-FB9D-462A-AF65-3E85FE0B0C52}" srcOrd="4" destOrd="0" parTransId="{ECE2CA7C-1D49-47F1-A6D3-356BAE77F07D}" sibTransId="{D688BA10-71B0-4E99-9DA3-3363EC73CD0E}"/>
    <dgm:cxn modelId="{AFABAF0D-24D1-4DB9-90C1-11245D2CEFDF}" type="presOf" srcId="{3F1C5198-AD36-429E-9645-4DA247F18B59}" destId="{52089E74-404C-4B1E-80FD-AA5551E7928F}" srcOrd="0" destOrd="0" presId="urn:microsoft.com/office/officeart/2009/3/layout/StepUpProcess"/>
    <dgm:cxn modelId="{94B53064-53DB-466C-8BDC-B1BC5F14FD6F}" srcId="{B4E97930-7C24-4085-B08A-7BC0080D1EF1}" destId="{2EC902F5-A38F-4480-98F4-0EA3C0787933}" srcOrd="0" destOrd="0" parTransId="{BC56E369-B9EA-4A3F-BC1C-8A559EF75D55}" sibTransId="{0CABDECC-D052-44DE-8583-B08839DBAF6D}"/>
    <dgm:cxn modelId="{1BE5DCA7-2D56-4A0E-94FE-613C490D5CFA}" type="presOf" srcId="{2EC902F5-A38F-4480-98F4-0EA3C0787933}" destId="{8341E602-0B5E-465C-98C5-DE2939843AE6}" srcOrd="0" destOrd="0" presId="urn:microsoft.com/office/officeart/2009/3/layout/StepUpProcess"/>
    <dgm:cxn modelId="{65B3FC5A-8FB8-49CF-94F7-BF28A03F5CCC}" type="presOf" srcId="{34AEF494-15D6-4417-828B-13EBAC63018F}" destId="{F72C1890-3129-45D1-85D9-563CA4961793}" srcOrd="0" destOrd="0" presId="urn:microsoft.com/office/officeart/2009/3/layout/StepUpProcess"/>
    <dgm:cxn modelId="{78E9D330-8299-4299-9FF7-4F0978CA65FA}" srcId="{B4E97930-7C24-4085-B08A-7BC0080D1EF1}" destId="{9E469F84-3EBC-4FD3-A149-A5875417A791}" srcOrd="2" destOrd="0" parTransId="{14F853ED-09CB-42CC-8A37-1EECDF786873}" sibTransId="{E4EC164D-D23A-4C7F-BA43-8D090081326B}"/>
    <dgm:cxn modelId="{0A3A1489-07B5-40DA-ADE9-790F57B8CFAB}" srcId="{B4E97930-7C24-4085-B08A-7BC0080D1EF1}" destId="{34AEF494-15D6-4417-828B-13EBAC63018F}" srcOrd="1" destOrd="0" parTransId="{30EBE56B-981D-48D4-9B5C-309FB2A49CEA}" sibTransId="{83F3B6E0-A6AE-4309-ABC8-2AC2E2721594}"/>
    <dgm:cxn modelId="{3811137B-BA02-45A7-B2CD-FE4C704FC26C}" srcId="{B4E97930-7C24-4085-B08A-7BC0080D1EF1}" destId="{3F1C5198-AD36-429E-9645-4DA247F18B59}" srcOrd="3" destOrd="0" parTransId="{FBA64F92-D438-4BB7-A4F5-B60FDD71B0A2}" sibTransId="{EA0B719F-A2FD-4C2A-A17E-73F26656EA52}"/>
    <dgm:cxn modelId="{416264CE-FEA0-4CAF-9550-F0C627770AC5}" type="presOf" srcId="{E794E258-FB9D-462A-AF65-3E85FE0B0C52}" destId="{F2682306-CB14-4018-A3BE-01C8FEFBD153}" srcOrd="0" destOrd="0" presId="urn:microsoft.com/office/officeart/2009/3/layout/StepUpProcess"/>
    <dgm:cxn modelId="{7AFEA3D3-3B08-4BDA-A500-A9B44C63A07E}" type="presParOf" srcId="{8B02FA90-E8EA-40A7-ABE0-3A95355CDDAC}" destId="{4C0D142C-AF5C-44A3-A797-A24D3369DB7A}" srcOrd="0" destOrd="0" presId="urn:microsoft.com/office/officeart/2009/3/layout/StepUpProcess"/>
    <dgm:cxn modelId="{D75B00F9-79CE-4E3B-ADD9-3BC4401DF398}" type="presParOf" srcId="{4C0D142C-AF5C-44A3-A797-A24D3369DB7A}" destId="{6DC1CF99-2E14-426E-976F-CFA6C6A25B83}" srcOrd="0" destOrd="0" presId="urn:microsoft.com/office/officeart/2009/3/layout/StepUpProcess"/>
    <dgm:cxn modelId="{A10EEBDC-50B7-4A24-A0ED-E30CB1424B43}" type="presParOf" srcId="{4C0D142C-AF5C-44A3-A797-A24D3369DB7A}" destId="{8341E602-0B5E-465C-98C5-DE2939843AE6}" srcOrd="1" destOrd="0" presId="urn:microsoft.com/office/officeart/2009/3/layout/StepUpProcess"/>
    <dgm:cxn modelId="{2EA172A5-8D4B-44C6-A656-289EE9F3DA22}" type="presParOf" srcId="{4C0D142C-AF5C-44A3-A797-A24D3369DB7A}" destId="{02272091-5A0F-4D32-A145-46F8D7932762}" srcOrd="2" destOrd="0" presId="urn:microsoft.com/office/officeart/2009/3/layout/StepUpProcess"/>
    <dgm:cxn modelId="{9B214CD5-CFDC-49A6-A919-0CA344724B66}" type="presParOf" srcId="{8B02FA90-E8EA-40A7-ABE0-3A95355CDDAC}" destId="{73C32BA4-2BC5-4C0E-B2A4-6D7EDE4B40F1}" srcOrd="1" destOrd="0" presId="urn:microsoft.com/office/officeart/2009/3/layout/StepUpProcess"/>
    <dgm:cxn modelId="{1C9409A1-3B33-4925-8835-457E21284B8F}" type="presParOf" srcId="{73C32BA4-2BC5-4C0E-B2A4-6D7EDE4B40F1}" destId="{C1DC76D3-8CE6-4479-9B1F-DBEBED1A22B8}" srcOrd="0" destOrd="0" presId="urn:microsoft.com/office/officeart/2009/3/layout/StepUpProcess"/>
    <dgm:cxn modelId="{B706CF27-ED14-424B-B709-07395B9DCAFA}" type="presParOf" srcId="{8B02FA90-E8EA-40A7-ABE0-3A95355CDDAC}" destId="{1AD0EE63-6010-454A-BD1B-C674E584890C}" srcOrd="2" destOrd="0" presId="urn:microsoft.com/office/officeart/2009/3/layout/StepUpProcess"/>
    <dgm:cxn modelId="{8AAB5F49-45C0-4672-BA56-465439AD26A0}" type="presParOf" srcId="{1AD0EE63-6010-454A-BD1B-C674E584890C}" destId="{C8F2375E-59D2-4903-9013-4BA93222C29C}" srcOrd="0" destOrd="0" presId="urn:microsoft.com/office/officeart/2009/3/layout/StepUpProcess"/>
    <dgm:cxn modelId="{4D133E1A-FC74-4777-8C44-FAD1B5E0DA68}" type="presParOf" srcId="{1AD0EE63-6010-454A-BD1B-C674E584890C}" destId="{F72C1890-3129-45D1-85D9-563CA4961793}" srcOrd="1" destOrd="0" presId="urn:microsoft.com/office/officeart/2009/3/layout/StepUpProcess"/>
    <dgm:cxn modelId="{72A25EEF-4515-4417-B94B-572112AC2E13}" type="presParOf" srcId="{1AD0EE63-6010-454A-BD1B-C674E584890C}" destId="{640D7542-73E0-4FAB-A52B-BC9FBC396C80}" srcOrd="2" destOrd="0" presId="urn:microsoft.com/office/officeart/2009/3/layout/StepUpProcess"/>
    <dgm:cxn modelId="{A60F14E7-D4C8-4FE3-9462-988FF8C1A818}" type="presParOf" srcId="{8B02FA90-E8EA-40A7-ABE0-3A95355CDDAC}" destId="{C15171E4-4148-47BE-B1F8-6E1610D97059}" srcOrd="3" destOrd="0" presId="urn:microsoft.com/office/officeart/2009/3/layout/StepUpProcess"/>
    <dgm:cxn modelId="{0D17A401-179D-47E4-8811-CD7E65B0D504}" type="presParOf" srcId="{C15171E4-4148-47BE-B1F8-6E1610D97059}" destId="{836058DF-5014-4A26-B1DB-AA0653B7674B}" srcOrd="0" destOrd="0" presId="urn:microsoft.com/office/officeart/2009/3/layout/StepUpProcess"/>
    <dgm:cxn modelId="{2D446D79-6295-44D9-AEE4-0BC6EAD58E5E}" type="presParOf" srcId="{8B02FA90-E8EA-40A7-ABE0-3A95355CDDAC}" destId="{FF7E90B4-22E1-4C0D-B3F0-081801EE48A4}" srcOrd="4" destOrd="0" presId="urn:microsoft.com/office/officeart/2009/3/layout/StepUpProcess"/>
    <dgm:cxn modelId="{FA5786FD-5988-4AD4-A9BF-10901397530E}" type="presParOf" srcId="{FF7E90B4-22E1-4C0D-B3F0-081801EE48A4}" destId="{EFF22A07-47E3-4BC2-8C4E-7232C06C1583}" srcOrd="0" destOrd="0" presId="urn:microsoft.com/office/officeart/2009/3/layout/StepUpProcess"/>
    <dgm:cxn modelId="{EF94D090-A391-425E-B084-F502209B9016}" type="presParOf" srcId="{FF7E90B4-22E1-4C0D-B3F0-081801EE48A4}" destId="{D723ACE4-5082-4C66-8055-3CB3147AA43F}" srcOrd="1" destOrd="0" presId="urn:microsoft.com/office/officeart/2009/3/layout/StepUpProcess"/>
    <dgm:cxn modelId="{DD72B8C7-58AC-42EC-A763-98F1765C7BAC}" type="presParOf" srcId="{FF7E90B4-22E1-4C0D-B3F0-081801EE48A4}" destId="{2D464DA7-8B58-45A5-B2CE-3C4D95DC8105}" srcOrd="2" destOrd="0" presId="urn:microsoft.com/office/officeart/2009/3/layout/StepUpProcess"/>
    <dgm:cxn modelId="{892718E9-AB8A-4192-81A2-9E7A2971381E}" type="presParOf" srcId="{8B02FA90-E8EA-40A7-ABE0-3A95355CDDAC}" destId="{E832FACA-C8D9-4356-9778-7979A2E3CB21}" srcOrd="5" destOrd="0" presId="urn:microsoft.com/office/officeart/2009/3/layout/StepUpProcess"/>
    <dgm:cxn modelId="{9C61D11A-9D63-4BBB-A288-499E3934D84E}" type="presParOf" srcId="{E832FACA-C8D9-4356-9778-7979A2E3CB21}" destId="{FED2C26D-E75E-4576-975C-D984FA823042}" srcOrd="0" destOrd="0" presId="urn:microsoft.com/office/officeart/2009/3/layout/StepUpProcess"/>
    <dgm:cxn modelId="{DCB8993A-12ED-497A-8AC2-ECA96A9664CE}" type="presParOf" srcId="{8B02FA90-E8EA-40A7-ABE0-3A95355CDDAC}" destId="{03F997C0-6354-4663-875D-10F42A87347A}" srcOrd="6" destOrd="0" presId="urn:microsoft.com/office/officeart/2009/3/layout/StepUpProcess"/>
    <dgm:cxn modelId="{37693670-34CC-45ED-A6ED-B8A8C43EDB96}" type="presParOf" srcId="{03F997C0-6354-4663-875D-10F42A87347A}" destId="{187FBBCA-E8FC-4B85-8857-179166B3E0BA}" srcOrd="0" destOrd="0" presId="urn:microsoft.com/office/officeart/2009/3/layout/StepUpProcess"/>
    <dgm:cxn modelId="{D9BD3FA6-8602-4F6E-8D92-9586EC3C1FAA}" type="presParOf" srcId="{03F997C0-6354-4663-875D-10F42A87347A}" destId="{52089E74-404C-4B1E-80FD-AA5551E7928F}" srcOrd="1" destOrd="0" presId="urn:microsoft.com/office/officeart/2009/3/layout/StepUpProcess"/>
    <dgm:cxn modelId="{D3731D48-33AB-4AC4-80CB-3CFC8A7EC587}" type="presParOf" srcId="{03F997C0-6354-4663-875D-10F42A87347A}" destId="{10626361-943E-4068-96C4-3961F4C6FCAF}" srcOrd="2" destOrd="0" presId="urn:microsoft.com/office/officeart/2009/3/layout/StepUpProcess"/>
    <dgm:cxn modelId="{151D53DB-AD6C-45B9-AE29-A8892AF3ADFC}" type="presParOf" srcId="{8B02FA90-E8EA-40A7-ABE0-3A95355CDDAC}" destId="{41821501-946B-4DF9-8103-6D7E323FCCD3}" srcOrd="7" destOrd="0" presId="urn:microsoft.com/office/officeart/2009/3/layout/StepUpProcess"/>
    <dgm:cxn modelId="{BA3CB28C-AEC1-4E59-AB8C-0445E6CED256}" type="presParOf" srcId="{41821501-946B-4DF9-8103-6D7E323FCCD3}" destId="{CA34E731-63D8-480C-A0C0-4C07650523D6}" srcOrd="0" destOrd="0" presId="urn:microsoft.com/office/officeart/2009/3/layout/StepUpProcess"/>
    <dgm:cxn modelId="{0D9E6260-4CFB-4266-A107-119A75A72242}" type="presParOf" srcId="{8B02FA90-E8EA-40A7-ABE0-3A95355CDDAC}" destId="{B99AF2B3-4A75-4E36-B401-876B4ECF14D5}" srcOrd="8" destOrd="0" presId="urn:microsoft.com/office/officeart/2009/3/layout/StepUpProcess"/>
    <dgm:cxn modelId="{C1CC849D-97E4-429E-8079-817F77982565}" type="presParOf" srcId="{B99AF2B3-4A75-4E36-B401-876B4ECF14D5}" destId="{AC2A5669-8E50-4605-9571-9CB974C5AA7E}" srcOrd="0" destOrd="0" presId="urn:microsoft.com/office/officeart/2009/3/layout/StepUpProcess"/>
    <dgm:cxn modelId="{10B39998-E88F-47DA-B2D8-AC459E8F4385}" type="presParOf" srcId="{B99AF2B3-4A75-4E36-B401-876B4ECF14D5}" destId="{F2682306-CB14-4018-A3BE-01C8FEFBD153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C7F2D3-BE33-4A1E-9102-9FAE87C777FC}">
      <dsp:nvSpPr>
        <dsp:cNvPr id="0" name=""/>
        <dsp:cNvSpPr/>
      </dsp:nvSpPr>
      <dsp:spPr>
        <a:xfrm>
          <a:off x="89314" y="1729111"/>
          <a:ext cx="1284688" cy="42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2"/>
              </a:solidFill>
            </a:rPr>
            <a:t>Copy client request</a:t>
          </a:r>
          <a:endParaRPr lang="en-US" sz="1800" kern="1200" dirty="0">
            <a:solidFill>
              <a:schemeClr val="tx2"/>
            </a:solidFill>
          </a:endParaRPr>
        </a:p>
      </dsp:txBody>
      <dsp:txXfrm>
        <a:off x="89314" y="1729111"/>
        <a:ext cx="1284688" cy="423363"/>
      </dsp:txXfrm>
    </dsp:sp>
    <dsp:sp modelId="{DEF37154-73CE-48D5-99BD-2AB64B9D9E03}">
      <dsp:nvSpPr>
        <dsp:cNvPr id="0" name=""/>
        <dsp:cNvSpPr/>
      </dsp:nvSpPr>
      <dsp:spPr>
        <a:xfrm>
          <a:off x="87855" y="1600350"/>
          <a:ext cx="102191" cy="1021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9C72A5-5799-42E4-B5C2-99FC9D55458F}">
      <dsp:nvSpPr>
        <dsp:cNvPr id="0" name=""/>
        <dsp:cNvSpPr/>
      </dsp:nvSpPr>
      <dsp:spPr>
        <a:xfrm>
          <a:off x="159388" y="1457282"/>
          <a:ext cx="102191" cy="1021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22E6DA-F68D-4961-AB71-20B237744E23}">
      <dsp:nvSpPr>
        <dsp:cNvPr id="0" name=""/>
        <dsp:cNvSpPr/>
      </dsp:nvSpPr>
      <dsp:spPr>
        <a:xfrm>
          <a:off x="331070" y="1485896"/>
          <a:ext cx="160586" cy="1605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9FD1B1-2976-4831-A084-7C663E440966}">
      <dsp:nvSpPr>
        <dsp:cNvPr id="0" name=""/>
        <dsp:cNvSpPr/>
      </dsp:nvSpPr>
      <dsp:spPr>
        <a:xfrm>
          <a:off x="474137" y="1328521"/>
          <a:ext cx="102191" cy="1021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4DCFE2-5C19-44AC-9E93-B4DFE670E623}">
      <dsp:nvSpPr>
        <dsp:cNvPr id="0" name=""/>
        <dsp:cNvSpPr/>
      </dsp:nvSpPr>
      <dsp:spPr>
        <a:xfrm>
          <a:off x="660125" y="1271294"/>
          <a:ext cx="102191" cy="1021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16AF12-E390-4257-83C0-E6695948BFB4}">
      <dsp:nvSpPr>
        <dsp:cNvPr id="0" name=""/>
        <dsp:cNvSpPr/>
      </dsp:nvSpPr>
      <dsp:spPr>
        <a:xfrm>
          <a:off x="889033" y="1371442"/>
          <a:ext cx="102191" cy="1021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7FA84F-2D3F-4465-9BDD-442219F60255}">
      <dsp:nvSpPr>
        <dsp:cNvPr id="0" name=""/>
        <dsp:cNvSpPr/>
      </dsp:nvSpPr>
      <dsp:spPr>
        <a:xfrm>
          <a:off x="1032101" y="1442975"/>
          <a:ext cx="160586" cy="1605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AAA0C6-5E5B-4B28-BEDA-87C2FFBB385B}">
      <dsp:nvSpPr>
        <dsp:cNvPr id="0" name=""/>
        <dsp:cNvSpPr/>
      </dsp:nvSpPr>
      <dsp:spPr>
        <a:xfrm>
          <a:off x="1232395" y="1600350"/>
          <a:ext cx="102191" cy="1021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569292-4FEE-4043-9C30-37E3B7DB0F20}">
      <dsp:nvSpPr>
        <dsp:cNvPr id="0" name=""/>
        <dsp:cNvSpPr/>
      </dsp:nvSpPr>
      <dsp:spPr>
        <a:xfrm>
          <a:off x="1318236" y="1757724"/>
          <a:ext cx="102191" cy="1021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03C816-A8A5-48FB-97B9-A49EAF909E4D}">
      <dsp:nvSpPr>
        <dsp:cNvPr id="0" name=""/>
        <dsp:cNvSpPr/>
      </dsp:nvSpPr>
      <dsp:spPr>
        <a:xfrm>
          <a:off x="574284" y="1457282"/>
          <a:ext cx="262777" cy="26277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F3CF2C-1236-4B28-BA97-938A5B23E0B1}">
      <dsp:nvSpPr>
        <dsp:cNvPr id="0" name=""/>
        <dsp:cNvSpPr/>
      </dsp:nvSpPr>
      <dsp:spPr>
        <a:xfrm>
          <a:off x="16321" y="2000939"/>
          <a:ext cx="102191" cy="1021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6E7C2E-885D-4128-940F-CEED4AEBD1AF}">
      <dsp:nvSpPr>
        <dsp:cNvPr id="0" name=""/>
        <dsp:cNvSpPr/>
      </dsp:nvSpPr>
      <dsp:spPr>
        <a:xfrm>
          <a:off x="102161" y="2129700"/>
          <a:ext cx="160586" cy="1605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618FE8-C787-41BA-B0EF-ECBD988E1619}">
      <dsp:nvSpPr>
        <dsp:cNvPr id="0" name=""/>
        <dsp:cNvSpPr/>
      </dsp:nvSpPr>
      <dsp:spPr>
        <a:xfrm>
          <a:off x="316763" y="2244154"/>
          <a:ext cx="233579" cy="2335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DD2878-1D47-45DB-B14D-4829EFBDC7C4}">
      <dsp:nvSpPr>
        <dsp:cNvPr id="0" name=""/>
        <dsp:cNvSpPr/>
      </dsp:nvSpPr>
      <dsp:spPr>
        <a:xfrm>
          <a:off x="617205" y="2430142"/>
          <a:ext cx="102191" cy="1021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CF10EC-AC5B-446F-A2C7-6D29FD09AB63}">
      <dsp:nvSpPr>
        <dsp:cNvPr id="0" name=""/>
        <dsp:cNvSpPr/>
      </dsp:nvSpPr>
      <dsp:spPr>
        <a:xfrm>
          <a:off x="674432" y="2244154"/>
          <a:ext cx="160586" cy="1605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8F2EE4-9CE0-4665-B82C-AB92D8222557}">
      <dsp:nvSpPr>
        <dsp:cNvPr id="0" name=""/>
        <dsp:cNvSpPr/>
      </dsp:nvSpPr>
      <dsp:spPr>
        <a:xfrm>
          <a:off x="817499" y="2444449"/>
          <a:ext cx="102191" cy="1021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C76F46-CEEE-4E0E-8798-4706ABD034C4}">
      <dsp:nvSpPr>
        <dsp:cNvPr id="0" name=""/>
        <dsp:cNvSpPr/>
      </dsp:nvSpPr>
      <dsp:spPr>
        <a:xfrm>
          <a:off x="946260" y="2215540"/>
          <a:ext cx="233579" cy="2335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E818E4-4F98-42EE-B1AE-DCC532E0F54E}">
      <dsp:nvSpPr>
        <dsp:cNvPr id="0" name=""/>
        <dsp:cNvSpPr/>
      </dsp:nvSpPr>
      <dsp:spPr>
        <a:xfrm>
          <a:off x="1261009" y="2158313"/>
          <a:ext cx="160586" cy="1605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FDF212-EEFA-4E0E-8351-BCE782D00788}">
      <dsp:nvSpPr>
        <dsp:cNvPr id="0" name=""/>
        <dsp:cNvSpPr/>
      </dsp:nvSpPr>
      <dsp:spPr>
        <a:xfrm>
          <a:off x="1421595" y="1485658"/>
          <a:ext cx="471618" cy="900371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1">
              <a:tint val="6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7C3805-E06A-424A-8162-865EF6B7C3CA}">
      <dsp:nvSpPr>
        <dsp:cNvPr id="0" name=""/>
        <dsp:cNvSpPr/>
      </dsp:nvSpPr>
      <dsp:spPr>
        <a:xfrm>
          <a:off x="1893214" y="1486095"/>
          <a:ext cx="1286232" cy="900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2"/>
              </a:solidFill>
            </a:rPr>
            <a:t>Check URL</a:t>
          </a:r>
          <a:endParaRPr lang="en-US" sz="1800" kern="1200" dirty="0">
            <a:solidFill>
              <a:schemeClr val="tx2"/>
            </a:solidFill>
          </a:endParaRPr>
        </a:p>
      </dsp:txBody>
      <dsp:txXfrm>
        <a:off x="1893214" y="1486095"/>
        <a:ext cx="1286232" cy="900362"/>
      </dsp:txXfrm>
    </dsp:sp>
    <dsp:sp modelId="{5D4F00E1-4A70-46DF-871C-2C45556150AA}">
      <dsp:nvSpPr>
        <dsp:cNvPr id="0" name=""/>
        <dsp:cNvSpPr/>
      </dsp:nvSpPr>
      <dsp:spPr>
        <a:xfrm>
          <a:off x="3179446" y="1485658"/>
          <a:ext cx="471618" cy="900371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1">
              <a:tint val="6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087A6F-82B9-4532-B4EA-3D92E5687EF9}">
      <dsp:nvSpPr>
        <dsp:cNvPr id="0" name=""/>
        <dsp:cNvSpPr/>
      </dsp:nvSpPr>
      <dsp:spPr>
        <a:xfrm>
          <a:off x="3651064" y="1486095"/>
          <a:ext cx="1286232" cy="900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2"/>
              </a:solidFill>
            </a:rPr>
            <a:t>Get web content</a:t>
          </a:r>
          <a:endParaRPr lang="en-US" sz="1800" kern="1200" dirty="0">
            <a:solidFill>
              <a:schemeClr val="tx2"/>
            </a:solidFill>
          </a:endParaRPr>
        </a:p>
      </dsp:txBody>
      <dsp:txXfrm>
        <a:off x="3651064" y="1486095"/>
        <a:ext cx="1286232" cy="900362"/>
      </dsp:txXfrm>
    </dsp:sp>
    <dsp:sp modelId="{18EB7DB2-28C6-47C2-A1D2-8C5C46C0ABCA}">
      <dsp:nvSpPr>
        <dsp:cNvPr id="0" name=""/>
        <dsp:cNvSpPr/>
      </dsp:nvSpPr>
      <dsp:spPr>
        <a:xfrm>
          <a:off x="4937296" y="1485658"/>
          <a:ext cx="471618" cy="900371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1">
              <a:tint val="6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1014B5-3B7A-450D-935D-1E20D03074D5}">
      <dsp:nvSpPr>
        <dsp:cNvPr id="0" name=""/>
        <dsp:cNvSpPr/>
      </dsp:nvSpPr>
      <dsp:spPr>
        <a:xfrm>
          <a:off x="5408915" y="1486095"/>
          <a:ext cx="1286232" cy="900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2"/>
              </a:solidFill>
            </a:rPr>
            <a:t>Classify web content</a:t>
          </a:r>
          <a:endParaRPr lang="en-US" sz="1800" kern="1200" dirty="0">
            <a:solidFill>
              <a:schemeClr val="tx2"/>
            </a:solidFill>
          </a:endParaRPr>
        </a:p>
      </dsp:txBody>
      <dsp:txXfrm>
        <a:off x="5408915" y="1486095"/>
        <a:ext cx="1286232" cy="900362"/>
      </dsp:txXfrm>
    </dsp:sp>
    <dsp:sp modelId="{F9A80386-0B46-471D-AD7A-9DA9893B12D0}">
      <dsp:nvSpPr>
        <dsp:cNvPr id="0" name=""/>
        <dsp:cNvSpPr/>
      </dsp:nvSpPr>
      <dsp:spPr>
        <a:xfrm>
          <a:off x="6695147" y="1485658"/>
          <a:ext cx="471618" cy="900371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1">
              <a:tint val="6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3BAC78-88AF-461A-BAA3-7637F298093F}">
      <dsp:nvSpPr>
        <dsp:cNvPr id="0" name=""/>
        <dsp:cNvSpPr/>
      </dsp:nvSpPr>
      <dsp:spPr>
        <a:xfrm>
          <a:off x="4724405" y="2542589"/>
          <a:ext cx="1275112" cy="1419810"/>
        </a:xfrm>
        <a:prstGeom prst="ellipse">
          <a:avLst/>
        </a:prstGeom>
        <a:noFill/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>
            <a:solidFill>
              <a:schemeClr val="bg1"/>
            </a:solidFill>
          </a:endParaRPr>
        </a:p>
      </dsp:txBody>
      <dsp:txXfrm>
        <a:off x="4911141" y="2750515"/>
        <a:ext cx="901640" cy="10039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1CF99-2E14-426E-976F-CFA6C6A25B83}">
      <dsp:nvSpPr>
        <dsp:cNvPr id="0" name=""/>
        <dsp:cNvSpPr/>
      </dsp:nvSpPr>
      <dsp:spPr>
        <a:xfrm rot="5400000">
          <a:off x="303158" y="2046064"/>
          <a:ext cx="911928" cy="151742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341E602-0B5E-465C-98C5-DE2939843AE6}">
      <dsp:nvSpPr>
        <dsp:cNvPr id="0" name=""/>
        <dsp:cNvSpPr/>
      </dsp:nvSpPr>
      <dsp:spPr>
        <a:xfrm>
          <a:off x="150934" y="2499448"/>
          <a:ext cx="1369943" cy="1200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2"/>
              </a:solidFill>
            </a:rPr>
            <a:t>Preprocess Squid server log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150934" y="2499448"/>
        <a:ext cx="1369943" cy="1200835"/>
      </dsp:txXfrm>
    </dsp:sp>
    <dsp:sp modelId="{02272091-5A0F-4D32-A145-46F8D7932762}">
      <dsp:nvSpPr>
        <dsp:cNvPr id="0" name=""/>
        <dsp:cNvSpPr/>
      </dsp:nvSpPr>
      <dsp:spPr>
        <a:xfrm>
          <a:off x="1262398" y="1934349"/>
          <a:ext cx="258479" cy="25847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8F2375E-59D2-4903-9013-4BA93222C29C}">
      <dsp:nvSpPr>
        <dsp:cNvPr id="0" name=""/>
        <dsp:cNvSpPr/>
      </dsp:nvSpPr>
      <dsp:spPr>
        <a:xfrm rot="5400000">
          <a:off x="1980236" y="1631069"/>
          <a:ext cx="911928" cy="151742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72C1890-3129-45D1-85D9-563CA4961793}">
      <dsp:nvSpPr>
        <dsp:cNvPr id="0" name=""/>
        <dsp:cNvSpPr/>
      </dsp:nvSpPr>
      <dsp:spPr>
        <a:xfrm>
          <a:off x="1828013" y="2084453"/>
          <a:ext cx="1369943" cy="1200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2"/>
              </a:solidFill>
            </a:rPr>
            <a:t>Preprocess DMOZ data set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1828013" y="2084453"/>
        <a:ext cx="1369943" cy="1200835"/>
      </dsp:txXfrm>
    </dsp:sp>
    <dsp:sp modelId="{640D7542-73E0-4FAB-A52B-BC9FBC396C80}">
      <dsp:nvSpPr>
        <dsp:cNvPr id="0" name=""/>
        <dsp:cNvSpPr/>
      </dsp:nvSpPr>
      <dsp:spPr>
        <a:xfrm>
          <a:off x="2939476" y="1519354"/>
          <a:ext cx="258479" cy="25847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F22A07-47E3-4BC2-8C4E-7232C06C1583}">
      <dsp:nvSpPr>
        <dsp:cNvPr id="0" name=""/>
        <dsp:cNvSpPr/>
      </dsp:nvSpPr>
      <dsp:spPr>
        <a:xfrm rot="5400000">
          <a:off x="3657315" y="1216074"/>
          <a:ext cx="911928" cy="151742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723ACE4-5082-4C66-8055-3CB3147AA43F}">
      <dsp:nvSpPr>
        <dsp:cNvPr id="0" name=""/>
        <dsp:cNvSpPr/>
      </dsp:nvSpPr>
      <dsp:spPr>
        <a:xfrm>
          <a:off x="3505091" y="1669459"/>
          <a:ext cx="1369943" cy="1200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2"/>
              </a:solidFill>
            </a:rPr>
            <a:t>Create labeled URLs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3505091" y="1669459"/>
        <a:ext cx="1369943" cy="1200835"/>
      </dsp:txXfrm>
    </dsp:sp>
    <dsp:sp modelId="{2D464DA7-8B58-45A5-B2CE-3C4D95DC8105}">
      <dsp:nvSpPr>
        <dsp:cNvPr id="0" name=""/>
        <dsp:cNvSpPr/>
      </dsp:nvSpPr>
      <dsp:spPr>
        <a:xfrm>
          <a:off x="4616555" y="1104360"/>
          <a:ext cx="258479" cy="25847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87FBBCA-E8FC-4B85-8857-179166B3E0BA}">
      <dsp:nvSpPr>
        <dsp:cNvPr id="0" name=""/>
        <dsp:cNvSpPr/>
      </dsp:nvSpPr>
      <dsp:spPr>
        <a:xfrm rot="5400000">
          <a:off x="5334393" y="801080"/>
          <a:ext cx="911928" cy="151742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2089E74-404C-4B1E-80FD-AA5551E7928F}">
      <dsp:nvSpPr>
        <dsp:cNvPr id="0" name=""/>
        <dsp:cNvSpPr/>
      </dsp:nvSpPr>
      <dsp:spPr>
        <a:xfrm>
          <a:off x="5182169" y="1254464"/>
          <a:ext cx="1369943" cy="1200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2"/>
              </a:solidFill>
            </a:rPr>
            <a:t>Get web content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5182169" y="1254464"/>
        <a:ext cx="1369943" cy="1200835"/>
      </dsp:txXfrm>
    </dsp:sp>
    <dsp:sp modelId="{10626361-943E-4068-96C4-3961F4C6FCAF}">
      <dsp:nvSpPr>
        <dsp:cNvPr id="0" name=""/>
        <dsp:cNvSpPr/>
      </dsp:nvSpPr>
      <dsp:spPr>
        <a:xfrm>
          <a:off x="6293633" y="689365"/>
          <a:ext cx="258479" cy="25847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C2A5669-8E50-4605-9571-9CB974C5AA7E}">
      <dsp:nvSpPr>
        <dsp:cNvPr id="0" name=""/>
        <dsp:cNvSpPr/>
      </dsp:nvSpPr>
      <dsp:spPr>
        <a:xfrm rot="5400000">
          <a:off x="7011472" y="386085"/>
          <a:ext cx="911928" cy="151742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2682306-CB14-4018-A3BE-01C8FEFBD153}">
      <dsp:nvSpPr>
        <dsp:cNvPr id="0" name=""/>
        <dsp:cNvSpPr/>
      </dsp:nvSpPr>
      <dsp:spPr>
        <a:xfrm>
          <a:off x="6859248" y="839469"/>
          <a:ext cx="1369943" cy="1200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2"/>
              </a:solidFill>
            </a:rPr>
            <a:t>Create training data set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6859248" y="839469"/>
        <a:ext cx="1369943" cy="1200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DB720-62BD-4718-A1FE-421D7C513990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5FCAD-D721-4734-8730-26002F486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95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FCAD-D721-4734-8730-26002F4861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47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FCAD-D721-4734-8730-26002F4861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0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B922-1A50-4E9D-BAA3-201BA4CB1505}" type="datetime1">
              <a:rPr lang="en-US" smtClean="0"/>
              <a:t>8/30/2015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Escape 2015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9CD9-4B0C-421C-AD7C-6217B1433E4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834C-6073-4F59-8F58-CEE4500F5BDC}" type="datetime1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Escape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9CD9-4B0C-421C-AD7C-6217B1433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3ABD-200C-4977-A391-CEC7067C7F76}" type="datetime1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Escape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9CD9-4B0C-421C-AD7C-6217B1433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DAF5-D419-4365-A044-935F0FE01D7D}" type="datetime1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Escape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9CD9-4B0C-421C-AD7C-6217B1433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F107-919B-4E2B-9865-0D93BBBF7B74}" type="datetime1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Escape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9CD9-4B0C-421C-AD7C-6217B1433E4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83B6-9565-417A-B327-77D0EFD01FDC}" type="datetime1">
              <a:rPr lang="en-US" smtClean="0"/>
              <a:t>8/30/2015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Escape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9CD9-4B0C-421C-AD7C-6217B1433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DD5D-9065-409E-8692-ABDDA758D8E6}" type="datetime1">
              <a:rPr lang="en-US" smtClean="0"/>
              <a:t>8/30/2015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Escape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9CD9-4B0C-421C-AD7C-6217B1433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8A26-A1C1-4815-A537-C45EDB04753E}" type="datetime1">
              <a:rPr lang="en-US" smtClean="0"/>
              <a:t>8/30/2015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Escape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9CD9-4B0C-421C-AD7C-6217B1433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6551-50CE-4EAA-A35B-0625837B19F8}" type="datetime1">
              <a:rPr lang="en-US" smtClean="0"/>
              <a:t>8/30/2015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Escape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9CD9-4B0C-421C-AD7C-6217B1433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877-A38F-4616-BC75-671B661A5564}" type="datetime1">
              <a:rPr lang="en-US" smtClean="0"/>
              <a:t>8/30/2015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Escape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9CD9-4B0C-421C-AD7C-6217B1433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9EF1-735B-44BF-9A7C-9E855D282A41}" type="datetime1">
              <a:rPr lang="en-US" smtClean="0"/>
              <a:t>8/30/2015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Escape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1BB9CD9-4B0C-421C-AD7C-6217B1433E4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D017224-3CFD-4D9D-8E29-894B765ABC1C}" type="datetime1">
              <a:rPr lang="en-US" smtClean="0"/>
              <a:t>8/30/2015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Escape 2015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1BB9CD9-4B0C-421C-AD7C-6217B1433E44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851648" cy="20941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Feasibility of u</a:t>
            </a:r>
            <a:r>
              <a:rPr lang="en-US" sz="5400" dirty="0" smtClean="0"/>
              <a:t>sing Machine </a:t>
            </a:r>
            <a:r>
              <a:rPr lang="en-US" sz="5400" dirty="0"/>
              <a:t>Learning </a:t>
            </a:r>
            <a:r>
              <a:rPr lang="en-US" sz="5400" dirty="0" smtClean="0"/>
              <a:t>to </a:t>
            </a:r>
            <a:r>
              <a:rPr lang="en-US" sz="5400" dirty="0"/>
              <a:t>Access Control </a:t>
            </a:r>
            <a:r>
              <a:rPr lang="en-US" sz="5400" dirty="0" smtClean="0"/>
              <a:t>in </a:t>
            </a:r>
            <a:r>
              <a:rPr lang="en-US" sz="5400" dirty="0"/>
              <a:t>Squid Proxy Server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762000" y="4343400"/>
            <a:ext cx="7854696" cy="17526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Kanchana</a:t>
            </a:r>
            <a:r>
              <a:rPr lang="en-US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 </a:t>
            </a:r>
            <a:r>
              <a:rPr lang="en-US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Ihalagedara</a:t>
            </a:r>
            <a:endParaRPr lang="en-US" kern="0" dirty="0">
              <a:solidFill>
                <a:sysClr val="windowText" lastClr="000000">
                  <a:lumMod val="75000"/>
                  <a:lumOff val="25000"/>
                </a:sysClr>
              </a:solidFill>
            </a:endParaRPr>
          </a:p>
          <a:p>
            <a:pPr marL="457200" lvl="0" indent="-457200" algn="l">
              <a:buFont typeface="Wingdings" pitchFamily="2" charset="2"/>
              <a:buChar char="Ø"/>
            </a:pPr>
            <a:r>
              <a:rPr lang="en-US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Rajitha</a:t>
            </a:r>
            <a:r>
              <a:rPr lang="en-US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 </a:t>
            </a:r>
            <a:r>
              <a:rPr lang="en-US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Kithuldeniya</a:t>
            </a:r>
            <a:r>
              <a:rPr lang="en-US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 </a:t>
            </a:r>
          </a:p>
          <a:p>
            <a:pPr marL="457200" lvl="0" indent="-457200" algn="l">
              <a:buFont typeface="Wingdings" pitchFamily="2" charset="2"/>
              <a:buChar char="Ø"/>
            </a:pPr>
            <a:r>
              <a:rPr lang="en-US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Supun</a:t>
            </a:r>
            <a:r>
              <a:rPr lang="en-US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 </a:t>
            </a:r>
            <a:r>
              <a:rPr lang="en-US" kern="0" dirty="0" err="1" smtClean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weerasekara</a:t>
            </a:r>
            <a:endParaRPr lang="en-US" kern="0" dirty="0" smtClean="0">
              <a:solidFill>
                <a:sysClr val="windowText" lastClr="000000">
                  <a:lumMod val="75000"/>
                  <a:lumOff val="25000"/>
                </a:sysClr>
              </a:solidFill>
            </a:endParaRP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E105-1B2A-4A2E-B0FD-A48A13C51200}" type="datetime1">
              <a:rPr lang="en-US" smtClean="0"/>
              <a:t>8/30/2015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Escape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9CD9-4B0C-421C-AD7C-6217B1433E44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53000" y="2286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kern="0" dirty="0"/>
              <a:t>Supervised by </a:t>
            </a:r>
            <a:r>
              <a:rPr lang="en-US" kern="0" dirty="0" err="1"/>
              <a:t>Mr.Sampath</a:t>
            </a:r>
            <a:r>
              <a:rPr lang="en-US" kern="0" dirty="0"/>
              <a:t> </a:t>
            </a:r>
            <a:r>
              <a:rPr lang="en-US" kern="0" dirty="0" err="1"/>
              <a:t>D</a:t>
            </a:r>
            <a:r>
              <a:rPr lang="en-US" kern="0" dirty="0" err="1" smtClean="0"/>
              <a:t>eegalla</a:t>
            </a:r>
            <a:endParaRPr lang="en-US" kern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0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Creation &amp;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dirty="0" smtClean="0">
                <a:solidFill>
                  <a:schemeClr val="tx2"/>
                </a:solidFill>
              </a:rPr>
              <a:t>Three models using Python (larger dataset)</a:t>
            </a:r>
          </a:p>
          <a:p>
            <a:pPr lvl="2">
              <a:buClr>
                <a:schemeClr val="tx2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Data set of 4000 records</a:t>
            </a:r>
          </a:p>
          <a:p>
            <a:pPr lvl="2">
              <a:buClr>
                <a:schemeClr val="tx2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Separate data set of 1000 records for Testing</a:t>
            </a:r>
          </a:p>
          <a:p>
            <a:pPr lvl="2">
              <a:buFont typeface="Wingdings" pitchFamily="2" charset="2"/>
              <a:buChar char="Ø"/>
            </a:pPr>
            <a:endParaRPr lang="en-US" dirty="0" smtClean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93754"/>
              </p:ext>
            </p:extLst>
          </p:nvPr>
        </p:nvGraphicFramePr>
        <p:xfrm>
          <a:off x="457200" y="3733800"/>
          <a:ext cx="80772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40386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Naïve Bayes multinomial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92.9%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77.5%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SVC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98.9%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D488-9961-4220-96D5-CB321DF693B6}" type="datetime1">
              <a:rPr lang="en-US" smtClean="0"/>
              <a:t>8/30/2015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Escape 2015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9CD9-4B0C-421C-AD7C-6217B1433E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5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 </a:t>
            </a:r>
            <a:r>
              <a:rPr lang="en-US" dirty="0" smtClean="0"/>
              <a:t>Selection </a:t>
            </a:r>
            <a:r>
              <a:rPr lang="en-US" dirty="0" smtClean="0"/>
              <a:t>in </a:t>
            </a:r>
            <a:r>
              <a:rPr lang="en-US" dirty="0" smtClean="0"/>
              <a:t>Linear </a:t>
            </a:r>
            <a:r>
              <a:rPr lang="en-US" dirty="0" smtClean="0"/>
              <a:t>SVC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4731620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C918-BC47-4BDD-B66B-B1EC8CC7DBB1}" type="datetime1">
              <a:rPr lang="en-US" smtClean="0"/>
              <a:t>8/30/2015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Escape 2015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9CD9-4B0C-421C-AD7C-6217B1433E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2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97518"/>
            <a:ext cx="8686800" cy="526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6FCB-7812-4924-A474-DB4F915F0EFB}" type="datetime1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Escape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9CD9-4B0C-421C-AD7C-6217B1433E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4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dirty="0" smtClean="0">
                <a:solidFill>
                  <a:schemeClr val="tx2"/>
                </a:solidFill>
              </a:rPr>
              <a:t>Consider more content </a:t>
            </a:r>
            <a:r>
              <a:rPr lang="en-US" dirty="0" smtClean="0">
                <a:solidFill>
                  <a:schemeClr val="tx2"/>
                </a:solidFill>
              </a:rPr>
              <a:t> (</a:t>
            </a:r>
            <a:r>
              <a:rPr lang="en-US" dirty="0" smtClean="0">
                <a:solidFill>
                  <a:schemeClr val="tx2"/>
                </a:solidFill>
              </a:rPr>
              <a:t>Meta </a:t>
            </a:r>
            <a:r>
              <a:rPr lang="en-US" dirty="0" smtClean="0">
                <a:solidFill>
                  <a:schemeClr val="tx2"/>
                </a:solidFill>
              </a:rPr>
              <a:t>data)</a:t>
            </a:r>
            <a:endParaRPr lang="en-US" dirty="0" smtClean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r>
              <a:rPr lang="en-US" dirty="0" smtClean="0">
                <a:solidFill>
                  <a:schemeClr val="tx2"/>
                </a:solidFill>
              </a:rPr>
              <a:t>Other </a:t>
            </a:r>
            <a:r>
              <a:rPr lang="en-US" dirty="0" smtClean="0">
                <a:solidFill>
                  <a:schemeClr val="tx2"/>
                </a:solidFill>
              </a:rPr>
              <a:t>Languages (</a:t>
            </a:r>
            <a:r>
              <a:rPr lang="en-US" dirty="0" smtClean="0">
                <a:solidFill>
                  <a:schemeClr val="tx2"/>
                </a:solidFill>
              </a:rPr>
              <a:t>Sinhala)</a:t>
            </a:r>
          </a:p>
          <a:p>
            <a:pPr>
              <a:buClr>
                <a:schemeClr val="tx2"/>
              </a:buClr>
            </a:pPr>
            <a:r>
              <a:rPr lang="en-US" dirty="0">
                <a:solidFill>
                  <a:schemeClr val="tx2"/>
                </a:solidFill>
              </a:rPr>
              <a:t>Image processing can be added</a:t>
            </a:r>
          </a:p>
          <a:p>
            <a:pPr>
              <a:buClr>
                <a:schemeClr val="tx2"/>
              </a:buClr>
            </a:pPr>
            <a:endParaRPr lang="en-US" dirty="0" smtClean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AA9F-7D8F-4B00-990A-9AF5E0FC93B1}" type="datetime1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Escape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9CD9-4B0C-421C-AD7C-6217B1433E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305800" cy="1143000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CD14-F7A0-4B1E-9C85-15AFB2F17E0C}" type="datetime1">
              <a:rPr lang="en-US" smtClean="0"/>
              <a:t>8/30/2015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Escape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9CD9-4B0C-421C-AD7C-6217B1433E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4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Internet in </a:t>
            </a:r>
            <a:r>
              <a:rPr lang="en-US" dirty="0" smtClean="0"/>
              <a:t>Educational </a:t>
            </a:r>
            <a:r>
              <a:rPr lang="en-US" dirty="0"/>
              <a:t>I</a:t>
            </a:r>
            <a:r>
              <a:rPr lang="en-US" dirty="0" smtClean="0"/>
              <a:t>nstitutes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458200" cy="4724400"/>
          </a:xfrm>
        </p:spPr>
        <p:txBody>
          <a:bodyPr anchor="t"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600" dirty="0">
                <a:solidFill>
                  <a:schemeClr val="tx2"/>
                </a:solidFill>
              </a:rPr>
              <a:t>M</a:t>
            </a:r>
            <a:r>
              <a:rPr lang="en-US" sz="3600" dirty="0" smtClean="0">
                <a:solidFill>
                  <a:schemeClr val="tx2"/>
                </a:solidFill>
              </a:rPr>
              <a:t>ainly </a:t>
            </a:r>
            <a:r>
              <a:rPr lang="en-US" sz="3600" dirty="0">
                <a:solidFill>
                  <a:schemeClr val="tx2"/>
                </a:solidFill>
              </a:rPr>
              <a:t>for </a:t>
            </a:r>
            <a:r>
              <a:rPr lang="en-US" sz="3600" dirty="0" smtClean="0">
                <a:solidFill>
                  <a:schemeClr val="tx2"/>
                </a:solidFill>
              </a:rPr>
              <a:t>educational purposes</a:t>
            </a:r>
            <a:r>
              <a:rPr lang="en-US" sz="3600" dirty="0">
                <a:solidFill>
                  <a:schemeClr val="tx2"/>
                </a:solidFill>
              </a:rPr>
              <a:t>.</a:t>
            </a:r>
          </a:p>
          <a:p>
            <a:pPr>
              <a:buClr>
                <a:schemeClr val="tx2"/>
              </a:buClr>
            </a:pPr>
            <a:r>
              <a:rPr lang="en-US" sz="3600" dirty="0" smtClean="0">
                <a:solidFill>
                  <a:schemeClr val="tx2"/>
                </a:solidFill>
              </a:rPr>
              <a:t>What happens if users priority is not the intended purpose.</a:t>
            </a:r>
          </a:p>
          <a:p>
            <a:pPr lvl="5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2"/>
                </a:solidFill>
              </a:rPr>
              <a:t>Network congestions</a:t>
            </a:r>
          </a:p>
          <a:p>
            <a:pPr lvl="5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2"/>
                </a:solidFill>
              </a:rPr>
              <a:t>Wastage of resources</a:t>
            </a:r>
          </a:p>
          <a:p>
            <a:pPr lvl="5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2"/>
                </a:solidFill>
              </a:rPr>
              <a:t>Affects </a:t>
            </a:r>
            <a:r>
              <a:rPr lang="en-US" sz="2800" dirty="0">
                <a:solidFill>
                  <a:schemeClr val="tx2"/>
                </a:solidFill>
              </a:rPr>
              <a:t>individual </a:t>
            </a:r>
            <a:r>
              <a:rPr lang="en-US" sz="2800" dirty="0" smtClean="0">
                <a:solidFill>
                  <a:schemeClr val="tx2"/>
                </a:solidFill>
              </a:rPr>
              <a:t>user performance negatively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0C60-1FB4-4B1A-8514-9706C9CE5BD8}" type="datetime1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Escape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9CD9-4B0C-421C-AD7C-6217B1433E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1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Blocking </a:t>
            </a:r>
            <a:r>
              <a:rPr lang="en-US" dirty="0" smtClean="0"/>
              <a:t>Web </a:t>
            </a:r>
            <a:r>
              <a:rPr lang="en-US" dirty="0"/>
              <a:t>S</a:t>
            </a:r>
            <a:r>
              <a:rPr lang="en-US" dirty="0" smtClean="0"/>
              <a:t>ites </a:t>
            </a:r>
            <a:r>
              <a:rPr lang="en-US" dirty="0" smtClean="0"/>
              <a:t>in </a:t>
            </a:r>
            <a:r>
              <a:rPr lang="en-US" dirty="0" smtClean="0"/>
              <a:t>Proxy </a:t>
            </a:r>
            <a:r>
              <a:rPr lang="en-US" dirty="0"/>
              <a:t>S</a:t>
            </a:r>
            <a:r>
              <a:rPr lang="en-US" dirty="0" smtClean="0"/>
              <a:t>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458200" cy="4724400"/>
          </a:xfrm>
        </p:spPr>
        <p:txBody>
          <a:bodyPr anchor="t"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600" dirty="0" smtClean="0">
                <a:solidFill>
                  <a:schemeClr val="tx2"/>
                </a:solidFill>
              </a:rPr>
              <a:t>Squid ACLs - Text file of blacklists</a:t>
            </a:r>
          </a:p>
          <a:p>
            <a:pPr>
              <a:buClr>
                <a:schemeClr val="tx2"/>
              </a:buClr>
            </a:pPr>
            <a:r>
              <a:rPr lang="en-US" sz="3600" dirty="0" err="1" smtClean="0">
                <a:solidFill>
                  <a:schemeClr val="tx2"/>
                </a:solidFill>
              </a:rPr>
              <a:t>SquidGuard</a:t>
            </a:r>
            <a:r>
              <a:rPr lang="en-US" sz="3600" dirty="0" smtClean="0">
                <a:solidFill>
                  <a:schemeClr val="tx2"/>
                </a:solidFill>
              </a:rPr>
              <a:t> -  External databases</a:t>
            </a:r>
          </a:p>
          <a:p>
            <a:pPr>
              <a:buClr>
                <a:schemeClr val="tx2"/>
              </a:buClr>
            </a:pPr>
            <a:r>
              <a:rPr lang="en-US" sz="3600" dirty="0" err="1" smtClean="0">
                <a:solidFill>
                  <a:schemeClr val="tx2"/>
                </a:solidFill>
              </a:rPr>
              <a:t>DansGuardian</a:t>
            </a:r>
            <a:r>
              <a:rPr lang="en-US" sz="3600" dirty="0" smtClean="0">
                <a:solidFill>
                  <a:schemeClr val="tx2"/>
                </a:solidFill>
              </a:rPr>
              <a:t> - Content filter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B350-26AC-4078-B384-BA6809804BF3}" type="datetime1">
              <a:rPr lang="en-US" smtClean="0"/>
              <a:t>8/30/2015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Escape 2015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9CD9-4B0C-421C-AD7C-6217B1433E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1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r>
              <a:rPr lang="en-US" dirty="0" smtClean="0"/>
              <a:t>World Wide </a:t>
            </a:r>
            <a:r>
              <a:rPr lang="en-US" dirty="0"/>
              <a:t>W</a:t>
            </a:r>
            <a:r>
              <a:rPr lang="en-US" dirty="0" smtClean="0"/>
              <a:t>eb is </a:t>
            </a:r>
            <a:r>
              <a:rPr lang="en-US" dirty="0" smtClean="0"/>
              <a:t>Growing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458200" cy="1828800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3">
              <a:buClr>
                <a:schemeClr val="tx2"/>
              </a:buClr>
            </a:pPr>
            <a:r>
              <a:rPr lang="en-US" sz="2400" dirty="0" smtClean="0">
                <a:solidFill>
                  <a:schemeClr val="tx2"/>
                </a:solidFill>
              </a:rPr>
              <a:t>Manually blacklisting web sites is impossible</a:t>
            </a:r>
          </a:p>
          <a:p>
            <a:pPr lvl="3">
              <a:buClr>
                <a:schemeClr val="tx2"/>
              </a:buClr>
            </a:pPr>
            <a:r>
              <a:rPr lang="en-US" sz="2400" dirty="0" smtClean="0">
                <a:solidFill>
                  <a:schemeClr val="tx2"/>
                </a:solidFill>
              </a:rPr>
              <a:t>Related products are not updated with the growing web</a:t>
            </a:r>
          </a:p>
          <a:p>
            <a:pPr marL="978408" lvl="3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E5DB-6B77-4158-9AA1-66228FA71944}" type="datetime1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Escape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9CD9-4B0C-421C-AD7C-6217B1433E44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66800" y="1752600"/>
            <a:ext cx="2971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672,985,183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- 2013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968,882,453 - 2014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41371" y="1937266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295,897,270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3962400" y="1752600"/>
            <a:ext cx="228600" cy="83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64771" y="2590800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From www.internetlivestats.com</a:t>
            </a:r>
          </a:p>
        </p:txBody>
      </p:sp>
    </p:spTree>
    <p:extLst>
      <p:ext uri="{BB962C8B-B14F-4D97-AF65-F5344CB8AC3E}">
        <p14:creationId xmlns:p14="http://schemas.microsoft.com/office/powerpoint/2010/main" val="310010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r>
              <a:rPr lang="en-US" dirty="0" smtClean="0"/>
              <a:t>Dynamic automated method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sz="3200" dirty="0" smtClean="0">
                <a:solidFill>
                  <a:schemeClr val="tx2"/>
                </a:solidFill>
              </a:rPr>
              <a:t>Automated </a:t>
            </a:r>
            <a:r>
              <a:rPr lang="en-US" sz="3200" dirty="0">
                <a:solidFill>
                  <a:schemeClr val="tx2"/>
                </a:solidFill>
              </a:rPr>
              <a:t>web classification is </a:t>
            </a:r>
            <a:r>
              <a:rPr lang="en-US" sz="3200" dirty="0" smtClean="0">
                <a:solidFill>
                  <a:schemeClr val="tx2"/>
                </a:solidFill>
              </a:rPr>
              <a:t>required</a:t>
            </a:r>
          </a:p>
          <a:p>
            <a:pPr>
              <a:buClr>
                <a:schemeClr val="tx2"/>
              </a:buClr>
            </a:pPr>
            <a:endParaRPr lang="en-US" sz="3200" dirty="0">
              <a:solidFill>
                <a:schemeClr val="tx2"/>
              </a:solidFill>
            </a:endParaRPr>
          </a:p>
          <a:p>
            <a:pPr marL="0" indent="0">
              <a:buClr>
                <a:schemeClr val="tx2"/>
              </a:buClr>
              <a:buNone/>
            </a:pPr>
            <a:endParaRPr lang="en-US" sz="3200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endParaRPr lang="en-US" sz="3200" dirty="0" smtClean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endParaRPr lang="en-US" sz="3200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r>
              <a:rPr lang="en-US" sz="3200" dirty="0" smtClean="0">
                <a:solidFill>
                  <a:schemeClr val="tx2"/>
                </a:solidFill>
              </a:rPr>
              <a:t>Machine </a:t>
            </a:r>
            <a:r>
              <a:rPr lang="en-US" sz="3200" dirty="0">
                <a:solidFill>
                  <a:schemeClr val="tx2"/>
                </a:solidFill>
              </a:rPr>
              <a:t>Learning is </a:t>
            </a:r>
            <a:r>
              <a:rPr lang="en-US" sz="3200" dirty="0" smtClean="0">
                <a:solidFill>
                  <a:schemeClr val="tx2"/>
                </a:solidFill>
              </a:rPr>
              <a:t>used in automated web classification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DAF5-D419-4365-A044-935F0FE01D7D}" type="datetime1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Escape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9CD9-4B0C-421C-AD7C-6217B1433E44}" type="slidenum">
              <a:rPr lang="en-US" smtClean="0"/>
              <a:t>5</a:t>
            </a:fld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3352800" y="2667000"/>
            <a:ext cx="990600" cy="22098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66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 </a:t>
            </a:r>
            <a:r>
              <a:rPr lang="en-US" dirty="0" smtClean="0"/>
              <a:t>View </a:t>
            </a:r>
            <a:r>
              <a:rPr lang="en-US" dirty="0" smtClean="0"/>
              <a:t>of </a:t>
            </a:r>
            <a:r>
              <a:rPr lang="en-US" dirty="0" smtClean="0"/>
              <a:t>Our </a:t>
            </a:r>
            <a:r>
              <a:rPr lang="en-US" dirty="0"/>
              <a:t>S</a:t>
            </a:r>
            <a:r>
              <a:rPr lang="en-US" dirty="0" smtClean="0"/>
              <a:t>olution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676495"/>
              </p:ext>
            </p:extLst>
          </p:nvPr>
        </p:nvGraphicFramePr>
        <p:xfrm>
          <a:off x="457200" y="1524000"/>
          <a:ext cx="84582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74CA-1B43-4863-ABF5-326450A5D177}" type="datetime1">
              <a:rPr lang="en-US" smtClean="0"/>
              <a:t>8/30/2015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Escape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9CD9-4B0C-421C-AD7C-6217B1433E44}" type="slidenum">
              <a:rPr lang="en-US" smtClean="0"/>
              <a:t>6</a:t>
            </a:fld>
            <a:endParaRPr lang="en-US"/>
          </a:p>
        </p:txBody>
      </p:sp>
      <p:sp>
        <p:nvSpPr>
          <p:cNvPr id="7" name="Vertical Scroll 6"/>
          <p:cNvSpPr/>
          <p:nvPr/>
        </p:nvSpPr>
        <p:spPr>
          <a:xfrm>
            <a:off x="7467600" y="2575560"/>
            <a:ext cx="1524000" cy="1752600"/>
          </a:xfrm>
          <a:prstGeom prst="verticalScroll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Update the blacklist</a:t>
            </a:r>
          </a:p>
        </p:txBody>
      </p:sp>
    </p:spTree>
    <p:extLst>
      <p:ext uri="{BB962C8B-B14F-4D97-AF65-F5344CB8AC3E}">
        <p14:creationId xmlns:p14="http://schemas.microsoft.com/office/powerpoint/2010/main" val="396699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Machine </a:t>
            </a:r>
            <a:r>
              <a:rPr lang="en-US" dirty="0" smtClean="0"/>
              <a:t>Learning </a:t>
            </a:r>
            <a:r>
              <a:rPr lang="en-US" dirty="0" smtClean="0"/>
              <a:t>in Web </a:t>
            </a:r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4389120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dirty="0" smtClean="0">
                <a:solidFill>
                  <a:schemeClr val="tx2"/>
                </a:solidFill>
              </a:rPr>
              <a:t>Several web classification researches can be found</a:t>
            </a:r>
          </a:p>
          <a:p>
            <a:pPr>
              <a:buClr>
                <a:schemeClr val="tx2"/>
              </a:buClr>
            </a:pPr>
            <a:r>
              <a:rPr lang="en-US" dirty="0" smtClean="0">
                <a:solidFill>
                  <a:schemeClr val="tx2"/>
                </a:solidFill>
              </a:rPr>
              <a:t>Frequently used algorithms </a:t>
            </a:r>
          </a:p>
          <a:p>
            <a:pPr lvl="2">
              <a:buClr>
                <a:schemeClr val="tx2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Naïve </a:t>
            </a:r>
            <a:r>
              <a:rPr lang="en-US" dirty="0" smtClean="0">
                <a:solidFill>
                  <a:schemeClr val="tx2"/>
                </a:solidFill>
              </a:rPr>
              <a:t>Byes</a:t>
            </a:r>
            <a:endParaRPr lang="en-US" dirty="0" smtClean="0">
              <a:solidFill>
                <a:schemeClr val="tx2"/>
              </a:solidFill>
            </a:endParaRPr>
          </a:p>
          <a:p>
            <a:pPr lvl="2">
              <a:buClr>
                <a:schemeClr val="tx2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Support vector machine</a:t>
            </a:r>
          </a:p>
          <a:p>
            <a:pPr lvl="2">
              <a:buClr>
                <a:schemeClr val="tx2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Nearest neighbor</a:t>
            </a:r>
          </a:p>
          <a:p>
            <a:pPr>
              <a:buClr>
                <a:schemeClr val="tx2"/>
              </a:buClr>
            </a:pPr>
            <a:r>
              <a:rPr lang="en-US" dirty="0" smtClean="0">
                <a:solidFill>
                  <a:schemeClr val="tx2"/>
                </a:solidFill>
              </a:rPr>
              <a:t>Classification requires a data set</a:t>
            </a:r>
          </a:p>
          <a:p>
            <a:pPr>
              <a:buClr>
                <a:schemeClr val="tx2"/>
              </a:buClr>
            </a:pPr>
            <a:r>
              <a:rPr lang="en-US" dirty="0" smtClean="0">
                <a:solidFill>
                  <a:schemeClr val="tx2"/>
                </a:solidFill>
              </a:rPr>
              <a:t>Set of URLs labeled as educational or non educational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7A9C-800F-4762-AEB9-20F43226976D}" type="datetime1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Escape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9CD9-4B0C-421C-AD7C-6217B1433E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3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</a:t>
            </a:r>
            <a:r>
              <a:rPr lang="en-US" dirty="0" smtClean="0"/>
              <a:t>Collection </a:t>
            </a:r>
            <a:r>
              <a:rPr lang="en-US" dirty="0" smtClean="0"/>
              <a:t>&amp; Preprocessing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218068"/>
              </p:ext>
            </p:extLst>
          </p:nvPr>
        </p:nvGraphicFramePr>
        <p:xfrm>
          <a:off x="381000" y="1676400"/>
          <a:ext cx="822960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990C-87FF-4BEE-9811-46162D2FCC34}" type="datetime1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Escape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9CD9-4B0C-421C-AD7C-6217B1433E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Creation  &amp;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dirty="0" smtClean="0">
                <a:solidFill>
                  <a:schemeClr val="tx2"/>
                </a:solidFill>
              </a:rPr>
              <a:t>Four models were created from WEKA(small data set)</a:t>
            </a:r>
          </a:p>
          <a:p>
            <a:pPr lvl="2">
              <a:buClr>
                <a:schemeClr val="tx2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Data set with two hundred records</a:t>
            </a:r>
          </a:p>
          <a:p>
            <a:pPr lvl="2">
              <a:buClr>
                <a:schemeClr val="tx2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10 – fold cross validation for  testing</a:t>
            </a:r>
          </a:p>
          <a:p>
            <a:pPr lvl="2">
              <a:buFont typeface="Wingdings" pitchFamily="2" charset="2"/>
              <a:buChar char="Ø"/>
            </a:pPr>
            <a:endParaRPr lang="en-US" dirty="0" smtClean="0">
              <a:solidFill>
                <a:schemeClr val="tx2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11003"/>
              </p:ext>
            </p:extLst>
          </p:nvPr>
        </p:nvGraphicFramePr>
        <p:xfrm>
          <a:off x="1789612" y="3233057"/>
          <a:ext cx="5435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Accuracy(%)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74.5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C4.5 (J48 in WEKA)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83.0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Naïve </a:t>
                      </a:r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+mj-lt"/>
                        </a:rPr>
                        <a:t>95.0</a:t>
                      </a:r>
                      <a:endParaRPr lang="en-US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 Vector Machines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+mj-lt"/>
                        </a:rPr>
                        <a:t>95.5</a:t>
                      </a:r>
                      <a:endParaRPr lang="en-US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448C-9A80-4587-B116-02DB8911EA2D}" type="datetime1">
              <a:rPr lang="en-US" smtClean="0"/>
              <a:t>8/30/2015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Escape 2015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9CD9-4B0C-421C-AD7C-6217B1433E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902</TotalTime>
  <Words>375</Words>
  <Application>Microsoft Office PowerPoint</Application>
  <PresentationFormat>On-screen Show (4:3)</PresentationFormat>
  <Paragraphs>130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Feasibility of using Machine Learning to Access Control in Squid Proxy Server</vt:lpstr>
      <vt:lpstr>Internet in Educational Institutes</vt:lpstr>
      <vt:lpstr>Blocking Web Sites in Proxy Server</vt:lpstr>
      <vt:lpstr>World Wide Web is Growing</vt:lpstr>
      <vt:lpstr>Dynamic automated method </vt:lpstr>
      <vt:lpstr>Over View of Our Solution</vt:lpstr>
      <vt:lpstr>Machine Learning in Web Classification</vt:lpstr>
      <vt:lpstr>Data Collection &amp; Preprocessing</vt:lpstr>
      <vt:lpstr>Model Creation  &amp; Testing</vt:lpstr>
      <vt:lpstr>Model Creation &amp; Testing </vt:lpstr>
      <vt:lpstr>Feature Selection in Linear SVC</vt:lpstr>
      <vt:lpstr>Principal Component Analysis</vt:lpstr>
      <vt:lpstr>Future Work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Feasibility of Using Machine Learning to Access Control in Squid Proxy Server</dc:title>
  <dc:creator>Supun Iresh</dc:creator>
  <cp:lastModifiedBy>Supun Iresh</cp:lastModifiedBy>
  <cp:revision>42</cp:revision>
  <dcterms:created xsi:type="dcterms:W3CDTF">2015-08-25T05:57:07Z</dcterms:created>
  <dcterms:modified xsi:type="dcterms:W3CDTF">2015-08-30T09:45:20Z</dcterms:modified>
</cp:coreProperties>
</file>