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3"/>
  </p:notesMasterIdLst>
  <p:sldIdLst>
    <p:sldId id="259" r:id="rId3"/>
    <p:sldId id="270" r:id="rId4"/>
    <p:sldId id="282" r:id="rId5"/>
    <p:sldId id="320" r:id="rId6"/>
    <p:sldId id="311" r:id="rId7"/>
    <p:sldId id="316" r:id="rId8"/>
    <p:sldId id="309" r:id="rId9"/>
    <p:sldId id="319" r:id="rId10"/>
    <p:sldId id="317" r:id="rId11"/>
    <p:sldId id="308" r:id="rId1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80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  <a:srgbClr val="CC3300"/>
    <a:srgbClr val="3C59A9"/>
    <a:srgbClr val="000066"/>
    <a:srgbClr val="0066FF"/>
    <a:srgbClr val="808080"/>
    <a:srgbClr val="969696"/>
    <a:srgbClr val="89A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678" y="72"/>
      </p:cViewPr>
      <p:guideLst>
        <p:guide orient="horz" pos="2080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9EFA57-31DF-4965-8AAA-F23F08F6A91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E7F1CE-1920-4B6C-8C34-4D9726383B7D}">
      <dgm:prSet phldrT="[Text]" custT="1"/>
      <dgm:spPr/>
      <dgm:t>
        <a:bodyPr/>
        <a:lstStyle/>
        <a:p>
          <a:r>
            <a:rPr lang="en-US" sz="3600" dirty="0" smtClean="0">
              <a:solidFill>
                <a:srgbClr val="FF0000"/>
              </a:solidFill>
            </a:rPr>
            <a:t>Virus</a:t>
          </a:r>
          <a:endParaRPr lang="en-US" sz="4900" dirty="0">
            <a:solidFill>
              <a:srgbClr val="FF0000"/>
            </a:solidFill>
          </a:endParaRPr>
        </a:p>
      </dgm:t>
    </dgm:pt>
    <dgm:pt modelId="{8B0092C9-E884-495B-AFE6-EB0DFC9C21AE}" type="parTrans" cxnId="{142A394A-3363-488B-9217-3B84D5158A22}">
      <dgm:prSet/>
      <dgm:spPr/>
      <dgm:t>
        <a:bodyPr/>
        <a:lstStyle/>
        <a:p>
          <a:endParaRPr lang="en-US"/>
        </a:p>
      </dgm:t>
    </dgm:pt>
    <dgm:pt modelId="{83F9C472-85C6-44D6-98D9-18CCB9B87019}" type="sibTrans" cxnId="{142A394A-3363-488B-9217-3B84D5158A22}">
      <dgm:prSet/>
      <dgm:spPr/>
      <dgm:t>
        <a:bodyPr/>
        <a:lstStyle/>
        <a:p>
          <a:endParaRPr lang="en-US"/>
        </a:p>
      </dgm:t>
    </dgm:pt>
    <dgm:pt modelId="{A9303DE1-3E94-4F36-B7EC-291D86524A67}">
      <dgm:prSet phldrT="[Text]" custT="1"/>
      <dgm:spPr/>
      <dgm:t>
        <a:bodyPr/>
        <a:lstStyle/>
        <a:p>
          <a:r>
            <a:rPr lang="en-US" sz="1800" dirty="0" smtClean="0"/>
            <a:t>Non-polymorphic</a:t>
          </a:r>
          <a:endParaRPr lang="en-US" sz="1800" dirty="0"/>
        </a:p>
      </dgm:t>
    </dgm:pt>
    <dgm:pt modelId="{FAB40616-DE5E-41F7-972E-850560B82968}" type="parTrans" cxnId="{CA714442-6776-4801-9EAE-5A4D6289193A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2CF7265D-ED6A-4AF0-ABDB-CE5970515A0D}" type="sibTrans" cxnId="{CA714442-6776-4801-9EAE-5A4D6289193A}">
      <dgm:prSet/>
      <dgm:spPr/>
      <dgm:t>
        <a:bodyPr/>
        <a:lstStyle/>
        <a:p>
          <a:endParaRPr lang="en-US"/>
        </a:p>
      </dgm:t>
    </dgm:pt>
    <dgm:pt modelId="{FB24EB22-D6CA-4558-84E8-05EC1BB7A4D6}">
      <dgm:prSet phldrT="[Text]" custT="1"/>
      <dgm:spPr/>
      <dgm:t>
        <a:bodyPr/>
        <a:lstStyle/>
        <a:p>
          <a:r>
            <a:rPr lang="en-US" sz="1800" dirty="0" smtClean="0"/>
            <a:t>Polymorphic</a:t>
          </a:r>
          <a:endParaRPr lang="en-US" sz="2000" dirty="0"/>
        </a:p>
      </dgm:t>
    </dgm:pt>
    <dgm:pt modelId="{6FCAC1ED-E4B7-470F-9E12-B48C16985679}" type="parTrans" cxnId="{2362E8BA-2C2C-442E-941C-25425C3C9EDF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5C31C353-A914-4CBD-AAA7-D5F7DCB1BE61}" type="sibTrans" cxnId="{2362E8BA-2C2C-442E-941C-25425C3C9EDF}">
      <dgm:prSet/>
      <dgm:spPr/>
      <dgm:t>
        <a:bodyPr/>
        <a:lstStyle/>
        <a:p>
          <a:endParaRPr lang="en-US"/>
        </a:p>
      </dgm:t>
    </dgm:pt>
    <dgm:pt modelId="{5C8BCFCB-FFBC-494B-A901-F31F598B6079}" type="pres">
      <dgm:prSet presAssocID="{869EFA57-31DF-4965-8AAA-F23F08F6A91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9E763A5B-BC05-4D2E-8D9E-16768B030F1B}" type="pres">
      <dgm:prSet presAssocID="{C4E7F1CE-1920-4B6C-8C34-4D9726383B7D}" presName="hierRoot1" presStyleCnt="0">
        <dgm:presLayoutVars>
          <dgm:hierBranch val="init"/>
        </dgm:presLayoutVars>
      </dgm:prSet>
      <dgm:spPr/>
    </dgm:pt>
    <dgm:pt modelId="{AB7225D9-BA5F-42F1-BD0B-28A4DF730EBE}" type="pres">
      <dgm:prSet presAssocID="{C4E7F1CE-1920-4B6C-8C34-4D9726383B7D}" presName="rootComposite1" presStyleCnt="0"/>
      <dgm:spPr/>
    </dgm:pt>
    <dgm:pt modelId="{984DE43A-B0B2-4488-8F0E-A494A5ED0DF7}" type="pres">
      <dgm:prSet presAssocID="{C4E7F1CE-1920-4B6C-8C34-4D9726383B7D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405AA4-CF75-43E2-9D4E-67733996B7DD}" type="pres">
      <dgm:prSet presAssocID="{C4E7F1CE-1920-4B6C-8C34-4D9726383B7D}" presName="topArc1" presStyleLbl="parChTrans1D1" presStyleIdx="0" presStyleCnt="6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/>
        </a:p>
      </dgm:t>
    </dgm:pt>
    <dgm:pt modelId="{45FC68A3-4D26-4143-9E2F-123C3D4AE48C}" type="pres">
      <dgm:prSet presAssocID="{C4E7F1CE-1920-4B6C-8C34-4D9726383B7D}" presName="bottomArc1" presStyleLbl="parChTrans1D1" presStyleIdx="1" presStyleCnt="6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/>
        </a:p>
      </dgm:t>
    </dgm:pt>
    <dgm:pt modelId="{182A3714-2D89-412C-BADD-BE09819C0912}" type="pres">
      <dgm:prSet presAssocID="{C4E7F1CE-1920-4B6C-8C34-4D9726383B7D}" presName="topConnNode1" presStyleLbl="node1" presStyleIdx="0" presStyleCnt="0"/>
      <dgm:spPr/>
      <dgm:t>
        <a:bodyPr/>
        <a:lstStyle/>
        <a:p>
          <a:endParaRPr lang="en-GB"/>
        </a:p>
      </dgm:t>
    </dgm:pt>
    <dgm:pt modelId="{592DEBDF-1249-4C6D-A1A7-7F549C197E86}" type="pres">
      <dgm:prSet presAssocID="{C4E7F1CE-1920-4B6C-8C34-4D9726383B7D}" presName="hierChild2" presStyleCnt="0"/>
      <dgm:spPr/>
    </dgm:pt>
    <dgm:pt modelId="{061F3073-3EF1-4ED7-888A-5F2197B549A1}" type="pres">
      <dgm:prSet presAssocID="{FAB40616-DE5E-41F7-972E-850560B82968}" presName="Name28" presStyleLbl="parChTrans1D2" presStyleIdx="0" presStyleCnt="2"/>
      <dgm:spPr/>
      <dgm:t>
        <a:bodyPr/>
        <a:lstStyle/>
        <a:p>
          <a:endParaRPr lang="en-GB"/>
        </a:p>
      </dgm:t>
    </dgm:pt>
    <dgm:pt modelId="{FCCBE3C4-696C-42D9-867E-4705DE8030B3}" type="pres">
      <dgm:prSet presAssocID="{A9303DE1-3E94-4F36-B7EC-291D86524A67}" presName="hierRoot2" presStyleCnt="0">
        <dgm:presLayoutVars>
          <dgm:hierBranch val="init"/>
        </dgm:presLayoutVars>
      </dgm:prSet>
      <dgm:spPr/>
    </dgm:pt>
    <dgm:pt modelId="{A73D098B-5A90-49A2-9697-8AF0C00BE7DD}" type="pres">
      <dgm:prSet presAssocID="{A9303DE1-3E94-4F36-B7EC-291D86524A67}" presName="rootComposite2" presStyleCnt="0"/>
      <dgm:spPr/>
    </dgm:pt>
    <dgm:pt modelId="{0B1C6C95-4DB2-4D2A-8617-E7C48C51DA29}" type="pres">
      <dgm:prSet presAssocID="{A9303DE1-3E94-4F36-B7EC-291D86524A6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16F11C-2BBD-4D5A-B695-9676EC9F6474}" type="pres">
      <dgm:prSet presAssocID="{A9303DE1-3E94-4F36-B7EC-291D86524A67}" presName="topArc2" presStyleLbl="parChTrans1D1" presStyleIdx="2" presStyleCnt="6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/>
        </a:p>
      </dgm:t>
    </dgm:pt>
    <dgm:pt modelId="{78D961C2-A160-44B5-8911-7FFBE3FA8D8B}" type="pres">
      <dgm:prSet presAssocID="{A9303DE1-3E94-4F36-B7EC-291D86524A67}" presName="bottomArc2" presStyleLbl="parChTrans1D1" presStyleIdx="3" presStyleCnt="6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/>
        </a:p>
      </dgm:t>
    </dgm:pt>
    <dgm:pt modelId="{6633DB9C-FEE3-4962-8C2E-B840A96A81C5}" type="pres">
      <dgm:prSet presAssocID="{A9303DE1-3E94-4F36-B7EC-291D86524A67}" presName="topConnNode2" presStyleLbl="node2" presStyleIdx="0" presStyleCnt="0"/>
      <dgm:spPr/>
      <dgm:t>
        <a:bodyPr/>
        <a:lstStyle/>
        <a:p>
          <a:endParaRPr lang="en-GB"/>
        </a:p>
      </dgm:t>
    </dgm:pt>
    <dgm:pt modelId="{C5A90EBB-8896-47BE-A51A-840041B461CA}" type="pres">
      <dgm:prSet presAssocID="{A9303DE1-3E94-4F36-B7EC-291D86524A67}" presName="hierChild4" presStyleCnt="0"/>
      <dgm:spPr/>
    </dgm:pt>
    <dgm:pt modelId="{855CD5D8-7B81-4344-862E-ECDCE6F3B496}" type="pres">
      <dgm:prSet presAssocID="{A9303DE1-3E94-4F36-B7EC-291D86524A67}" presName="hierChild5" presStyleCnt="0"/>
      <dgm:spPr/>
    </dgm:pt>
    <dgm:pt modelId="{C93DB7A7-AC32-413F-AA92-F6978C1B13E3}" type="pres">
      <dgm:prSet presAssocID="{6FCAC1ED-E4B7-470F-9E12-B48C16985679}" presName="Name28" presStyleLbl="parChTrans1D2" presStyleIdx="1" presStyleCnt="2"/>
      <dgm:spPr/>
      <dgm:t>
        <a:bodyPr/>
        <a:lstStyle/>
        <a:p>
          <a:endParaRPr lang="en-GB"/>
        </a:p>
      </dgm:t>
    </dgm:pt>
    <dgm:pt modelId="{F1A938E5-82B2-4621-ACA4-8ECEAD6F29BF}" type="pres">
      <dgm:prSet presAssocID="{FB24EB22-D6CA-4558-84E8-05EC1BB7A4D6}" presName="hierRoot2" presStyleCnt="0">
        <dgm:presLayoutVars>
          <dgm:hierBranch val="init"/>
        </dgm:presLayoutVars>
      </dgm:prSet>
      <dgm:spPr/>
    </dgm:pt>
    <dgm:pt modelId="{E6FFF6B1-BCC1-4D4A-8875-883105A95BC6}" type="pres">
      <dgm:prSet presAssocID="{FB24EB22-D6CA-4558-84E8-05EC1BB7A4D6}" presName="rootComposite2" presStyleCnt="0"/>
      <dgm:spPr/>
    </dgm:pt>
    <dgm:pt modelId="{7C25AD10-DC9A-426C-89FC-AF97324B5C33}" type="pres">
      <dgm:prSet presAssocID="{FB24EB22-D6CA-4558-84E8-05EC1BB7A4D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86C73FA-CA3B-4B95-A014-983CA747D6A9}" type="pres">
      <dgm:prSet presAssocID="{FB24EB22-D6CA-4558-84E8-05EC1BB7A4D6}" presName="topArc2" presStyleLbl="parChTrans1D1" presStyleIdx="4" presStyleCnt="6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/>
        </a:p>
      </dgm:t>
    </dgm:pt>
    <dgm:pt modelId="{38C568BC-9041-4661-8D6B-97143D20042C}" type="pres">
      <dgm:prSet presAssocID="{FB24EB22-D6CA-4558-84E8-05EC1BB7A4D6}" presName="bottomArc2" presStyleLbl="parChTrans1D1" presStyleIdx="5" presStyleCnt="6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/>
        </a:p>
      </dgm:t>
    </dgm:pt>
    <dgm:pt modelId="{60BF115B-7869-4A9E-B7A3-D9A6E84C6FA7}" type="pres">
      <dgm:prSet presAssocID="{FB24EB22-D6CA-4558-84E8-05EC1BB7A4D6}" presName="topConnNode2" presStyleLbl="node2" presStyleIdx="0" presStyleCnt="0"/>
      <dgm:spPr/>
      <dgm:t>
        <a:bodyPr/>
        <a:lstStyle/>
        <a:p>
          <a:endParaRPr lang="en-GB"/>
        </a:p>
      </dgm:t>
    </dgm:pt>
    <dgm:pt modelId="{74830BAE-BA66-437A-A987-4A7171AFCC43}" type="pres">
      <dgm:prSet presAssocID="{FB24EB22-D6CA-4558-84E8-05EC1BB7A4D6}" presName="hierChild4" presStyleCnt="0"/>
      <dgm:spPr/>
    </dgm:pt>
    <dgm:pt modelId="{FB0BEDA6-E7C5-4815-91E6-21F134C3F2A9}" type="pres">
      <dgm:prSet presAssocID="{FB24EB22-D6CA-4558-84E8-05EC1BB7A4D6}" presName="hierChild5" presStyleCnt="0"/>
      <dgm:spPr/>
    </dgm:pt>
    <dgm:pt modelId="{29D1EAA7-31C5-47F7-9C81-16F05C43FE93}" type="pres">
      <dgm:prSet presAssocID="{C4E7F1CE-1920-4B6C-8C34-4D9726383B7D}" presName="hierChild3" presStyleCnt="0"/>
      <dgm:spPr/>
    </dgm:pt>
  </dgm:ptLst>
  <dgm:cxnLst>
    <dgm:cxn modelId="{FBC2FB91-9D98-4AAF-8B9C-AA0D299820AD}" type="presOf" srcId="{6FCAC1ED-E4B7-470F-9E12-B48C16985679}" destId="{C93DB7A7-AC32-413F-AA92-F6978C1B13E3}" srcOrd="0" destOrd="0" presId="urn:microsoft.com/office/officeart/2008/layout/HalfCircleOrganizationChart"/>
    <dgm:cxn modelId="{E6AD9AD6-82B4-4F69-BB01-95803E2FBE6E}" type="presOf" srcId="{869EFA57-31DF-4965-8AAA-F23F08F6A91F}" destId="{5C8BCFCB-FFBC-494B-A901-F31F598B6079}" srcOrd="0" destOrd="0" presId="urn:microsoft.com/office/officeart/2008/layout/HalfCircleOrganizationChart"/>
    <dgm:cxn modelId="{2362E8BA-2C2C-442E-941C-25425C3C9EDF}" srcId="{C4E7F1CE-1920-4B6C-8C34-4D9726383B7D}" destId="{FB24EB22-D6CA-4558-84E8-05EC1BB7A4D6}" srcOrd="1" destOrd="0" parTransId="{6FCAC1ED-E4B7-470F-9E12-B48C16985679}" sibTransId="{5C31C353-A914-4CBD-AAA7-D5F7DCB1BE61}"/>
    <dgm:cxn modelId="{142A394A-3363-488B-9217-3B84D5158A22}" srcId="{869EFA57-31DF-4965-8AAA-F23F08F6A91F}" destId="{C4E7F1CE-1920-4B6C-8C34-4D9726383B7D}" srcOrd="0" destOrd="0" parTransId="{8B0092C9-E884-495B-AFE6-EB0DFC9C21AE}" sibTransId="{83F9C472-85C6-44D6-98D9-18CCB9B87019}"/>
    <dgm:cxn modelId="{4374A9CF-FEC0-4D1D-9F56-FF69B4F2DB1A}" type="presOf" srcId="{C4E7F1CE-1920-4B6C-8C34-4D9726383B7D}" destId="{182A3714-2D89-412C-BADD-BE09819C0912}" srcOrd="1" destOrd="0" presId="urn:microsoft.com/office/officeart/2008/layout/HalfCircleOrganizationChart"/>
    <dgm:cxn modelId="{CA714442-6776-4801-9EAE-5A4D6289193A}" srcId="{C4E7F1CE-1920-4B6C-8C34-4D9726383B7D}" destId="{A9303DE1-3E94-4F36-B7EC-291D86524A67}" srcOrd="0" destOrd="0" parTransId="{FAB40616-DE5E-41F7-972E-850560B82968}" sibTransId="{2CF7265D-ED6A-4AF0-ABDB-CE5970515A0D}"/>
    <dgm:cxn modelId="{73EC5A5B-4ACB-44E0-895D-07FF0E7E84EF}" type="presOf" srcId="{FAB40616-DE5E-41F7-972E-850560B82968}" destId="{061F3073-3EF1-4ED7-888A-5F2197B549A1}" srcOrd="0" destOrd="0" presId="urn:microsoft.com/office/officeart/2008/layout/HalfCircleOrganizationChart"/>
    <dgm:cxn modelId="{189380E5-436A-426D-86AE-4C79DFF1C2A2}" type="presOf" srcId="{FB24EB22-D6CA-4558-84E8-05EC1BB7A4D6}" destId="{60BF115B-7869-4A9E-B7A3-D9A6E84C6FA7}" srcOrd="1" destOrd="0" presId="urn:microsoft.com/office/officeart/2008/layout/HalfCircleOrganizationChart"/>
    <dgm:cxn modelId="{405A14B1-69F2-41D8-959D-35E5E006ECB4}" type="presOf" srcId="{A9303DE1-3E94-4F36-B7EC-291D86524A67}" destId="{0B1C6C95-4DB2-4D2A-8617-E7C48C51DA29}" srcOrd="0" destOrd="0" presId="urn:microsoft.com/office/officeart/2008/layout/HalfCircleOrganizationChart"/>
    <dgm:cxn modelId="{472AA0BE-088F-46D7-A433-016CDB71E9D0}" type="presOf" srcId="{C4E7F1CE-1920-4B6C-8C34-4D9726383B7D}" destId="{984DE43A-B0B2-4488-8F0E-A494A5ED0DF7}" srcOrd="0" destOrd="0" presId="urn:microsoft.com/office/officeart/2008/layout/HalfCircleOrganizationChart"/>
    <dgm:cxn modelId="{7AF50322-B82B-4A20-83CB-31EFFCA0580C}" type="presOf" srcId="{A9303DE1-3E94-4F36-B7EC-291D86524A67}" destId="{6633DB9C-FEE3-4962-8C2E-B840A96A81C5}" srcOrd="1" destOrd="0" presId="urn:microsoft.com/office/officeart/2008/layout/HalfCircleOrganizationChart"/>
    <dgm:cxn modelId="{56C0AF06-EF3C-4A47-899D-B20C457B85A8}" type="presOf" srcId="{FB24EB22-D6CA-4558-84E8-05EC1BB7A4D6}" destId="{7C25AD10-DC9A-426C-89FC-AF97324B5C33}" srcOrd="0" destOrd="0" presId="urn:microsoft.com/office/officeart/2008/layout/HalfCircleOrganizationChart"/>
    <dgm:cxn modelId="{4ED86DC3-7984-46E3-9B32-30CBBB746C4B}" type="presParOf" srcId="{5C8BCFCB-FFBC-494B-A901-F31F598B6079}" destId="{9E763A5B-BC05-4D2E-8D9E-16768B030F1B}" srcOrd="0" destOrd="0" presId="urn:microsoft.com/office/officeart/2008/layout/HalfCircleOrganizationChart"/>
    <dgm:cxn modelId="{589E5AEC-FA97-42A6-AD53-11F2C06BB8CE}" type="presParOf" srcId="{9E763A5B-BC05-4D2E-8D9E-16768B030F1B}" destId="{AB7225D9-BA5F-42F1-BD0B-28A4DF730EBE}" srcOrd="0" destOrd="0" presId="urn:microsoft.com/office/officeart/2008/layout/HalfCircleOrganizationChart"/>
    <dgm:cxn modelId="{2DAF413B-35A0-46C1-910D-7BFB15BD7904}" type="presParOf" srcId="{AB7225D9-BA5F-42F1-BD0B-28A4DF730EBE}" destId="{984DE43A-B0B2-4488-8F0E-A494A5ED0DF7}" srcOrd="0" destOrd="0" presId="urn:microsoft.com/office/officeart/2008/layout/HalfCircleOrganizationChart"/>
    <dgm:cxn modelId="{B51607C2-A90F-4BBF-BBFF-CE60D33E472B}" type="presParOf" srcId="{AB7225D9-BA5F-42F1-BD0B-28A4DF730EBE}" destId="{11405AA4-CF75-43E2-9D4E-67733996B7DD}" srcOrd="1" destOrd="0" presId="urn:microsoft.com/office/officeart/2008/layout/HalfCircleOrganizationChart"/>
    <dgm:cxn modelId="{3DEBF126-A55C-4D9B-B695-5C1670BA853F}" type="presParOf" srcId="{AB7225D9-BA5F-42F1-BD0B-28A4DF730EBE}" destId="{45FC68A3-4D26-4143-9E2F-123C3D4AE48C}" srcOrd="2" destOrd="0" presId="urn:microsoft.com/office/officeart/2008/layout/HalfCircleOrganizationChart"/>
    <dgm:cxn modelId="{EE91E74C-39D5-4CDB-8C4C-C9F52FF3584C}" type="presParOf" srcId="{AB7225D9-BA5F-42F1-BD0B-28A4DF730EBE}" destId="{182A3714-2D89-412C-BADD-BE09819C0912}" srcOrd="3" destOrd="0" presId="urn:microsoft.com/office/officeart/2008/layout/HalfCircleOrganizationChart"/>
    <dgm:cxn modelId="{B1845144-6E5D-4718-9672-D90F92474E98}" type="presParOf" srcId="{9E763A5B-BC05-4D2E-8D9E-16768B030F1B}" destId="{592DEBDF-1249-4C6D-A1A7-7F549C197E86}" srcOrd="1" destOrd="0" presId="urn:microsoft.com/office/officeart/2008/layout/HalfCircleOrganizationChart"/>
    <dgm:cxn modelId="{B93B357B-A116-4D61-AC69-DBA1DF704B5A}" type="presParOf" srcId="{592DEBDF-1249-4C6D-A1A7-7F549C197E86}" destId="{061F3073-3EF1-4ED7-888A-5F2197B549A1}" srcOrd="0" destOrd="0" presId="urn:microsoft.com/office/officeart/2008/layout/HalfCircleOrganizationChart"/>
    <dgm:cxn modelId="{F9F63037-F7CB-4B3A-B741-A7CB53A508D0}" type="presParOf" srcId="{592DEBDF-1249-4C6D-A1A7-7F549C197E86}" destId="{FCCBE3C4-696C-42D9-867E-4705DE8030B3}" srcOrd="1" destOrd="0" presId="urn:microsoft.com/office/officeart/2008/layout/HalfCircleOrganizationChart"/>
    <dgm:cxn modelId="{1EB9977B-E31D-44FC-84FE-C61EF2E52D62}" type="presParOf" srcId="{FCCBE3C4-696C-42D9-867E-4705DE8030B3}" destId="{A73D098B-5A90-49A2-9697-8AF0C00BE7DD}" srcOrd="0" destOrd="0" presId="urn:microsoft.com/office/officeart/2008/layout/HalfCircleOrganizationChart"/>
    <dgm:cxn modelId="{73675637-F975-4E7D-A019-051F1F7EDB42}" type="presParOf" srcId="{A73D098B-5A90-49A2-9697-8AF0C00BE7DD}" destId="{0B1C6C95-4DB2-4D2A-8617-E7C48C51DA29}" srcOrd="0" destOrd="0" presId="urn:microsoft.com/office/officeart/2008/layout/HalfCircleOrganizationChart"/>
    <dgm:cxn modelId="{9CCDC8B7-519A-40D2-AC02-32F901908356}" type="presParOf" srcId="{A73D098B-5A90-49A2-9697-8AF0C00BE7DD}" destId="{2A16F11C-2BBD-4D5A-B695-9676EC9F6474}" srcOrd="1" destOrd="0" presId="urn:microsoft.com/office/officeart/2008/layout/HalfCircleOrganizationChart"/>
    <dgm:cxn modelId="{AD4D3E3F-E1A2-4E8E-88FE-C5A79B4AF7D7}" type="presParOf" srcId="{A73D098B-5A90-49A2-9697-8AF0C00BE7DD}" destId="{78D961C2-A160-44B5-8911-7FFBE3FA8D8B}" srcOrd="2" destOrd="0" presId="urn:microsoft.com/office/officeart/2008/layout/HalfCircleOrganizationChart"/>
    <dgm:cxn modelId="{93DFA72F-827E-4BB1-9910-248BEBFFDF79}" type="presParOf" srcId="{A73D098B-5A90-49A2-9697-8AF0C00BE7DD}" destId="{6633DB9C-FEE3-4962-8C2E-B840A96A81C5}" srcOrd="3" destOrd="0" presId="urn:microsoft.com/office/officeart/2008/layout/HalfCircleOrganizationChart"/>
    <dgm:cxn modelId="{BB46644F-1F2B-4028-A650-92BE55CF5446}" type="presParOf" srcId="{FCCBE3C4-696C-42D9-867E-4705DE8030B3}" destId="{C5A90EBB-8896-47BE-A51A-840041B461CA}" srcOrd="1" destOrd="0" presId="urn:microsoft.com/office/officeart/2008/layout/HalfCircleOrganizationChart"/>
    <dgm:cxn modelId="{CE90E884-B2EB-4824-B51A-B0B2E6D27CF0}" type="presParOf" srcId="{FCCBE3C4-696C-42D9-867E-4705DE8030B3}" destId="{855CD5D8-7B81-4344-862E-ECDCE6F3B496}" srcOrd="2" destOrd="0" presId="urn:microsoft.com/office/officeart/2008/layout/HalfCircleOrganizationChart"/>
    <dgm:cxn modelId="{AB4E9499-931F-4D43-B17F-26EF5EFC5894}" type="presParOf" srcId="{592DEBDF-1249-4C6D-A1A7-7F549C197E86}" destId="{C93DB7A7-AC32-413F-AA92-F6978C1B13E3}" srcOrd="2" destOrd="0" presId="urn:microsoft.com/office/officeart/2008/layout/HalfCircleOrganizationChart"/>
    <dgm:cxn modelId="{F029C810-D1BF-4F04-84DE-82F186F2C840}" type="presParOf" srcId="{592DEBDF-1249-4C6D-A1A7-7F549C197E86}" destId="{F1A938E5-82B2-4621-ACA4-8ECEAD6F29BF}" srcOrd="3" destOrd="0" presId="urn:microsoft.com/office/officeart/2008/layout/HalfCircleOrganizationChart"/>
    <dgm:cxn modelId="{EB915DD9-0FE8-4712-B830-456F27548173}" type="presParOf" srcId="{F1A938E5-82B2-4621-ACA4-8ECEAD6F29BF}" destId="{E6FFF6B1-BCC1-4D4A-8875-883105A95BC6}" srcOrd="0" destOrd="0" presId="urn:microsoft.com/office/officeart/2008/layout/HalfCircleOrganizationChart"/>
    <dgm:cxn modelId="{63BD3233-4057-43A1-8EF3-BC3E81AC9226}" type="presParOf" srcId="{E6FFF6B1-BCC1-4D4A-8875-883105A95BC6}" destId="{7C25AD10-DC9A-426C-89FC-AF97324B5C33}" srcOrd="0" destOrd="0" presId="urn:microsoft.com/office/officeart/2008/layout/HalfCircleOrganizationChart"/>
    <dgm:cxn modelId="{1A997532-A076-45F1-944A-6F714F067919}" type="presParOf" srcId="{E6FFF6B1-BCC1-4D4A-8875-883105A95BC6}" destId="{586C73FA-CA3B-4B95-A014-983CA747D6A9}" srcOrd="1" destOrd="0" presId="urn:microsoft.com/office/officeart/2008/layout/HalfCircleOrganizationChart"/>
    <dgm:cxn modelId="{AEC3DEBE-F634-4DEC-B8D8-5D4017DA2F4A}" type="presParOf" srcId="{E6FFF6B1-BCC1-4D4A-8875-883105A95BC6}" destId="{38C568BC-9041-4661-8D6B-97143D20042C}" srcOrd="2" destOrd="0" presId="urn:microsoft.com/office/officeart/2008/layout/HalfCircleOrganizationChart"/>
    <dgm:cxn modelId="{1DA4369D-8D5E-4FE6-B522-2B99D0071710}" type="presParOf" srcId="{E6FFF6B1-BCC1-4D4A-8875-883105A95BC6}" destId="{60BF115B-7869-4A9E-B7A3-D9A6E84C6FA7}" srcOrd="3" destOrd="0" presId="urn:microsoft.com/office/officeart/2008/layout/HalfCircleOrganizationChart"/>
    <dgm:cxn modelId="{FCDA3AE5-C6BB-485B-AF26-9855850C3083}" type="presParOf" srcId="{F1A938E5-82B2-4621-ACA4-8ECEAD6F29BF}" destId="{74830BAE-BA66-437A-A987-4A7171AFCC43}" srcOrd="1" destOrd="0" presId="urn:microsoft.com/office/officeart/2008/layout/HalfCircleOrganizationChart"/>
    <dgm:cxn modelId="{713AA2E3-BE5E-4F89-ADA5-F0BCB130DD83}" type="presParOf" srcId="{F1A938E5-82B2-4621-ACA4-8ECEAD6F29BF}" destId="{FB0BEDA6-E7C5-4815-91E6-21F134C3F2A9}" srcOrd="2" destOrd="0" presId="urn:microsoft.com/office/officeart/2008/layout/HalfCircleOrganizationChart"/>
    <dgm:cxn modelId="{033D7BF1-C3CB-45A5-A852-BAEA0A4D3D78}" type="presParOf" srcId="{9E763A5B-BC05-4D2E-8D9E-16768B030F1B}" destId="{29D1EAA7-31C5-47F7-9C81-16F05C43FE9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EDFDC8-9231-4452-BC12-BF75888C0472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B8A155-30E8-4992-BCE3-7EDDAD9C9D4F}">
      <dgm:prSet phldrT="[Text]" custT="1"/>
      <dgm:spPr/>
      <dgm:t>
        <a:bodyPr/>
        <a:lstStyle/>
        <a:p>
          <a:r>
            <a:rPr lang="en-US" sz="1800" dirty="0" smtClean="0"/>
            <a:t>Perfect Matching</a:t>
          </a:r>
          <a:endParaRPr lang="en-US" sz="1800" dirty="0"/>
        </a:p>
      </dgm:t>
    </dgm:pt>
    <dgm:pt modelId="{55F5A1D5-B622-4FF2-AB78-9500D4D2B3AA}" type="parTrans" cxnId="{A36A16CD-52B0-4F2C-B615-5B34880F4CE9}">
      <dgm:prSet/>
      <dgm:spPr/>
      <dgm:t>
        <a:bodyPr/>
        <a:lstStyle/>
        <a:p>
          <a:endParaRPr lang="en-US"/>
        </a:p>
      </dgm:t>
    </dgm:pt>
    <dgm:pt modelId="{AE407A67-1CF8-46BE-BE06-BD4A99DA0361}" type="sibTrans" cxnId="{A36A16CD-52B0-4F2C-B615-5B34880F4CE9}">
      <dgm:prSet/>
      <dgm:spPr/>
      <dgm:t>
        <a:bodyPr/>
        <a:lstStyle/>
        <a:p>
          <a:endParaRPr lang="en-US"/>
        </a:p>
      </dgm:t>
    </dgm:pt>
    <dgm:pt modelId="{328094E5-6C92-4DCF-9AEF-942E016AFCE9}" type="pres">
      <dgm:prSet presAssocID="{B5EDFDC8-9231-4452-BC12-BF75888C047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A134AA68-B1B9-4FFE-BCB4-BF4AAC8B4CE7}" type="pres">
      <dgm:prSet presAssocID="{35B8A155-30E8-4992-BCE3-7EDDAD9C9D4F}" presName="hierRoot1" presStyleCnt="0">
        <dgm:presLayoutVars>
          <dgm:hierBranch val="init"/>
        </dgm:presLayoutVars>
      </dgm:prSet>
      <dgm:spPr/>
    </dgm:pt>
    <dgm:pt modelId="{9D1C8E8E-CF07-4E6A-ADD5-20ACBBDD1127}" type="pres">
      <dgm:prSet presAssocID="{35B8A155-30E8-4992-BCE3-7EDDAD9C9D4F}" presName="rootComposite1" presStyleCnt="0"/>
      <dgm:spPr/>
    </dgm:pt>
    <dgm:pt modelId="{93D6893B-0B0F-46A5-9B86-5EA4BA672AD4}" type="pres">
      <dgm:prSet presAssocID="{35B8A155-30E8-4992-BCE3-7EDDAD9C9D4F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2717A59-C7EF-4442-9808-AC9AB362F6EE}" type="pres">
      <dgm:prSet presAssocID="{35B8A155-30E8-4992-BCE3-7EDDAD9C9D4F}" presName="topArc1" presStyleLbl="parChTrans1D1" presStyleIdx="0" presStyleCnt="2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/>
        </a:p>
      </dgm:t>
    </dgm:pt>
    <dgm:pt modelId="{0B71129D-5593-43F6-B81C-24AF05053469}" type="pres">
      <dgm:prSet presAssocID="{35B8A155-30E8-4992-BCE3-7EDDAD9C9D4F}" presName="bottomArc1" presStyleLbl="parChTrans1D1" presStyleIdx="1" presStyleCnt="2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/>
        </a:p>
      </dgm:t>
    </dgm:pt>
    <dgm:pt modelId="{050644F4-B87D-4521-92FA-C009DB69C4BD}" type="pres">
      <dgm:prSet presAssocID="{35B8A155-30E8-4992-BCE3-7EDDAD9C9D4F}" presName="topConnNode1" presStyleLbl="node1" presStyleIdx="0" presStyleCnt="0"/>
      <dgm:spPr/>
      <dgm:t>
        <a:bodyPr/>
        <a:lstStyle/>
        <a:p>
          <a:endParaRPr lang="en-GB"/>
        </a:p>
      </dgm:t>
    </dgm:pt>
    <dgm:pt modelId="{BB4ADAA4-2D8E-49F5-BD0F-91CD58BFF1C5}" type="pres">
      <dgm:prSet presAssocID="{35B8A155-30E8-4992-BCE3-7EDDAD9C9D4F}" presName="hierChild2" presStyleCnt="0"/>
      <dgm:spPr/>
    </dgm:pt>
    <dgm:pt modelId="{94639778-14BD-4833-A51C-5D0C549A5B92}" type="pres">
      <dgm:prSet presAssocID="{35B8A155-30E8-4992-BCE3-7EDDAD9C9D4F}" presName="hierChild3" presStyleCnt="0"/>
      <dgm:spPr/>
    </dgm:pt>
  </dgm:ptLst>
  <dgm:cxnLst>
    <dgm:cxn modelId="{27DC0F56-C948-4A06-BA3A-2BDA91D1EED5}" type="presOf" srcId="{B5EDFDC8-9231-4452-BC12-BF75888C0472}" destId="{328094E5-6C92-4DCF-9AEF-942E016AFCE9}" srcOrd="0" destOrd="0" presId="urn:microsoft.com/office/officeart/2008/layout/HalfCircleOrganizationChart"/>
    <dgm:cxn modelId="{A36A16CD-52B0-4F2C-B615-5B34880F4CE9}" srcId="{B5EDFDC8-9231-4452-BC12-BF75888C0472}" destId="{35B8A155-30E8-4992-BCE3-7EDDAD9C9D4F}" srcOrd="0" destOrd="0" parTransId="{55F5A1D5-B622-4FF2-AB78-9500D4D2B3AA}" sibTransId="{AE407A67-1CF8-46BE-BE06-BD4A99DA0361}"/>
    <dgm:cxn modelId="{3421EAE7-CF1C-4849-9017-57A010A34E59}" type="presOf" srcId="{35B8A155-30E8-4992-BCE3-7EDDAD9C9D4F}" destId="{93D6893B-0B0F-46A5-9B86-5EA4BA672AD4}" srcOrd="0" destOrd="0" presId="urn:microsoft.com/office/officeart/2008/layout/HalfCircleOrganizationChart"/>
    <dgm:cxn modelId="{2E3B8F60-35E7-4048-A3AC-F518A0977551}" type="presOf" srcId="{35B8A155-30E8-4992-BCE3-7EDDAD9C9D4F}" destId="{050644F4-B87D-4521-92FA-C009DB69C4BD}" srcOrd="1" destOrd="0" presId="urn:microsoft.com/office/officeart/2008/layout/HalfCircleOrganizationChart"/>
    <dgm:cxn modelId="{F96FFCBA-A186-42C9-8B04-C5FFE255C1DC}" type="presParOf" srcId="{328094E5-6C92-4DCF-9AEF-942E016AFCE9}" destId="{A134AA68-B1B9-4FFE-BCB4-BF4AAC8B4CE7}" srcOrd="0" destOrd="0" presId="urn:microsoft.com/office/officeart/2008/layout/HalfCircleOrganizationChart"/>
    <dgm:cxn modelId="{D4B90B71-BBA7-47C6-AB33-6FC71D05C505}" type="presParOf" srcId="{A134AA68-B1B9-4FFE-BCB4-BF4AAC8B4CE7}" destId="{9D1C8E8E-CF07-4E6A-ADD5-20ACBBDD1127}" srcOrd="0" destOrd="0" presId="urn:microsoft.com/office/officeart/2008/layout/HalfCircleOrganizationChart"/>
    <dgm:cxn modelId="{B36E487A-58E2-4369-B8FF-2CD94DE2AABB}" type="presParOf" srcId="{9D1C8E8E-CF07-4E6A-ADD5-20ACBBDD1127}" destId="{93D6893B-0B0F-46A5-9B86-5EA4BA672AD4}" srcOrd="0" destOrd="0" presId="urn:microsoft.com/office/officeart/2008/layout/HalfCircleOrganizationChart"/>
    <dgm:cxn modelId="{E0B19AE0-DCF0-4DC4-A66F-ED251C87B429}" type="presParOf" srcId="{9D1C8E8E-CF07-4E6A-ADD5-20ACBBDD1127}" destId="{C2717A59-C7EF-4442-9808-AC9AB362F6EE}" srcOrd="1" destOrd="0" presId="urn:microsoft.com/office/officeart/2008/layout/HalfCircleOrganizationChart"/>
    <dgm:cxn modelId="{9EF35431-3E14-4623-87C3-4AC92D7E467D}" type="presParOf" srcId="{9D1C8E8E-CF07-4E6A-ADD5-20ACBBDD1127}" destId="{0B71129D-5593-43F6-B81C-24AF05053469}" srcOrd="2" destOrd="0" presId="urn:microsoft.com/office/officeart/2008/layout/HalfCircleOrganizationChart"/>
    <dgm:cxn modelId="{3519AC33-6106-48A4-8394-B03D36E603EF}" type="presParOf" srcId="{9D1C8E8E-CF07-4E6A-ADD5-20ACBBDD1127}" destId="{050644F4-B87D-4521-92FA-C009DB69C4BD}" srcOrd="3" destOrd="0" presId="urn:microsoft.com/office/officeart/2008/layout/HalfCircleOrganizationChart"/>
    <dgm:cxn modelId="{0C4717BD-82A6-4D73-A451-2FEE12997784}" type="presParOf" srcId="{A134AA68-B1B9-4FFE-BCB4-BF4AAC8B4CE7}" destId="{BB4ADAA4-2D8E-49F5-BD0F-91CD58BFF1C5}" srcOrd="1" destOrd="0" presId="urn:microsoft.com/office/officeart/2008/layout/HalfCircleOrganizationChart"/>
    <dgm:cxn modelId="{42EC92F8-8D25-4455-B230-527152971874}" type="presParOf" srcId="{A134AA68-B1B9-4FFE-BCB4-BF4AAC8B4CE7}" destId="{94639778-14BD-4833-A51C-5D0C549A5B92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EDFDC8-9231-4452-BC12-BF75888C0472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B8A155-30E8-4992-BCE3-7EDDAD9C9D4F}">
      <dgm:prSet phldrT="[Text]" custT="1"/>
      <dgm:spPr/>
      <dgm:t>
        <a:bodyPr/>
        <a:lstStyle/>
        <a:p>
          <a:r>
            <a:rPr lang="en-US" sz="1800" dirty="0" smtClean="0"/>
            <a:t>Approximate matching</a:t>
          </a:r>
          <a:endParaRPr lang="en-US" sz="1800" dirty="0"/>
        </a:p>
      </dgm:t>
    </dgm:pt>
    <dgm:pt modelId="{55F5A1D5-B622-4FF2-AB78-9500D4D2B3AA}" type="parTrans" cxnId="{A36A16CD-52B0-4F2C-B615-5B34880F4CE9}">
      <dgm:prSet/>
      <dgm:spPr/>
      <dgm:t>
        <a:bodyPr/>
        <a:lstStyle/>
        <a:p>
          <a:endParaRPr lang="en-US"/>
        </a:p>
      </dgm:t>
    </dgm:pt>
    <dgm:pt modelId="{AE407A67-1CF8-46BE-BE06-BD4A99DA0361}" type="sibTrans" cxnId="{A36A16CD-52B0-4F2C-B615-5B34880F4CE9}">
      <dgm:prSet/>
      <dgm:spPr/>
      <dgm:t>
        <a:bodyPr/>
        <a:lstStyle/>
        <a:p>
          <a:endParaRPr lang="en-US"/>
        </a:p>
      </dgm:t>
    </dgm:pt>
    <dgm:pt modelId="{328094E5-6C92-4DCF-9AEF-942E016AFCE9}" type="pres">
      <dgm:prSet presAssocID="{B5EDFDC8-9231-4452-BC12-BF75888C047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A134AA68-B1B9-4FFE-BCB4-BF4AAC8B4CE7}" type="pres">
      <dgm:prSet presAssocID="{35B8A155-30E8-4992-BCE3-7EDDAD9C9D4F}" presName="hierRoot1" presStyleCnt="0">
        <dgm:presLayoutVars>
          <dgm:hierBranch val="init"/>
        </dgm:presLayoutVars>
      </dgm:prSet>
      <dgm:spPr/>
    </dgm:pt>
    <dgm:pt modelId="{9D1C8E8E-CF07-4E6A-ADD5-20ACBBDD1127}" type="pres">
      <dgm:prSet presAssocID="{35B8A155-30E8-4992-BCE3-7EDDAD9C9D4F}" presName="rootComposite1" presStyleCnt="0"/>
      <dgm:spPr/>
    </dgm:pt>
    <dgm:pt modelId="{93D6893B-0B0F-46A5-9B86-5EA4BA672AD4}" type="pres">
      <dgm:prSet presAssocID="{35B8A155-30E8-4992-BCE3-7EDDAD9C9D4F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717A59-C7EF-4442-9808-AC9AB362F6EE}" type="pres">
      <dgm:prSet presAssocID="{35B8A155-30E8-4992-BCE3-7EDDAD9C9D4F}" presName="topArc1" presStyleLbl="parChTrans1D1" presStyleIdx="0" presStyleCnt="2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/>
        </a:p>
      </dgm:t>
    </dgm:pt>
    <dgm:pt modelId="{0B71129D-5593-43F6-B81C-24AF05053469}" type="pres">
      <dgm:prSet presAssocID="{35B8A155-30E8-4992-BCE3-7EDDAD9C9D4F}" presName="bottomArc1" presStyleLbl="parChTrans1D1" presStyleIdx="1" presStyleCnt="2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/>
        </a:p>
      </dgm:t>
    </dgm:pt>
    <dgm:pt modelId="{050644F4-B87D-4521-92FA-C009DB69C4BD}" type="pres">
      <dgm:prSet presAssocID="{35B8A155-30E8-4992-BCE3-7EDDAD9C9D4F}" presName="topConnNode1" presStyleLbl="node1" presStyleIdx="0" presStyleCnt="0"/>
      <dgm:spPr/>
      <dgm:t>
        <a:bodyPr/>
        <a:lstStyle/>
        <a:p>
          <a:endParaRPr lang="en-GB"/>
        </a:p>
      </dgm:t>
    </dgm:pt>
    <dgm:pt modelId="{BB4ADAA4-2D8E-49F5-BD0F-91CD58BFF1C5}" type="pres">
      <dgm:prSet presAssocID="{35B8A155-30E8-4992-BCE3-7EDDAD9C9D4F}" presName="hierChild2" presStyleCnt="0"/>
      <dgm:spPr/>
    </dgm:pt>
    <dgm:pt modelId="{94639778-14BD-4833-A51C-5D0C549A5B92}" type="pres">
      <dgm:prSet presAssocID="{35B8A155-30E8-4992-BCE3-7EDDAD9C9D4F}" presName="hierChild3" presStyleCnt="0"/>
      <dgm:spPr/>
    </dgm:pt>
  </dgm:ptLst>
  <dgm:cxnLst>
    <dgm:cxn modelId="{DA820F63-1398-4A8A-A4AB-86F38A55D717}" type="presOf" srcId="{B5EDFDC8-9231-4452-BC12-BF75888C0472}" destId="{328094E5-6C92-4DCF-9AEF-942E016AFCE9}" srcOrd="0" destOrd="0" presId="urn:microsoft.com/office/officeart/2008/layout/HalfCircleOrganizationChart"/>
    <dgm:cxn modelId="{39E3CB38-0E13-4A18-BA7F-584845F202FA}" type="presOf" srcId="{35B8A155-30E8-4992-BCE3-7EDDAD9C9D4F}" destId="{050644F4-B87D-4521-92FA-C009DB69C4BD}" srcOrd="1" destOrd="0" presId="urn:microsoft.com/office/officeart/2008/layout/HalfCircleOrganizationChart"/>
    <dgm:cxn modelId="{A36A16CD-52B0-4F2C-B615-5B34880F4CE9}" srcId="{B5EDFDC8-9231-4452-BC12-BF75888C0472}" destId="{35B8A155-30E8-4992-BCE3-7EDDAD9C9D4F}" srcOrd="0" destOrd="0" parTransId="{55F5A1D5-B622-4FF2-AB78-9500D4D2B3AA}" sibTransId="{AE407A67-1CF8-46BE-BE06-BD4A99DA0361}"/>
    <dgm:cxn modelId="{FD860B1C-B78F-4FA4-9D5A-3C5E179D28DD}" type="presOf" srcId="{35B8A155-30E8-4992-BCE3-7EDDAD9C9D4F}" destId="{93D6893B-0B0F-46A5-9B86-5EA4BA672AD4}" srcOrd="0" destOrd="0" presId="urn:microsoft.com/office/officeart/2008/layout/HalfCircleOrganizationChart"/>
    <dgm:cxn modelId="{BBE63C19-2FB5-4F6F-B6C1-ED9BA72A99FD}" type="presParOf" srcId="{328094E5-6C92-4DCF-9AEF-942E016AFCE9}" destId="{A134AA68-B1B9-4FFE-BCB4-BF4AAC8B4CE7}" srcOrd="0" destOrd="0" presId="urn:microsoft.com/office/officeart/2008/layout/HalfCircleOrganizationChart"/>
    <dgm:cxn modelId="{9FF9D781-9411-4444-9E2B-097F6172933F}" type="presParOf" srcId="{A134AA68-B1B9-4FFE-BCB4-BF4AAC8B4CE7}" destId="{9D1C8E8E-CF07-4E6A-ADD5-20ACBBDD1127}" srcOrd="0" destOrd="0" presId="urn:microsoft.com/office/officeart/2008/layout/HalfCircleOrganizationChart"/>
    <dgm:cxn modelId="{1A1A1D41-84BA-4A22-AAEC-6E53A5F4AB21}" type="presParOf" srcId="{9D1C8E8E-CF07-4E6A-ADD5-20ACBBDD1127}" destId="{93D6893B-0B0F-46A5-9B86-5EA4BA672AD4}" srcOrd="0" destOrd="0" presId="urn:microsoft.com/office/officeart/2008/layout/HalfCircleOrganizationChart"/>
    <dgm:cxn modelId="{C1596705-A302-468B-9DD4-5288A059EC0D}" type="presParOf" srcId="{9D1C8E8E-CF07-4E6A-ADD5-20ACBBDD1127}" destId="{C2717A59-C7EF-4442-9808-AC9AB362F6EE}" srcOrd="1" destOrd="0" presId="urn:microsoft.com/office/officeart/2008/layout/HalfCircleOrganizationChart"/>
    <dgm:cxn modelId="{A4422588-4C3D-46DB-9612-42D3C65BA731}" type="presParOf" srcId="{9D1C8E8E-CF07-4E6A-ADD5-20ACBBDD1127}" destId="{0B71129D-5593-43F6-B81C-24AF05053469}" srcOrd="2" destOrd="0" presId="urn:microsoft.com/office/officeart/2008/layout/HalfCircleOrganizationChart"/>
    <dgm:cxn modelId="{2A2E1355-95D8-4BC0-9C26-B233A03C89F0}" type="presParOf" srcId="{9D1C8E8E-CF07-4E6A-ADD5-20ACBBDD1127}" destId="{050644F4-B87D-4521-92FA-C009DB69C4BD}" srcOrd="3" destOrd="0" presId="urn:microsoft.com/office/officeart/2008/layout/HalfCircleOrganizationChart"/>
    <dgm:cxn modelId="{4FDD26B8-4797-400B-B951-19137EA9C65A}" type="presParOf" srcId="{A134AA68-B1B9-4FFE-BCB4-BF4AAC8B4CE7}" destId="{BB4ADAA4-2D8E-49F5-BD0F-91CD58BFF1C5}" srcOrd="1" destOrd="0" presId="urn:microsoft.com/office/officeart/2008/layout/HalfCircleOrganizationChart"/>
    <dgm:cxn modelId="{597C1E24-A1FE-4DDC-A42B-CF6EDEF65DE2}" type="presParOf" srcId="{A134AA68-B1B9-4FFE-BCB4-BF4AAC8B4CE7}" destId="{94639778-14BD-4833-A51C-5D0C549A5B92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3DB7A7-AC32-413F-AA92-F6978C1B13E3}">
      <dsp:nvSpPr>
        <dsp:cNvPr id="0" name=""/>
        <dsp:cNvSpPr/>
      </dsp:nvSpPr>
      <dsp:spPr>
        <a:xfrm>
          <a:off x="2421052" y="1380818"/>
          <a:ext cx="1324914" cy="459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943"/>
              </a:lnTo>
              <a:lnTo>
                <a:pt x="1324914" y="229943"/>
              </a:lnTo>
              <a:lnTo>
                <a:pt x="1324914" y="459887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061F3073-3EF1-4ED7-888A-5F2197B549A1}">
      <dsp:nvSpPr>
        <dsp:cNvPr id="0" name=""/>
        <dsp:cNvSpPr/>
      </dsp:nvSpPr>
      <dsp:spPr>
        <a:xfrm>
          <a:off x="1096138" y="1380818"/>
          <a:ext cx="1324914" cy="459887"/>
        </a:xfrm>
        <a:custGeom>
          <a:avLst/>
          <a:gdLst/>
          <a:ahLst/>
          <a:cxnLst/>
          <a:rect l="0" t="0" r="0" b="0"/>
          <a:pathLst>
            <a:path>
              <a:moveTo>
                <a:pt x="1324914" y="0"/>
              </a:moveTo>
              <a:lnTo>
                <a:pt x="1324914" y="229943"/>
              </a:lnTo>
              <a:lnTo>
                <a:pt x="0" y="229943"/>
              </a:lnTo>
              <a:lnTo>
                <a:pt x="0" y="459887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11405AA4-CF75-43E2-9D4E-67733996B7DD}">
      <dsp:nvSpPr>
        <dsp:cNvPr id="0" name=""/>
        <dsp:cNvSpPr/>
      </dsp:nvSpPr>
      <dsp:spPr>
        <a:xfrm>
          <a:off x="1873567" y="285847"/>
          <a:ext cx="1094970" cy="1094970"/>
        </a:xfrm>
        <a:prstGeom prst="arc">
          <a:avLst>
            <a:gd name="adj1" fmla="val 13200000"/>
            <a:gd name="adj2" fmla="val 1920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45FC68A3-4D26-4143-9E2F-123C3D4AE48C}">
      <dsp:nvSpPr>
        <dsp:cNvPr id="0" name=""/>
        <dsp:cNvSpPr/>
      </dsp:nvSpPr>
      <dsp:spPr>
        <a:xfrm>
          <a:off x="1873567" y="285847"/>
          <a:ext cx="1094970" cy="1094970"/>
        </a:xfrm>
        <a:prstGeom prst="arc">
          <a:avLst>
            <a:gd name="adj1" fmla="val 2400000"/>
            <a:gd name="adj2" fmla="val 840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984DE43A-B0B2-4488-8F0E-A494A5ED0DF7}">
      <dsp:nvSpPr>
        <dsp:cNvPr id="0" name=""/>
        <dsp:cNvSpPr/>
      </dsp:nvSpPr>
      <dsp:spPr>
        <a:xfrm>
          <a:off x="1326082" y="482942"/>
          <a:ext cx="2189941" cy="70078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rgbClr val="FF0000"/>
              </a:solidFill>
            </a:rPr>
            <a:t>Virus</a:t>
          </a:r>
          <a:endParaRPr lang="en-US" sz="4900" kern="1200" dirty="0">
            <a:solidFill>
              <a:srgbClr val="FF0000"/>
            </a:solidFill>
          </a:endParaRPr>
        </a:p>
      </dsp:txBody>
      <dsp:txXfrm>
        <a:off x="1326082" y="482942"/>
        <a:ext cx="2189941" cy="700781"/>
      </dsp:txXfrm>
    </dsp:sp>
    <dsp:sp modelId="{2A16F11C-2BBD-4D5A-B695-9676EC9F6474}">
      <dsp:nvSpPr>
        <dsp:cNvPr id="0" name=""/>
        <dsp:cNvSpPr/>
      </dsp:nvSpPr>
      <dsp:spPr>
        <a:xfrm>
          <a:off x="548652" y="1840705"/>
          <a:ext cx="1094970" cy="1094970"/>
        </a:xfrm>
        <a:prstGeom prst="arc">
          <a:avLst>
            <a:gd name="adj1" fmla="val 13200000"/>
            <a:gd name="adj2" fmla="val 1920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78D961C2-A160-44B5-8911-7FFBE3FA8D8B}">
      <dsp:nvSpPr>
        <dsp:cNvPr id="0" name=""/>
        <dsp:cNvSpPr/>
      </dsp:nvSpPr>
      <dsp:spPr>
        <a:xfrm>
          <a:off x="548652" y="1840705"/>
          <a:ext cx="1094970" cy="1094970"/>
        </a:xfrm>
        <a:prstGeom prst="arc">
          <a:avLst>
            <a:gd name="adj1" fmla="val 2400000"/>
            <a:gd name="adj2" fmla="val 840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0B1C6C95-4DB2-4D2A-8617-E7C48C51DA29}">
      <dsp:nvSpPr>
        <dsp:cNvPr id="0" name=""/>
        <dsp:cNvSpPr/>
      </dsp:nvSpPr>
      <dsp:spPr>
        <a:xfrm>
          <a:off x="1167" y="2037800"/>
          <a:ext cx="2189941" cy="70078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Non-polymorphic</a:t>
          </a:r>
          <a:endParaRPr lang="en-US" sz="1800" kern="1200" dirty="0"/>
        </a:p>
      </dsp:txBody>
      <dsp:txXfrm>
        <a:off x="1167" y="2037800"/>
        <a:ext cx="2189941" cy="700781"/>
      </dsp:txXfrm>
    </dsp:sp>
    <dsp:sp modelId="{586C73FA-CA3B-4B95-A014-983CA747D6A9}">
      <dsp:nvSpPr>
        <dsp:cNvPr id="0" name=""/>
        <dsp:cNvSpPr/>
      </dsp:nvSpPr>
      <dsp:spPr>
        <a:xfrm>
          <a:off x="3198482" y="1840705"/>
          <a:ext cx="1094970" cy="1094970"/>
        </a:xfrm>
        <a:prstGeom prst="arc">
          <a:avLst>
            <a:gd name="adj1" fmla="val 13200000"/>
            <a:gd name="adj2" fmla="val 1920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38C568BC-9041-4661-8D6B-97143D20042C}">
      <dsp:nvSpPr>
        <dsp:cNvPr id="0" name=""/>
        <dsp:cNvSpPr/>
      </dsp:nvSpPr>
      <dsp:spPr>
        <a:xfrm>
          <a:off x="3198482" y="1840705"/>
          <a:ext cx="1094970" cy="1094970"/>
        </a:xfrm>
        <a:prstGeom prst="arc">
          <a:avLst>
            <a:gd name="adj1" fmla="val 2400000"/>
            <a:gd name="adj2" fmla="val 840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7C25AD10-DC9A-426C-89FC-AF97324B5C33}">
      <dsp:nvSpPr>
        <dsp:cNvPr id="0" name=""/>
        <dsp:cNvSpPr/>
      </dsp:nvSpPr>
      <dsp:spPr>
        <a:xfrm>
          <a:off x="2650996" y="2037800"/>
          <a:ext cx="2189941" cy="70078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Polymorphic</a:t>
          </a:r>
          <a:endParaRPr lang="en-US" sz="2000" kern="1200" dirty="0"/>
        </a:p>
      </dsp:txBody>
      <dsp:txXfrm>
        <a:off x="2650996" y="2037800"/>
        <a:ext cx="2189941" cy="700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17A59-C7EF-4442-9808-AC9AB362F6EE}">
      <dsp:nvSpPr>
        <dsp:cNvPr id="0" name=""/>
        <dsp:cNvSpPr/>
      </dsp:nvSpPr>
      <dsp:spPr>
        <a:xfrm>
          <a:off x="820356" y="152"/>
          <a:ext cx="1095590" cy="1095590"/>
        </a:xfrm>
        <a:prstGeom prst="arc">
          <a:avLst>
            <a:gd name="adj1" fmla="val 13200000"/>
            <a:gd name="adj2" fmla="val 1920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0B71129D-5593-43F6-B81C-24AF05053469}">
      <dsp:nvSpPr>
        <dsp:cNvPr id="0" name=""/>
        <dsp:cNvSpPr/>
      </dsp:nvSpPr>
      <dsp:spPr>
        <a:xfrm>
          <a:off x="820356" y="152"/>
          <a:ext cx="1095590" cy="1095590"/>
        </a:xfrm>
        <a:prstGeom prst="arc">
          <a:avLst>
            <a:gd name="adj1" fmla="val 2400000"/>
            <a:gd name="adj2" fmla="val 840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93D6893B-0B0F-46A5-9B86-5EA4BA672AD4}">
      <dsp:nvSpPr>
        <dsp:cNvPr id="0" name=""/>
        <dsp:cNvSpPr/>
      </dsp:nvSpPr>
      <dsp:spPr>
        <a:xfrm>
          <a:off x="272561" y="197359"/>
          <a:ext cx="2191180" cy="70117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Perfect Matching</a:t>
          </a:r>
          <a:endParaRPr lang="en-US" sz="1800" kern="1200" dirty="0"/>
        </a:p>
      </dsp:txBody>
      <dsp:txXfrm>
        <a:off x="272561" y="197359"/>
        <a:ext cx="2191180" cy="7011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17A59-C7EF-4442-9808-AC9AB362F6EE}">
      <dsp:nvSpPr>
        <dsp:cNvPr id="0" name=""/>
        <dsp:cNvSpPr/>
      </dsp:nvSpPr>
      <dsp:spPr>
        <a:xfrm>
          <a:off x="820356" y="152"/>
          <a:ext cx="1095590" cy="1095590"/>
        </a:xfrm>
        <a:prstGeom prst="arc">
          <a:avLst>
            <a:gd name="adj1" fmla="val 13200000"/>
            <a:gd name="adj2" fmla="val 1920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0B71129D-5593-43F6-B81C-24AF05053469}">
      <dsp:nvSpPr>
        <dsp:cNvPr id="0" name=""/>
        <dsp:cNvSpPr/>
      </dsp:nvSpPr>
      <dsp:spPr>
        <a:xfrm>
          <a:off x="820356" y="152"/>
          <a:ext cx="1095590" cy="1095590"/>
        </a:xfrm>
        <a:prstGeom prst="arc">
          <a:avLst>
            <a:gd name="adj1" fmla="val 2400000"/>
            <a:gd name="adj2" fmla="val 840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93D6893B-0B0F-46A5-9B86-5EA4BA672AD4}">
      <dsp:nvSpPr>
        <dsp:cNvPr id="0" name=""/>
        <dsp:cNvSpPr/>
      </dsp:nvSpPr>
      <dsp:spPr>
        <a:xfrm>
          <a:off x="272561" y="197359"/>
          <a:ext cx="2191180" cy="70117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Approximate matching</a:t>
          </a:r>
          <a:endParaRPr lang="en-US" sz="1800" kern="1200" dirty="0"/>
        </a:p>
      </dsp:txBody>
      <dsp:txXfrm>
        <a:off x="272561" y="197359"/>
        <a:ext cx="2191180" cy="701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A762F47-E119-4332-99F8-D9EDBA63AAB4}" type="datetimeFigureOut">
              <a:rPr lang="en-US"/>
              <a:pPr>
                <a:defRPr/>
              </a:pPr>
              <a:t>9/2/2015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291EA9C-6FAF-4E36-8ED0-F592D1016B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438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fld id="{AD668636-F824-4608-B622-0149C51C774F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3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D51CBE-8F2B-45DD-861D-7FE6FED024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243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0633FA-70D0-40B8-A200-8AB3233348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575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74BE2-9FA0-4969-B334-BA806D48C5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474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E027C5-F4CA-4B68-B0AF-577DC2C194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5578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9A147B-6D7A-4AAD-8C5E-C47FEC3E44F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845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FA6E61-3ADD-473B-BA5A-3669FEABBE0A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479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3D2E40-63EA-4AD0-8488-A96E373D7448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228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F117C-F4DA-4C0C-95A4-2C0D49A862AE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383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B21C0F-0079-42FE-9102-F69627AA9B14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0712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A5614E-1535-4B7F-A7C2-FFC433265B83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987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1F790-3425-4080-9FC3-B7A333392C2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17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8CEB53-0273-412D-B76B-61709B419A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05786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3A09E-7182-4A5D-97E2-28743A0DA1F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0006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40475-754D-4926-B405-0DA2907F6FDE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00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6A520-547E-49FC-9CF6-67E6C5E1E688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11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90CF99-BFAD-44CB-AD81-D94B17B80E9A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03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26CFB5-FBD8-44D3-AA54-CB2CAF4F67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74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C10E67-78D9-4494-AB1D-7D4ED20844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01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5A9013-A87C-4020-8F4F-4A7C8DBBF3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216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053E24-C667-4B78-B8BA-CF8C36DA65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7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C89641-EBAB-4BB6-9A3A-4C484FBAB3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2162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05B486-5D15-4F00-9908-78471066A6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605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7B491-04CC-4124-BED7-B312C64D99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086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BA1A42EF-1242-497B-85BD-6F95AC1E8F2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hangingPunct="1">
              <a:defRPr/>
            </a:pPr>
            <a:endParaRPr lang="es-ES">
              <a:solidFill>
                <a:prstClr val="black">
                  <a:tint val="75000"/>
                </a:prstClr>
              </a:solidFill>
              <a:ea typeface="+mn-ea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hangingPunct="1">
              <a:defRPr/>
            </a:pPr>
            <a:endParaRPr lang="es-ES">
              <a:solidFill>
                <a:prstClr val="black">
                  <a:tint val="75000"/>
                </a:prstClr>
              </a:solidFill>
              <a:ea typeface="+mn-ea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hangingPunct="1">
              <a:defRPr/>
            </a:pPr>
            <a:fld id="{F1641161-8E63-49A4-BB43-FC796B0AAB14}" type="slidenum">
              <a:rPr lang="es-ES" smtClean="0">
                <a:solidFill>
                  <a:prstClr val="black">
                    <a:tint val="75000"/>
                  </a:prstClr>
                </a:solidFill>
                <a:ea typeface="+mn-ea"/>
                <a:cs typeface="Arial" charset="0"/>
              </a:rPr>
              <a:pPr eaLnBrk="1" hangingPunct="1">
                <a:defRPr/>
              </a:pPr>
              <a:t>‹#›</a:t>
            </a:fld>
            <a:endParaRPr lang="es-ES">
              <a:solidFill>
                <a:prstClr val="black">
                  <a:tint val="75000"/>
                </a:prstClr>
              </a:solidFill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11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4.pn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>
            <a:duotone>
              <a:srgbClr val="FFFFFF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 descr="x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21388"/>
            <a:ext cx="91440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Grp="1" noChangeArrowheads="1"/>
          </p:cNvSpPr>
          <p:nvPr/>
        </p:nvSpPr>
        <p:spPr bwMode="auto">
          <a:xfrm>
            <a:off x="3468688" y="549275"/>
            <a:ext cx="5472112" cy="104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es-UY" sz="3600" b="1" dirty="0" smtClean="0">
                <a:solidFill>
                  <a:schemeClr val="accent2">
                    <a:lumMod val="75000"/>
                  </a:schemeClr>
                </a:solidFill>
              </a:rPr>
              <a:t>ACCELERATING VIRUS SCANNING WITH GPU</a:t>
            </a:r>
            <a:endParaRPr lang="es-ES" sz="36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572000" y="3295650"/>
            <a:ext cx="4803693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just" eaLnBrk="1" hangingPunct="1">
              <a:defRPr/>
            </a:pPr>
            <a:endParaRPr lang="es-UY" b="1" dirty="0">
              <a:solidFill>
                <a:schemeClr val="bg1"/>
              </a:solidFill>
            </a:endParaRPr>
          </a:p>
          <a:p>
            <a:pPr algn="just" eaLnBrk="1" hangingPunct="1">
              <a:defRPr/>
            </a:pPr>
            <a:r>
              <a:rPr lang="es-UY" b="1" dirty="0" smtClean="0">
                <a:solidFill>
                  <a:schemeClr val="accent2">
                    <a:lumMod val="50000"/>
                  </a:schemeClr>
                </a:solidFill>
              </a:rPr>
              <a:t>Project </a:t>
            </a:r>
            <a:r>
              <a:rPr lang="es-UY" b="1" dirty="0" err="1">
                <a:solidFill>
                  <a:schemeClr val="accent2">
                    <a:lumMod val="50000"/>
                  </a:schemeClr>
                </a:solidFill>
              </a:rPr>
              <a:t>by</a:t>
            </a:r>
            <a:r>
              <a:rPr lang="es-UY" b="1" dirty="0">
                <a:solidFill>
                  <a:schemeClr val="accent2">
                    <a:lumMod val="50000"/>
                  </a:schemeClr>
                </a:solidFill>
              </a:rPr>
              <a:t>:   </a:t>
            </a:r>
            <a:r>
              <a:rPr lang="es-UY" b="1" dirty="0" err="1">
                <a:solidFill>
                  <a:schemeClr val="accent2">
                    <a:lumMod val="50000"/>
                  </a:schemeClr>
                </a:solidFill>
              </a:rPr>
              <a:t>Sinthuja</a:t>
            </a:r>
            <a:r>
              <a:rPr lang="es-UY" b="1" dirty="0">
                <a:solidFill>
                  <a:schemeClr val="accent2">
                    <a:lumMod val="50000"/>
                  </a:schemeClr>
                </a:solidFill>
              </a:rPr>
              <a:t> K.</a:t>
            </a:r>
          </a:p>
          <a:p>
            <a:pPr algn="just" eaLnBrk="1" hangingPunct="1">
              <a:defRPr/>
            </a:pPr>
            <a:r>
              <a:rPr lang="es-UY" b="1" dirty="0">
                <a:solidFill>
                  <a:schemeClr val="accent2">
                    <a:lumMod val="50000"/>
                  </a:schemeClr>
                </a:solidFill>
              </a:rPr>
              <a:t>	      </a:t>
            </a:r>
            <a:r>
              <a:rPr lang="es-UY" b="1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s-UY" b="1" dirty="0" err="1" smtClean="0">
                <a:solidFill>
                  <a:schemeClr val="accent2">
                    <a:lumMod val="50000"/>
                  </a:schemeClr>
                </a:solidFill>
              </a:rPr>
              <a:t>Thipakar</a:t>
            </a:r>
            <a:r>
              <a:rPr lang="es-UY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UY" b="1" dirty="0">
                <a:solidFill>
                  <a:schemeClr val="accent2">
                    <a:lumMod val="50000"/>
                  </a:schemeClr>
                </a:solidFill>
              </a:rPr>
              <a:t>S.</a:t>
            </a:r>
          </a:p>
          <a:p>
            <a:pPr algn="just" eaLnBrk="1" hangingPunct="1">
              <a:defRPr/>
            </a:pPr>
            <a:endParaRPr lang="es-UY" b="1" dirty="0">
              <a:solidFill>
                <a:schemeClr val="accent2">
                  <a:lumMod val="50000"/>
                </a:schemeClr>
              </a:solidFill>
            </a:endParaRPr>
          </a:p>
          <a:p>
            <a:pPr algn="just" eaLnBrk="1" hangingPunct="1">
              <a:defRPr/>
            </a:pPr>
            <a:endParaRPr lang="es-UY" b="1" dirty="0">
              <a:solidFill>
                <a:schemeClr val="accent2">
                  <a:lumMod val="50000"/>
                </a:schemeClr>
              </a:solidFill>
            </a:endParaRPr>
          </a:p>
          <a:p>
            <a:pPr algn="ctr" eaLnBrk="1" hangingPunct="1">
              <a:defRPr/>
            </a:pPr>
            <a:endParaRPr lang="es-UY" b="1" dirty="0">
              <a:solidFill>
                <a:schemeClr val="accent2">
                  <a:lumMod val="50000"/>
                </a:schemeClr>
              </a:solidFill>
            </a:endParaRPr>
          </a:p>
          <a:p>
            <a:pPr algn="ctr" eaLnBrk="1" hangingPunct="1">
              <a:defRPr/>
            </a:pPr>
            <a:endParaRPr lang="es-UY" b="1" dirty="0">
              <a:solidFill>
                <a:schemeClr val="accent2">
                  <a:lumMod val="50000"/>
                </a:schemeClr>
              </a:solidFill>
            </a:endParaRPr>
          </a:p>
          <a:p>
            <a:pPr algn="ctr" eaLnBrk="1" hangingPunct="1">
              <a:defRPr/>
            </a:pPr>
            <a:endParaRPr lang="es-UY" b="1" dirty="0">
              <a:solidFill>
                <a:schemeClr val="accent2">
                  <a:lumMod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es-UY" b="1" dirty="0" err="1" smtClean="0">
                <a:solidFill>
                  <a:schemeClr val="accent2">
                    <a:lumMod val="50000"/>
                  </a:schemeClr>
                </a:solidFill>
              </a:rPr>
              <a:t>Computer</a:t>
            </a:r>
            <a:r>
              <a:rPr lang="es-UY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UY" b="1" dirty="0" err="1">
                <a:solidFill>
                  <a:schemeClr val="accent2">
                    <a:lumMod val="50000"/>
                  </a:schemeClr>
                </a:solidFill>
              </a:rPr>
              <a:t>Engineering</a:t>
            </a:r>
            <a:r>
              <a:rPr lang="es-UY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UY" b="1" dirty="0" err="1">
                <a:solidFill>
                  <a:schemeClr val="accent2">
                    <a:lumMod val="50000"/>
                  </a:schemeClr>
                </a:solidFill>
              </a:rPr>
              <a:t>Department</a:t>
            </a:r>
            <a:r>
              <a:rPr lang="es-UY" b="1" dirty="0">
                <a:solidFill>
                  <a:schemeClr val="accent2">
                    <a:lumMod val="50000"/>
                  </a:schemeClr>
                </a:solidFill>
              </a:rPr>
              <a:t>, </a:t>
            </a:r>
          </a:p>
          <a:p>
            <a:pPr algn="ctr" eaLnBrk="1" hangingPunct="1">
              <a:defRPr/>
            </a:pPr>
            <a:r>
              <a:rPr lang="es-UY" b="1" dirty="0" err="1">
                <a:solidFill>
                  <a:schemeClr val="accent2">
                    <a:lumMod val="50000"/>
                  </a:schemeClr>
                </a:solidFill>
              </a:rPr>
              <a:t>University</a:t>
            </a:r>
            <a:r>
              <a:rPr lang="es-UY" b="1" dirty="0">
                <a:solidFill>
                  <a:schemeClr val="accent2">
                    <a:lumMod val="50000"/>
                  </a:schemeClr>
                </a:solidFill>
              </a:rPr>
              <a:t> of </a:t>
            </a:r>
            <a:r>
              <a:rPr lang="es-UY" b="1" dirty="0" err="1">
                <a:solidFill>
                  <a:schemeClr val="accent2">
                    <a:lumMod val="50000"/>
                  </a:schemeClr>
                </a:solidFill>
              </a:rPr>
              <a:t>Peradeniya</a:t>
            </a:r>
            <a:endParaRPr lang="es-UY" b="1" dirty="0">
              <a:solidFill>
                <a:schemeClr val="accent2">
                  <a:lumMod val="50000"/>
                </a:schemeClr>
              </a:solidFill>
            </a:endParaRPr>
          </a:p>
          <a:p>
            <a:pPr algn="just" eaLnBrk="1" hangingPunct="1">
              <a:defRPr/>
            </a:pPr>
            <a:endParaRPr lang="es-UY" b="1" dirty="0">
              <a:solidFill>
                <a:schemeClr val="bg1"/>
              </a:solidFill>
            </a:endParaRPr>
          </a:p>
          <a:p>
            <a:pPr algn="r" eaLnBrk="1" hangingPunct="1">
              <a:defRPr/>
            </a:pP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389910">
            <a:off x="641350" y="1784350"/>
            <a:ext cx="3497263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4078288"/>
            <a:ext cx="9144000" cy="2781300"/>
          </a:xfrm>
          <a:prstGeom prst="rect">
            <a:avLst/>
          </a:prstGeom>
          <a:solidFill>
            <a:srgbClr val="3C59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>
              <a:solidFill>
                <a:schemeClr val="bg2"/>
              </a:solidFill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690687" y="1916832"/>
            <a:ext cx="576262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zh-CN" altLang="en-US" sz="8000" b="1" i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Microsoft YaHei" pitchFamily="34" charset="-122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>
            <a:duotone>
              <a:srgbClr val="FFFFFF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2-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-304800"/>
            <a:ext cx="7345362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24946" y="7450"/>
            <a:ext cx="8229600" cy="114300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Motivation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037" y="3933056"/>
            <a:ext cx="5143500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417008" y="1234584"/>
            <a:ext cx="8245475" cy="2327275"/>
            <a:chOff x="492125" y="4403725"/>
            <a:chExt cx="8245475" cy="2327275"/>
          </a:xfrm>
        </p:grpSpPr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492125" y="4403725"/>
              <a:ext cx="8194675" cy="2327275"/>
              <a:chOff x="492422" y="4403923"/>
              <a:chExt cx="8194378" cy="2326546"/>
            </a:xfrm>
          </p:grpSpPr>
          <p:sp>
            <p:nvSpPr>
              <p:cNvPr id="5130" name="TextBox 7"/>
              <p:cNvSpPr txBox="1">
                <a:spLocks noChangeArrowheads="1"/>
              </p:cNvSpPr>
              <p:nvPr/>
            </p:nvSpPr>
            <p:spPr bwMode="auto">
              <a:xfrm>
                <a:off x="492422" y="5685706"/>
                <a:ext cx="3693618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9pPr>
              </a:lstStyle>
              <a:p>
                <a:pPr algn="just" eaLnBrk="1" hangingPunct="1"/>
                <a:r>
                  <a:rPr lang="en-US" sz="1800" dirty="0"/>
                  <a:t>3c6f626a65637420747970653d222f2f2f2f2f2f2f2f2f2f2f2f676f20746f20746865206c696e6b2062656c6f</a:t>
                </a:r>
              </a:p>
            </p:txBody>
          </p:sp>
          <p:sp>
            <p:nvSpPr>
              <p:cNvPr id="7" name="Flowchart: Magnetic Disk 6"/>
              <p:cNvSpPr/>
              <p:nvPr/>
            </p:nvSpPr>
            <p:spPr>
              <a:xfrm>
                <a:off x="5075369" y="4403923"/>
                <a:ext cx="1233442" cy="895070"/>
              </a:xfrm>
              <a:prstGeom prst="flowChartMagneticDisk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kern="0" dirty="0">
                    <a:solidFill>
                      <a:schemeClr val="accent2">
                        <a:lumMod val="75000"/>
                      </a:schemeClr>
                    </a:solidFill>
                    <a:latin typeface="Century Schoolbook"/>
                  </a:rPr>
                  <a:t>Virus database</a:t>
                </a:r>
              </a:p>
            </p:txBody>
          </p:sp>
          <p:cxnSp>
            <p:nvCxnSpPr>
              <p:cNvPr id="8" name="Straight Arrow Connector 7"/>
              <p:cNvCxnSpPr>
                <a:stCxn id="7" idx="3"/>
              </p:cNvCxnSpPr>
              <p:nvPr/>
            </p:nvCxnSpPr>
            <p:spPr bwMode="auto">
              <a:xfrm>
                <a:off x="5692884" y="5298993"/>
                <a:ext cx="0" cy="761761"/>
              </a:xfrm>
              <a:prstGeom prst="straightConnector1">
                <a:avLst/>
              </a:prstGeom>
              <a:solidFill>
                <a:srgbClr val="FFFFFF">
                  <a:alpha val="23000"/>
                </a:srgbClr>
              </a:soli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33" name="Straight Arrow Connector 9"/>
              <p:cNvCxnSpPr>
                <a:cxnSpLocks noChangeShapeType="1"/>
                <a:stCxn id="5130" idx="3"/>
              </p:cNvCxnSpPr>
              <p:nvPr/>
            </p:nvCxnSpPr>
            <p:spPr bwMode="auto">
              <a:xfrm>
                <a:off x="4186040" y="6147371"/>
                <a:ext cx="1274934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pic>
            <p:nvPicPr>
              <p:cNvPr id="5134" name="Picture 1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37267" y="6082531"/>
                <a:ext cx="1007904" cy="647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5135" name="Straight Arrow Connector 14"/>
              <p:cNvCxnSpPr>
                <a:cxnSpLocks noChangeShapeType="1"/>
                <a:stCxn id="5134" idx="3"/>
              </p:cNvCxnSpPr>
              <p:nvPr/>
            </p:nvCxnSpPr>
            <p:spPr bwMode="auto">
              <a:xfrm>
                <a:off x="6445171" y="6406500"/>
                <a:ext cx="1007149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136" name="TextBox 15"/>
              <p:cNvSpPr txBox="1">
                <a:spLocks noChangeArrowheads="1"/>
              </p:cNvSpPr>
              <p:nvPr/>
            </p:nvSpPr>
            <p:spPr bwMode="auto">
              <a:xfrm>
                <a:off x="7596336" y="6187127"/>
                <a:ext cx="109046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9pPr>
              </a:lstStyle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Results</a:t>
                </a:r>
              </a:p>
            </p:txBody>
          </p:sp>
        </p:grpSp>
        <p:sp>
          <p:nvSpPr>
            <p:cNvPr id="20" name="Oval Callout 19"/>
            <p:cNvSpPr>
              <a:spLocks noChangeArrowheads="1"/>
            </p:cNvSpPr>
            <p:nvPr/>
          </p:nvSpPr>
          <p:spPr bwMode="auto">
            <a:xfrm>
              <a:off x="6802438" y="5308600"/>
              <a:ext cx="1935162" cy="542925"/>
            </a:xfrm>
            <a:prstGeom prst="wedgeEllipseCallout">
              <a:avLst>
                <a:gd name="adj1" fmla="val -77231"/>
                <a:gd name="adj2" fmla="val 105236"/>
              </a:avLst>
            </a:prstGeom>
            <a:solidFill>
              <a:srgbClr val="FFFFFF">
                <a:alpha val="23137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1" hangingPunct="1"/>
              <a:r>
                <a:rPr lang="en-US" dirty="0"/>
                <a:t>Same Instructions</a:t>
              </a:r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>
            <a:duotone>
              <a:srgbClr val="FFFFFF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069" y="0"/>
            <a:ext cx="8229600" cy="936104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CPU vs. GPU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763" y="1196752"/>
            <a:ext cx="3986989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GB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</a:rPr>
              <a:t>Normally scanning in CPU</a:t>
            </a:r>
          </a:p>
          <a:p>
            <a:pPr>
              <a:defRPr/>
            </a:pPr>
            <a:r>
              <a:rPr lang="en-GB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</a:rPr>
              <a:t>Speed up scanning through GPU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51520" y="2563635"/>
            <a:ext cx="4999038" cy="3668712"/>
            <a:chOff x="251520" y="2636912"/>
            <a:chExt cx="4997823" cy="3668834"/>
          </a:xfrm>
        </p:grpSpPr>
        <p:sp>
          <p:nvSpPr>
            <p:cNvPr id="6152" name="TextBox 2"/>
            <p:cNvSpPr txBox="1">
              <a:spLocks noChangeArrowheads="1"/>
            </p:cNvSpPr>
            <p:nvPr/>
          </p:nvSpPr>
          <p:spPr bwMode="auto">
            <a:xfrm>
              <a:off x="971600" y="2636912"/>
              <a:ext cx="21602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9pPr>
            </a:lstStyle>
            <a:p>
              <a:r>
                <a:rPr lang="en-US" sz="2000" dirty="0">
                  <a:solidFill>
                    <a:srgbClr val="0070C0"/>
                  </a:solidFill>
                </a:rPr>
                <a:t>CPU </a:t>
              </a:r>
              <a:r>
                <a:rPr lang="en-US" sz="2000" dirty="0" err="1">
                  <a:solidFill>
                    <a:srgbClr val="0070C0"/>
                  </a:solidFill>
                </a:rPr>
                <a:t>vs</a:t>
              </a:r>
              <a:r>
                <a:rPr lang="en-US" sz="2000" dirty="0">
                  <a:solidFill>
                    <a:srgbClr val="0070C0"/>
                  </a:solidFill>
                </a:rPr>
                <a:t> GPU</a:t>
              </a:r>
            </a:p>
          </p:txBody>
        </p:sp>
        <p:pic>
          <p:nvPicPr>
            <p:cNvPr id="6153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212976"/>
              <a:ext cx="4997823" cy="309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020856" y="2566492"/>
            <a:ext cx="3816350" cy="3662998"/>
            <a:chOff x="5004048" y="1844825"/>
            <a:chExt cx="3816424" cy="3663036"/>
          </a:xfrm>
        </p:grpSpPr>
        <p:sp>
          <p:nvSpPr>
            <p:cNvPr id="7" name="Rectangular Callout 6"/>
            <p:cNvSpPr/>
            <p:nvPr/>
          </p:nvSpPr>
          <p:spPr bwMode="auto">
            <a:xfrm>
              <a:off x="5004048" y="1844825"/>
              <a:ext cx="3816424" cy="3663036"/>
            </a:xfrm>
            <a:custGeom>
              <a:avLst/>
              <a:gdLst>
                <a:gd name="connsiteX0" fmla="*/ 0 w 2592288"/>
                <a:gd name="connsiteY0" fmla="*/ 0 h 4104456"/>
                <a:gd name="connsiteX1" fmla="*/ 432048 w 2592288"/>
                <a:gd name="connsiteY1" fmla="*/ 0 h 4104456"/>
                <a:gd name="connsiteX2" fmla="*/ 432048 w 2592288"/>
                <a:gd name="connsiteY2" fmla="*/ 0 h 4104456"/>
                <a:gd name="connsiteX3" fmla="*/ 1080120 w 2592288"/>
                <a:gd name="connsiteY3" fmla="*/ 0 h 4104456"/>
                <a:gd name="connsiteX4" fmla="*/ 2592288 w 2592288"/>
                <a:gd name="connsiteY4" fmla="*/ 0 h 4104456"/>
                <a:gd name="connsiteX5" fmla="*/ 2592288 w 2592288"/>
                <a:gd name="connsiteY5" fmla="*/ 2394266 h 4104456"/>
                <a:gd name="connsiteX6" fmla="*/ 2592288 w 2592288"/>
                <a:gd name="connsiteY6" fmla="*/ 2394266 h 4104456"/>
                <a:gd name="connsiteX7" fmla="*/ 2592288 w 2592288"/>
                <a:gd name="connsiteY7" fmla="*/ 3420380 h 4104456"/>
                <a:gd name="connsiteX8" fmla="*/ 2592288 w 2592288"/>
                <a:gd name="connsiteY8" fmla="*/ 4104456 h 4104456"/>
                <a:gd name="connsiteX9" fmla="*/ 1080120 w 2592288"/>
                <a:gd name="connsiteY9" fmla="*/ 4104456 h 4104456"/>
                <a:gd name="connsiteX10" fmla="*/ 432048 w 2592288"/>
                <a:gd name="connsiteY10" fmla="*/ 4104456 h 4104456"/>
                <a:gd name="connsiteX11" fmla="*/ 432048 w 2592288"/>
                <a:gd name="connsiteY11" fmla="*/ 4104456 h 4104456"/>
                <a:gd name="connsiteX12" fmla="*/ 0 w 2592288"/>
                <a:gd name="connsiteY12" fmla="*/ 4104456 h 4104456"/>
                <a:gd name="connsiteX13" fmla="*/ 0 w 2592288"/>
                <a:gd name="connsiteY13" fmla="*/ 3420380 h 4104456"/>
                <a:gd name="connsiteX14" fmla="*/ -745153 w 2592288"/>
                <a:gd name="connsiteY14" fmla="*/ 2938832 h 4104456"/>
                <a:gd name="connsiteX15" fmla="*/ 0 w 2592288"/>
                <a:gd name="connsiteY15" fmla="*/ 2394266 h 4104456"/>
                <a:gd name="connsiteX16" fmla="*/ 0 w 2592288"/>
                <a:gd name="connsiteY16" fmla="*/ 0 h 4104456"/>
                <a:gd name="connsiteX0" fmla="*/ 745153 w 3337441"/>
                <a:gd name="connsiteY0" fmla="*/ 0 h 4104456"/>
                <a:gd name="connsiteX1" fmla="*/ 1177201 w 3337441"/>
                <a:gd name="connsiteY1" fmla="*/ 0 h 4104456"/>
                <a:gd name="connsiteX2" fmla="*/ 1177201 w 3337441"/>
                <a:gd name="connsiteY2" fmla="*/ 0 h 4104456"/>
                <a:gd name="connsiteX3" fmla="*/ 1825273 w 3337441"/>
                <a:gd name="connsiteY3" fmla="*/ 0 h 4104456"/>
                <a:gd name="connsiteX4" fmla="*/ 3337441 w 3337441"/>
                <a:gd name="connsiteY4" fmla="*/ 0 h 4104456"/>
                <a:gd name="connsiteX5" fmla="*/ 3337441 w 3337441"/>
                <a:gd name="connsiteY5" fmla="*/ 2394266 h 4104456"/>
                <a:gd name="connsiteX6" fmla="*/ 3337441 w 3337441"/>
                <a:gd name="connsiteY6" fmla="*/ 2394266 h 4104456"/>
                <a:gd name="connsiteX7" fmla="*/ 3337441 w 3337441"/>
                <a:gd name="connsiteY7" fmla="*/ 3420380 h 4104456"/>
                <a:gd name="connsiteX8" fmla="*/ 3337441 w 3337441"/>
                <a:gd name="connsiteY8" fmla="*/ 4104456 h 4104456"/>
                <a:gd name="connsiteX9" fmla="*/ 1825273 w 3337441"/>
                <a:gd name="connsiteY9" fmla="*/ 4104456 h 4104456"/>
                <a:gd name="connsiteX10" fmla="*/ 1177201 w 3337441"/>
                <a:gd name="connsiteY10" fmla="*/ 4104456 h 4104456"/>
                <a:gd name="connsiteX11" fmla="*/ 1177201 w 3337441"/>
                <a:gd name="connsiteY11" fmla="*/ 4104456 h 4104456"/>
                <a:gd name="connsiteX12" fmla="*/ 745153 w 3337441"/>
                <a:gd name="connsiteY12" fmla="*/ 4104456 h 4104456"/>
                <a:gd name="connsiteX13" fmla="*/ 745153 w 3337441"/>
                <a:gd name="connsiteY13" fmla="*/ 3420380 h 4104456"/>
                <a:gd name="connsiteX14" fmla="*/ 0 w 3337441"/>
                <a:gd name="connsiteY14" fmla="*/ 2938832 h 4104456"/>
                <a:gd name="connsiteX15" fmla="*/ 745153 w 3337441"/>
                <a:gd name="connsiteY15" fmla="*/ 2926529 h 4104456"/>
                <a:gd name="connsiteX16" fmla="*/ 745153 w 3337441"/>
                <a:gd name="connsiteY16" fmla="*/ 0 h 4104456"/>
                <a:gd name="connsiteX0" fmla="*/ 745153 w 3337441"/>
                <a:gd name="connsiteY0" fmla="*/ 0 h 4104456"/>
                <a:gd name="connsiteX1" fmla="*/ 1177201 w 3337441"/>
                <a:gd name="connsiteY1" fmla="*/ 0 h 4104456"/>
                <a:gd name="connsiteX2" fmla="*/ 1177201 w 3337441"/>
                <a:gd name="connsiteY2" fmla="*/ 0 h 4104456"/>
                <a:gd name="connsiteX3" fmla="*/ 1825273 w 3337441"/>
                <a:gd name="connsiteY3" fmla="*/ 0 h 4104456"/>
                <a:gd name="connsiteX4" fmla="*/ 3337441 w 3337441"/>
                <a:gd name="connsiteY4" fmla="*/ 0 h 4104456"/>
                <a:gd name="connsiteX5" fmla="*/ 3337441 w 3337441"/>
                <a:gd name="connsiteY5" fmla="*/ 2394266 h 4104456"/>
                <a:gd name="connsiteX6" fmla="*/ 3337441 w 3337441"/>
                <a:gd name="connsiteY6" fmla="*/ 2394266 h 4104456"/>
                <a:gd name="connsiteX7" fmla="*/ 3337441 w 3337441"/>
                <a:gd name="connsiteY7" fmla="*/ 3420380 h 4104456"/>
                <a:gd name="connsiteX8" fmla="*/ 3337441 w 3337441"/>
                <a:gd name="connsiteY8" fmla="*/ 4104456 h 4104456"/>
                <a:gd name="connsiteX9" fmla="*/ 1825273 w 3337441"/>
                <a:gd name="connsiteY9" fmla="*/ 4104456 h 4104456"/>
                <a:gd name="connsiteX10" fmla="*/ 1177201 w 3337441"/>
                <a:gd name="connsiteY10" fmla="*/ 4104456 h 4104456"/>
                <a:gd name="connsiteX11" fmla="*/ 1177201 w 3337441"/>
                <a:gd name="connsiteY11" fmla="*/ 4104456 h 4104456"/>
                <a:gd name="connsiteX12" fmla="*/ 745153 w 3337441"/>
                <a:gd name="connsiteY12" fmla="*/ 4104456 h 4104456"/>
                <a:gd name="connsiteX13" fmla="*/ 717858 w 3337441"/>
                <a:gd name="connsiteY13" fmla="*/ 3079186 h 4104456"/>
                <a:gd name="connsiteX14" fmla="*/ 0 w 3337441"/>
                <a:gd name="connsiteY14" fmla="*/ 2938832 h 4104456"/>
                <a:gd name="connsiteX15" fmla="*/ 745153 w 3337441"/>
                <a:gd name="connsiteY15" fmla="*/ 2926529 h 4104456"/>
                <a:gd name="connsiteX16" fmla="*/ 745153 w 3337441"/>
                <a:gd name="connsiteY16" fmla="*/ 0 h 4104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37441" h="4104456">
                  <a:moveTo>
                    <a:pt x="745153" y="0"/>
                  </a:moveTo>
                  <a:lnTo>
                    <a:pt x="1177201" y="0"/>
                  </a:lnTo>
                  <a:lnTo>
                    <a:pt x="1177201" y="0"/>
                  </a:lnTo>
                  <a:lnTo>
                    <a:pt x="1825273" y="0"/>
                  </a:lnTo>
                  <a:lnTo>
                    <a:pt x="3337441" y="0"/>
                  </a:lnTo>
                  <a:lnTo>
                    <a:pt x="3337441" y="2394266"/>
                  </a:lnTo>
                  <a:lnTo>
                    <a:pt x="3337441" y="2394266"/>
                  </a:lnTo>
                  <a:lnTo>
                    <a:pt x="3337441" y="3420380"/>
                  </a:lnTo>
                  <a:lnTo>
                    <a:pt x="3337441" y="4104456"/>
                  </a:lnTo>
                  <a:lnTo>
                    <a:pt x="1825273" y="4104456"/>
                  </a:lnTo>
                  <a:lnTo>
                    <a:pt x="1177201" y="4104456"/>
                  </a:lnTo>
                  <a:lnTo>
                    <a:pt x="1177201" y="4104456"/>
                  </a:lnTo>
                  <a:lnTo>
                    <a:pt x="745153" y="4104456"/>
                  </a:lnTo>
                  <a:lnTo>
                    <a:pt x="717858" y="3079186"/>
                  </a:lnTo>
                  <a:lnTo>
                    <a:pt x="0" y="2938832"/>
                  </a:lnTo>
                  <a:lnTo>
                    <a:pt x="745153" y="2926529"/>
                  </a:lnTo>
                  <a:lnTo>
                    <a:pt x="745153" y="0"/>
                  </a:lnTo>
                  <a:close/>
                </a:path>
              </a:pathLst>
            </a:custGeom>
            <a:solidFill>
              <a:schemeClr val="accent1">
                <a:lumMod val="90000"/>
                <a:alpha val="23000"/>
              </a:schemeClr>
            </a:solidFill>
            <a:ln w="9525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r"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40418" y="2060726"/>
              <a:ext cx="2880054" cy="34471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2000" dirty="0">
                  <a:solidFill>
                    <a:srgbClr val="3C59A9"/>
                  </a:solidFill>
                  <a:latin typeface="Arial" panose="020B0604020202020204" pitchFamily="34" charset="0"/>
                </a:rPr>
                <a:t>SIMD Architecture</a:t>
              </a:r>
            </a:p>
            <a:p>
              <a:pPr>
                <a:defRPr/>
              </a:pPr>
              <a:endParaRPr lang="en-US" sz="2000" dirty="0">
                <a:solidFill>
                  <a:srgbClr val="3C59A9"/>
                </a:solidFill>
                <a:latin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2000" dirty="0">
                  <a:solidFill>
                    <a:srgbClr val="3C59A9"/>
                  </a:solidFill>
                  <a:latin typeface="Arial" panose="020B0604020202020204" pitchFamily="34" charset="0"/>
                </a:rPr>
                <a:t>Can use </a:t>
              </a:r>
              <a:r>
                <a:rPr lang="en-US" sz="2000" dirty="0" smtClean="0">
                  <a:solidFill>
                    <a:srgbClr val="3C59A9"/>
                  </a:solidFill>
                  <a:latin typeface="Arial" panose="020B0604020202020204" pitchFamily="34" charset="0"/>
                </a:rPr>
                <a:t>for general </a:t>
              </a:r>
              <a:r>
                <a:rPr lang="en-US" sz="2000" dirty="0">
                  <a:solidFill>
                    <a:srgbClr val="3C59A9"/>
                  </a:solidFill>
                  <a:latin typeface="Arial" panose="020B0604020202020204" pitchFamily="34" charset="0"/>
                </a:rPr>
                <a:t>purpose calculations</a:t>
              </a:r>
            </a:p>
            <a:p>
              <a:pPr>
                <a:defRPr/>
              </a:pPr>
              <a:endParaRPr lang="en-US" sz="2000" dirty="0">
                <a:solidFill>
                  <a:srgbClr val="3C59A9"/>
                </a:solidFill>
                <a:latin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2000" dirty="0">
                  <a:solidFill>
                    <a:srgbClr val="3C59A9"/>
                  </a:solidFill>
                  <a:latin typeface="Arial" panose="020B0604020202020204" pitchFamily="34" charset="0"/>
                </a:rPr>
                <a:t>Number of cores is higher than CPU</a:t>
              </a:r>
            </a:p>
            <a:p>
              <a:pPr>
                <a:defRPr/>
              </a:pPr>
              <a:endParaRPr lang="en-US" sz="2000" dirty="0">
                <a:solidFill>
                  <a:srgbClr val="3C59A9"/>
                </a:solidFill>
                <a:latin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2000" dirty="0">
                  <a:solidFill>
                    <a:srgbClr val="3C59A9"/>
                  </a:solidFill>
                  <a:latin typeface="Arial" panose="020B0604020202020204" pitchFamily="34" charset="0"/>
                </a:rPr>
                <a:t>Number of threads is higher than CPU</a:t>
              </a:r>
              <a:endParaRPr lang="en-US" dirty="0">
                <a:solidFill>
                  <a:srgbClr val="3C59A9"/>
                </a:solidFill>
                <a:latin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endParaRPr lang="en-US" dirty="0">
                <a:solidFill>
                  <a:srgbClr val="3C59A9"/>
                </a:solidFill>
                <a:latin typeface="Arial" panose="020B0604020202020204" pitchFamily="34" charset="0"/>
              </a:endParaRPr>
            </a:p>
          </p:txBody>
        </p:sp>
      </p:grpSp>
      <p:pic>
        <p:nvPicPr>
          <p:cNvPr id="10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456" y="1196752"/>
            <a:ext cx="1852840" cy="1035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2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38" y="-304800"/>
            <a:ext cx="7345362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763" y="7430"/>
            <a:ext cx="8229600" cy="114300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Virus Patterns</a:t>
            </a:r>
          </a:p>
        </p:txBody>
      </p:sp>
      <p:sp>
        <p:nvSpPr>
          <p:cNvPr id="4101" name="TextBox 7"/>
          <p:cNvSpPr txBox="1">
            <a:spLocks noChangeArrowheads="1"/>
          </p:cNvSpPr>
          <p:nvPr/>
        </p:nvSpPr>
        <p:spPr bwMode="auto">
          <a:xfrm>
            <a:off x="362291" y="1310943"/>
            <a:ext cx="43211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algn="just" eaLnBrk="1" hangingPunct="1"/>
            <a:r>
              <a:rPr lang="en-US" sz="1800" dirty="0"/>
              <a:t>3c6f626a65637420747970653d222f2f2f2f2f2f2f2f2f2f2f2f676f20746f20746865206c696e6b2062656c6f7720746f2075706461</a:t>
            </a:r>
            <a:r>
              <a:rPr lang="en-US" sz="1800" dirty="0">
                <a:solidFill>
                  <a:srgbClr val="FF0000"/>
                </a:solidFill>
              </a:rPr>
              <a:t>746520796f7572206163636f756e7</a:t>
            </a:r>
            <a:r>
              <a:rPr lang="en-US" sz="1800" dirty="0"/>
              <a:t>420696e6666661696c75726520746f2075706461746520796f75722070726f66696c652077696c6c20726573756c7420696e206163636f756e742064656c65746174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5471319" y="5013176"/>
            <a:ext cx="377991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pt-BR" sz="1400" dirty="0">
                <a:solidFill>
                  <a:schemeClr val="accent2">
                    <a:lumMod val="50000"/>
                  </a:schemeClr>
                </a:solidFill>
              </a:rPr>
              <a:t>W32.Hybris.C:4000</a:t>
            </a:r>
            <a:r>
              <a:rPr lang="pt-BR" sz="1400" dirty="0" smtClean="0">
                <a:solidFill>
                  <a:schemeClr val="accent2">
                    <a:lumMod val="50000"/>
                  </a:schemeClr>
                </a:solidFill>
              </a:rPr>
              <a:t>??????????????????</a:t>
            </a:r>
          </a:p>
          <a:p>
            <a:pPr eaLnBrk="1" hangingPunct="1"/>
            <a:r>
              <a:rPr lang="pt-BR" sz="1400" dirty="0" smtClean="0">
                <a:solidFill>
                  <a:schemeClr val="accent2">
                    <a:lumMod val="50000"/>
                  </a:schemeClr>
                </a:solidFill>
              </a:rPr>
              <a:t>????????</a:t>
            </a:r>
            <a:r>
              <a:rPr lang="pt-BR" sz="1400" dirty="0">
                <a:solidFill>
                  <a:schemeClr val="accent2">
                    <a:lumMod val="50000"/>
                  </a:schemeClr>
                </a:solidFill>
              </a:rPr>
              <a:t>83??????75f2e9????ffff00000000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27584" y="5085184"/>
            <a:ext cx="4032448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r" eaLnBrk="1" hangingPunct="1"/>
            <a:r>
              <a:rPr lang="en-GB" sz="1400" dirty="0" smtClean="0">
                <a:solidFill>
                  <a:schemeClr val="accent2">
                    <a:lumMod val="50000"/>
                  </a:schemeClr>
                </a:solidFill>
              </a:rPr>
              <a:t>42401851daa0343df8ff683f730fec39</a:t>
            </a:r>
          </a:p>
          <a:p>
            <a:pPr algn="r" eaLnBrk="1" hangingPunct="1"/>
            <a:r>
              <a:rPr lang="en-GB" sz="1400" dirty="0" smtClean="0">
                <a:solidFill>
                  <a:schemeClr val="accent2">
                    <a:lumMod val="50000"/>
                  </a:schemeClr>
                </a:solidFill>
              </a:rPr>
              <a:t>: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Dialer-85</a:t>
            </a:r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51920" y="2276872"/>
            <a:ext cx="4842106" cy="3221524"/>
            <a:chOff x="3851920" y="2276872"/>
            <a:chExt cx="4842106" cy="3221524"/>
          </a:xfrm>
        </p:grpSpPr>
        <p:graphicFrame>
          <p:nvGraphicFramePr>
            <p:cNvPr id="3" name="Diagram 2"/>
            <p:cNvGraphicFramePr/>
            <p:nvPr>
              <p:extLst>
                <p:ext uri="{D42A27DB-BD31-4B8C-83A1-F6EECF244321}">
                  <p14:modId xmlns:p14="http://schemas.microsoft.com/office/powerpoint/2010/main" val="1061896576"/>
                </p:ext>
              </p:extLst>
            </p:nvPr>
          </p:nvGraphicFramePr>
          <p:xfrm>
            <a:off x="3851920" y="2276872"/>
            <a:ext cx="4842106" cy="322152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1" name="Oval Callout 10"/>
            <p:cNvSpPr/>
            <p:nvPr/>
          </p:nvSpPr>
          <p:spPr bwMode="auto">
            <a:xfrm>
              <a:off x="5652120" y="2674639"/>
              <a:ext cx="1264491" cy="801543"/>
            </a:xfrm>
            <a:prstGeom prst="wedgeEllipseCallout">
              <a:avLst>
                <a:gd name="adj1" fmla="val -156470"/>
                <a:gd name="adj2" fmla="val -85361"/>
              </a:avLst>
            </a:prstGeom>
            <a:solidFill>
              <a:srgbClr val="FFFFFF">
                <a:alpha val="23000"/>
              </a:srgbClr>
            </a:solidFill>
            <a:ln w="9525" cap="flat" cmpd="sng" algn="ctr">
              <a:solidFill>
                <a:schemeClr val="accent1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563888" y="5229200"/>
            <a:ext cx="2736304" cy="1584176"/>
            <a:chOff x="3563888" y="5229200"/>
            <a:chExt cx="2736304" cy="1584176"/>
          </a:xfrm>
        </p:grpSpPr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3912850750"/>
                </p:ext>
              </p:extLst>
            </p:nvPr>
          </p:nvGraphicFramePr>
          <p:xfrm>
            <a:off x="3563888" y="5717480"/>
            <a:ext cx="2736304" cy="109589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cxnSp>
          <p:nvCxnSpPr>
            <p:cNvPr id="7" name="Straight Connector 6"/>
            <p:cNvCxnSpPr>
              <a:endCxn id="5" idx="0"/>
            </p:cNvCxnSpPr>
            <p:nvPr/>
          </p:nvCxnSpPr>
          <p:spPr bwMode="auto">
            <a:xfrm>
              <a:off x="4932040" y="5229200"/>
              <a:ext cx="0" cy="48828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300192" y="5229200"/>
            <a:ext cx="2736304" cy="1584176"/>
            <a:chOff x="6300192" y="5229200"/>
            <a:chExt cx="2736304" cy="1584176"/>
          </a:xfrm>
        </p:grpSpPr>
        <p:graphicFrame>
          <p:nvGraphicFramePr>
            <p:cNvPr id="14" name="Diagram 13"/>
            <p:cNvGraphicFramePr/>
            <p:nvPr>
              <p:extLst>
                <p:ext uri="{D42A27DB-BD31-4B8C-83A1-F6EECF244321}">
                  <p14:modId xmlns:p14="http://schemas.microsoft.com/office/powerpoint/2010/main" val="221127921"/>
                </p:ext>
              </p:extLst>
            </p:nvPr>
          </p:nvGraphicFramePr>
          <p:xfrm>
            <a:off x="6300192" y="5717480"/>
            <a:ext cx="2736304" cy="109589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  <p:cxnSp>
          <p:nvCxnSpPr>
            <p:cNvPr id="13" name="Straight Connector 12"/>
            <p:cNvCxnSpPr>
              <a:endCxn id="14" idx="0"/>
            </p:cNvCxnSpPr>
            <p:nvPr/>
          </p:nvCxnSpPr>
          <p:spPr bwMode="auto">
            <a:xfrm>
              <a:off x="7668344" y="5229200"/>
              <a:ext cx="0" cy="48828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40031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/>
      <p:bldP spid="20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3" y="260648"/>
            <a:ext cx="8964488" cy="720154"/>
          </a:xfrm>
          <a:extLst/>
        </p:spPr>
        <p:txBody>
          <a:bodyPr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eaLnBrk="1" hangingPunct="1">
              <a:defRPr/>
            </a:pPr>
            <a:r>
              <a:rPr lang="en-GB" b="1" dirty="0" smtClean="0">
                <a:ln w="50800"/>
                <a:solidFill>
                  <a:srgbClr val="0070C0"/>
                </a:solidFill>
              </a:rPr>
              <a:t>Perfect pattern matching</a:t>
            </a:r>
            <a:endParaRPr lang="en-US" b="1" dirty="0" smtClean="0">
              <a:ln w="50800"/>
              <a:solidFill>
                <a:srgbClr val="0070C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13025" y="1322309"/>
            <a:ext cx="8208912" cy="1008113"/>
            <a:chOff x="611560" y="1556791"/>
            <a:chExt cx="8208912" cy="1008113"/>
          </a:xfrm>
        </p:grpSpPr>
        <p:sp>
          <p:nvSpPr>
            <p:cNvPr id="6" name="Rectangle 5"/>
            <p:cNvSpPr/>
            <p:nvPr/>
          </p:nvSpPr>
          <p:spPr bwMode="auto">
            <a:xfrm>
              <a:off x="611560" y="1556792"/>
              <a:ext cx="2304256" cy="1008112"/>
            </a:xfrm>
            <a:prstGeom prst="rect">
              <a:avLst/>
            </a:prstGeom>
            <a:solidFill>
              <a:schemeClr val="accent3">
                <a:lumMod val="50000"/>
                <a:alpha val="23000"/>
              </a:schemeClr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>
              <a:softEdge rad="31750"/>
            </a:effectLst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latin typeface="Arial" panose="020B0604020202020204" pitchFamily="34" charset="0"/>
                </a:rPr>
                <a:t>Non-polymorphic Virus pattern</a:t>
              </a:r>
            </a:p>
          </p:txBody>
        </p:sp>
        <p:pic>
          <p:nvPicPr>
            <p:cNvPr id="11270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8050" y="1760538"/>
              <a:ext cx="1079500" cy="600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 bwMode="auto">
            <a:xfrm>
              <a:off x="4788024" y="1556791"/>
              <a:ext cx="4032448" cy="1008112"/>
            </a:xfrm>
            <a:prstGeom prst="rect">
              <a:avLst/>
            </a:prstGeom>
            <a:solidFill>
              <a:schemeClr val="accent3">
                <a:lumMod val="50000"/>
                <a:alpha val="23000"/>
              </a:schemeClr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>
              <a:softEdge rad="31750"/>
            </a:effectLst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GB" dirty="0">
                  <a:latin typeface="Arial" panose="020B0604020202020204" pitchFamily="34" charset="0"/>
                </a:rPr>
                <a:t>42401851daa0343df8ff683f730fec39</a:t>
              </a:r>
              <a:endParaRPr lang="en-US" dirty="0">
                <a:latin typeface="Arial" panose="020B0604020202020204" pitchFamily="34" charset="0"/>
              </a:endParaRPr>
            </a:p>
            <a:p>
              <a:pPr algn="ctr" eaLnBrk="1" hangingPunct="1">
                <a:defRPr/>
              </a:pPr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19773" y="3243385"/>
            <a:ext cx="3024188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Boyer-Moore Algorithm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Oval Callout 9"/>
          <p:cNvSpPr>
            <a:spLocks noChangeArrowheads="1"/>
          </p:cNvSpPr>
          <p:nvPr/>
        </p:nvSpPr>
        <p:spPr bwMode="auto">
          <a:xfrm>
            <a:off x="5041900" y="2749550"/>
            <a:ext cx="3752850" cy="863600"/>
          </a:xfrm>
          <a:prstGeom prst="wedgeEllipseCallout">
            <a:avLst>
              <a:gd name="adj1" fmla="val -89999"/>
              <a:gd name="adj2" fmla="val 34761"/>
            </a:avLst>
          </a:prstGeom>
          <a:solidFill>
            <a:srgbClr val="FFFFFF">
              <a:alpha val="23137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>
                <a:solidFill>
                  <a:srgbClr val="C00000"/>
                </a:solidFill>
              </a:rPr>
              <a:t>Fast string searching Algorithm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650" y="2749550"/>
            <a:ext cx="3024188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MD5 Algorithm</a:t>
            </a:r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80963" y="3987803"/>
            <a:ext cx="4911725" cy="1863726"/>
            <a:chOff x="81143" y="3987482"/>
            <a:chExt cx="4911663" cy="1863347"/>
          </a:xfrm>
        </p:grpSpPr>
        <p:pic>
          <p:nvPicPr>
            <p:cNvPr id="11279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43" y="4113075"/>
              <a:ext cx="792089" cy="792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5" name="Straight Arrow Connector 14"/>
            <p:cNvCxnSpPr/>
            <p:nvPr/>
          </p:nvCxnSpPr>
          <p:spPr bwMode="auto">
            <a:xfrm>
              <a:off x="900283" y="4720758"/>
              <a:ext cx="1054087" cy="2063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1281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3" y="4284716"/>
              <a:ext cx="1440160" cy="339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82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2533" y="5310500"/>
              <a:ext cx="713512" cy="54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83" name="Picture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9115" y="4511628"/>
              <a:ext cx="790099" cy="460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1284" name="Straight Arrow Connector 27"/>
            <p:cNvCxnSpPr>
              <a:cxnSpLocks noChangeShapeType="1"/>
              <a:stCxn id="11283" idx="3"/>
            </p:cNvCxnSpPr>
            <p:nvPr/>
          </p:nvCxnSpPr>
          <p:spPr bwMode="auto">
            <a:xfrm flipV="1">
              <a:off x="2779214" y="4741771"/>
              <a:ext cx="450075" cy="1"/>
            </a:xfrm>
            <a:prstGeom prst="straightConnector1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Straight Arrow Connector 29"/>
            <p:cNvCxnSpPr>
              <a:stCxn id="11282" idx="0"/>
            </p:cNvCxnSpPr>
            <p:nvPr/>
          </p:nvCxnSpPr>
          <p:spPr bwMode="auto">
            <a:xfrm flipV="1">
              <a:off x="3229115" y="4741392"/>
              <a:ext cx="0" cy="569796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1286" name="Picture 3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9625" y="4593956"/>
              <a:ext cx="688600" cy="442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87" name="Picture 3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9289" y="3987482"/>
              <a:ext cx="1763517" cy="679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550" y="4029368"/>
            <a:ext cx="8877300" cy="267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011332" y="2893089"/>
            <a:ext cx="5235819" cy="725031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Method1: Parallelism with number of inputs </a:t>
            </a:r>
            <a:endParaRPr lang="en-US" sz="2000" b="1" dirty="0" smtClean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512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50" y="5992813"/>
            <a:ext cx="93345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Rectangle 2"/>
          <p:cNvSpPr txBox="1">
            <a:spLocks noChangeArrowheads="1"/>
          </p:cNvSpPr>
          <p:nvPr/>
        </p:nvSpPr>
        <p:spPr>
          <a:xfrm>
            <a:off x="83998" y="260648"/>
            <a:ext cx="8964488" cy="720154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 lnSpcReduction="10000"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b="1" dirty="0" smtClean="0">
                <a:ln w="50800"/>
                <a:solidFill>
                  <a:srgbClr val="0070C0"/>
                </a:solidFill>
              </a:rPr>
              <a:t>Parallelism for Boyer-Moore</a:t>
            </a:r>
            <a:endParaRPr lang="en-US" b="1" dirty="0" smtClean="0">
              <a:ln w="50800"/>
              <a:solidFill>
                <a:srgbClr val="0070C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011268" y="1070821"/>
            <a:ext cx="2820056" cy="1762181"/>
            <a:chOff x="3011268" y="1070821"/>
            <a:chExt cx="2820056" cy="1762181"/>
          </a:xfrm>
        </p:grpSpPr>
        <p:grpSp>
          <p:nvGrpSpPr>
            <p:cNvPr id="5125" name="Group 10"/>
            <p:cNvGrpSpPr>
              <a:grpSpLocks/>
            </p:cNvGrpSpPr>
            <p:nvPr/>
          </p:nvGrpSpPr>
          <p:grpSpPr bwMode="auto">
            <a:xfrm>
              <a:off x="3011268" y="1070821"/>
              <a:ext cx="2820056" cy="1762181"/>
              <a:chOff x="181281" y="1502915"/>
              <a:chExt cx="2987322" cy="1270504"/>
            </a:xfrm>
          </p:grpSpPr>
          <p:pic>
            <p:nvPicPr>
              <p:cNvPr id="5158" name="Picture 6" descr="C:\Users\acer\Desktop\th1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1281" y="1738522"/>
                <a:ext cx="762785" cy="3310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Rounded Rectangle 5"/>
              <p:cNvSpPr/>
              <p:nvPr/>
            </p:nvSpPr>
            <p:spPr>
              <a:xfrm>
                <a:off x="467857" y="1549279"/>
                <a:ext cx="618851" cy="227519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GB" dirty="0">
                    <a:solidFill>
                      <a:srgbClr val="C0504D">
                        <a:lumMod val="75000"/>
                      </a:srgbClr>
                    </a:solidFill>
                  </a:rPr>
                  <a:t>in1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549751" y="1549279"/>
                <a:ext cx="618851" cy="227519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GB" dirty="0" err="1">
                    <a:solidFill>
                      <a:srgbClr val="C0504D">
                        <a:lumMod val="75000"/>
                      </a:srgbClr>
                    </a:solidFill>
                  </a:rPr>
                  <a:t>inN</a:t>
                </a:r>
                <a:endParaRPr lang="en-GB" dirty="0">
                  <a:solidFill>
                    <a:srgbClr val="C0504D">
                      <a:lumMod val="75000"/>
                    </a:srgbClr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259919" y="1549279"/>
                <a:ext cx="618851" cy="227519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GB" dirty="0">
                    <a:solidFill>
                      <a:srgbClr val="C0504D">
                        <a:lumMod val="75000"/>
                      </a:srgbClr>
                    </a:solidFill>
                  </a:rPr>
                  <a:t>in2</a:t>
                </a:r>
              </a:p>
            </p:txBody>
          </p:sp>
          <p:pic>
            <p:nvPicPr>
              <p:cNvPr id="5162" name="Picture 6" descr="C:\Users\acer\Desktop\th1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7539" y="1738522"/>
                <a:ext cx="762785" cy="3310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63" name="Picture 6" descr="C:\Users\acer\Desktop\th1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7963" y="1738522"/>
                <a:ext cx="762785" cy="3055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64" name="TextBox 7"/>
              <p:cNvSpPr txBox="1">
                <a:spLocks noChangeArrowheads="1"/>
              </p:cNvSpPr>
              <p:nvPr/>
            </p:nvSpPr>
            <p:spPr bwMode="auto">
              <a:xfrm>
                <a:off x="1959728" y="1502915"/>
                <a:ext cx="54373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GB" dirty="0">
                    <a:solidFill>
                      <a:prstClr val="black"/>
                    </a:solidFill>
                    <a:ea typeface="+mn-ea"/>
                  </a:rPr>
                  <a:t>…..</a:t>
                </a:r>
              </a:p>
            </p:txBody>
          </p:sp>
          <p:sp>
            <p:nvSpPr>
              <p:cNvPr id="5165" name="TextBox 17"/>
              <p:cNvSpPr txBox="1">
                <a:spLocks noChangeArrowheads="1"/>
              </p:cNvSpPr>
              <p:nvPr/>
            </p:nvSpPr>
            <p:spPr bwMode="auto">
              <a:xfrm>
                <a:off x="1959728" y="1719372"/>
                <a:ext cx="54373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GB" dirty="0">
                    <a:solidFill>
                      <a:prstClr val="black"/>
                    </a:solidFill>
                    <a:ea typeface="+mn-ea"/>
                  </a:rPr>
                  <a:t>…..</a:t>
                </a: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483533" y="2486039"/>
                <a:ext cx="2685070" cy="28738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GB" dirty="0">
                    <a:solidFill>
                      <a:srgbClr val="C0504D">
                        <a:lumMod val="75000"/>
                      </a:srgbClr>
                    </a:solidFill>
                  </a:rPr>
                  <a:t>Virus pattern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296594" y="1839395"/>
              <a:ext cx="2491062" cy="600663"/>
              <a:chOff x="3296594" y="1839395"/>
              <a:chExt cx="2491062" cy="60066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3296594" y="1940033"/>
                <a:ext cx="540533" cy="307777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GB" sz="1400" dirty="0" smtClean="0">
                    <a:solidFill>
                      <a:srgbClr val="CC3300"/>
                    </a:solidFill>
                  </a:rPr>
                  <a:t>MD5</a:t>
                </a:r>
                <a:endParaRPr lang="en-GB" sz="1400" dirty="0">
                  <a:solidFill>
                    <a:srgbClr val="CC330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074836" y="1934697"/>
                <a:ext cx="540533" cy="307777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GB" sz="1400" dirty="0" smtClean="0">
                    <a:solidFill>
                      <a:srgbClr val="CC3300"/>
                    </a:solidFill>
                  </a:rPr>
                  <a:t>MD5</a:t>
                </a:r>
                <a:endParaRPr lang="en-GB" sz="1400" dirty="0">
                  <a:solidFill>
                    <a:srgbClr val="CC3300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247123" y="1941638"/>
                <a:ext cx="540533" cy="307777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GB" sz="1400" dirty="0" smtClean="0">
                    <a:solidFill>
                      <a:srgbClr val="CC3300"/>
                    </a:solidFill>
                  </a:rPr>
                  <a:t>MD5</a:t>
                </a:r>
                <a:endParaRPr lang="en-GB" sz="1400" dirty="0">
                  <a:solidFill>
                    <a:srgbClr val="CC3300"/>
                  </a:solidFill>
                </a:endParaRPr>
              </a:p>
            </p:txBody>
          </p:sp>
          <p:sp>
            <p:nvSpPr>
              <p:cNvPr id="55" name="TextBox 17"/>
              <p:cNvSpPr txBox="1">
                <a:spLocks noChangeArrowheads="1"/>
              </p:cNvSpPr>
              <p:nvPr/>
            </p:nvSpPr>
            <p:spPr bwMode="auto">
              <a:xfrm>
                <a:off x="4677784" y="1839395"/>
                <a:ext cx="513294" cy="512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GB" dirty="0">
                    <a:solidFill>
                      <a:prstClr val="black"/>
                    </a:solidFill>
                    <a:ea typeface="+mn-ea"/>
                  </a:rPr>
                  <a:t>…..</a:t>
                </a: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3566861" y="2286152"/>
                <a:ext cx="0" cy="153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>
                <a:off x="4359209" y="2274703"/>
                <a:ext cx="0" cy="153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>
                <a:off x="5539223" y="2273197"/>
                <a:ext cx="0" cy="153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/>
          <p:cNvGrpSpPr/>
          <p:nvPr/>
        </p:nvGrpSpPr>
        <p:grpSpPr>
          <a:xfrm>
            <a:off x="0" y="3573016"/>
            <a:ext cx="8924564" cy="2504053"/>
            <a:chOff x="0" y="3573016"/>
            <a:chExt cx="8924564" cy="2504053"/>
          </a:xfrm>
        </p:grpSpPr>
        <p:sp>
          <p:nvSpPr>
            <p:cNvPr id="92" name="Rectangle 3"/>
            <p:cNvSpPr txBox="1">
              <a:spLocks noChangeArrowheads="1"/>
            </p:cNvSpPr>
            <p:nvPr/>
          </p:nvSpPr>
          <p:spPr bwMode="auto">
            <a:xfrm>
              <a:off x="338412" y="5173781"/>
              <a:ext cx="8455660" cy="903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eaLnBrk="1" hangingPunct="1">
                <a:buFontTx/>
                <a:buNone/>
                <a:defRPr/>
              </a:pPr>
              <a:endParaRPr lang="en-US" sz="2000" dirty="0" smtClean="0">
                <a:solidFill>
                  <a:srgbClr val="C0504D">
                    <a:lumMod val="50000"/>
                  </a:srgbClr>
                </a:solidFill>
              </a:endParaRPr>
            </a:p>
            <a:p>
              <a:pPr marL="0" indent="0" eaLnBrk="1" hangingPunct="1">
                <a:buFontTx/>
                <a:buNone/>
                <a:defRPr/>
              </a:pPr>
              <a:r>
                <a:rPr lang="en-US" sz="2000" dirty="0" smtClean="0">
                  <a:solidFill>
                    <a:srgbClr val="C0504D">
                      <a:lumMod val="50000"/>
                    </a:srgbClr>
                  </a:solidFill>
                </a:rPr>
                <a:t> 	</a:t>
              </a:r>
              <a:r>
                <a:rPr lang="en-US" sz="2000" dirty="0" smtClean="0">
                  <a:solidFill>
                    <a:schemeClr val="accent1">
                      <a:lumMod val="75000"/>
                    </a:schemeClr>
                  </a:solidFill>
                </a:rPr>
                <a:t>Method2: Parallelism with number of inputs + divided pattern sets</a:t>
              </a:r>
            </a:p>
            <a:p>
              <a:pPr marL="0" indent="0" eaLnBrk="1" hangingPunct="1">
                <a:buFontTx/>
                <a:buNone/>
                <a:defRPr/>
              </a:pPr>
              <a:endParaRPr lang="en-US" sz="2000" b="1" dirty="0" smtClean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</a:endParaRPr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2813893" y="3573016"/>
              <a:ext cx="2820056" cy="1762181"/>
              <a:chOff x="3011268" y="1070821"/>
              <a:chExt cx="2820056" cy="1762181"/>
            </a:xfrm>
          </p:grpSpPr>
          <p:grpSp>
            <p:nvGrpSpPr>
              <p:cNvPr id="98" name="Group 10"/>
              <p:cNvGrpSpPr>
                <a:grpSpLocks/>
              </p:cNvGrpSpPr>
              <p:nvPr/>
            </p:nvGrpSpPr>
            <p:grpSpPr bwMode="auto">
              <a:xfrm>
                <a:off x="3011268" y="1070821"/>
                <a:ext cx="2820056" cy="1762181"/>
                <a:chOff x="181281" y="1502915"/>
                <a:chExt cx="2987322" cy="1270504"/>
              </a:xfrm>
            </p:grpSpPr>
            <p:pic>
              <p:nvPicPr>
                <p:cNvPr id="107" name="Picture 6" descr="C:\Users\acer\Desktop\th1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1281" y="1738522"/>
                  <a:ext cx="762785" cy="3310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8" name="Rounded Rectangle 107"/>
                <p:cNvSpPr/>
                <p:nvPr/>
              </p:nvSpPr>
              <p:spPr>
                <a:xfrm>
                  <a:off x="467857" y="1549279"/>
                  <a:ext cx="618851" cy="227519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GB" dirty="0">
                      <a:solidFill>
                        <a:srgbClr val="C0504D">
                          <a:lumMod val="75000"/>
                        </a:srgbClr>
                      </a:solidFill>
                    </a:rPr>
                    <a:t>in1</a:t>
                  </a:r>
                </a:p>
              </p:txBody>
            </p:sp>
            <p:sp>
              <p:nvSpPr>
                <p:cNvPr id="109" name="Rounded Rectangle 108"/>
                <p:cNvSpPr/>
                <p:nvPr/>
              </p:nvSpPr>
              <p:spPr>
                <a:xfrm>
                  <a:off x="2549751" y="1549279"/>
                  <a:ext cx="618851" cy="227519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GB" dirty="0" err="1">
                      <a:solidFill>
                        <a:srgbClr val="C0504D">
                          <a:lumMod val="75000"/>
                        </a:srgbClr>
                      </a:solidFill>
                    </a:rPr>
                    <a:t>inN</a:t>
                  </a:r>
                  <a:endParaRPr lang="en-GB" dirty="0">
                    <a:solidFill>
                      <a:srgbClr val="C0504D">
                        <a:lumMod val="75000"/>
                      </a:srgbClr>
                    </a:solidFill>
                  </a:endParaRPr>
                </a:p>
              </p:txBody>
            </p:sp>
            <p:sp>
              <p:nvSpPr>
                <p:cNvPr id="110" name="Rounded Rectangle 109"/>
                <p:cNvSpPr/>
                <p:nvPr/>
              </p:nvSpPr>
              <p:spPr>
                <a:xfrm>
                  <a:off x="1259919" y="1549279"/>
                  <a:ext cx="618851" cy="227519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GB" dirty="0">
                      <a:solidFill>
                        <a:srgbClr val="C0504D">
                          <a:lumMod val="75000"/>
                        </a:srgbClr>
                      </a:solidFill>
                    </a:rPr>
                    <a:t>in2</a:t>
                  </a:r>
                </a:p>
              </p:txBody>
            </p:sp>
            <p:pic>
              <p:nvPicPr>
                <p:cNvPr id="111" name="Picture 6" descr="C:\Users\acer\Desktop\th1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07539" y="1738522"/>
                  <a:ext cx="762785" cy="3310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2" name="Picture 6" descr="C:\Users\acer\Desktop\th1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77963" y="1738522"/>
                  <a:ext cx="762785" cy="3055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3" name="TextBox 7"/>
                <p:cNvSpPr txBox="1">
                  <a:spLocks noChangeArrowheads="1"/>
                </p:cNvSpPr>
                <p:nvPr/>
              </p:nvSpPr>
              <p:spPr bwMode="auto">
                <a:xfrm>
                  <a:off x="1959728" y="1502915"/>
                  <a:ext cx="543739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GB" dirty="0">
                      <a:solidFill>
                        <a:prstClr val="black"/>
                      </a:solidFill>
                      <a:ea typeface="+mn-ea"/>
                    </a:rPr>
                    <a:t>…..</a:t>
                  </a:r>
                </a:p>
              </p:txBody>
            </p:sp>
            <p:sp>
              <p:nvSpPr>
                <p:cNvPr id="114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1959728" y="1719372"/>
                  <a:ext cx="543739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GB" dirty="0">
                      <a:solidFill>
                        <a:prstClr val="black"/>
                      </a:solidFill>
                      <a:ea typeface="+mn-ea"/>
                    </a:rPr>
                    <a:t>…..</a:t>
                  </a:r>
                </a:p>
              </p:txBody>
            </p:sp>
            <p:sp>
              <p:nvSpPr>
                <p:cNvPr id="115" name="Rounded Rectangle 114"/>
                <p:cNvSpPr/>
                <p:nvPr/>
              </p:nvSpPr>
              <p:spPr>
                <a:xfrm>
                  <a:off x="483533" y="2486039"/>
                  <a:ext cx="2685070" cy="28738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GB" dirty="0">
                      <a:solidFill>
                        <a:srgbClr val="C0504D">
                          <a:lumMod val="75000"/>
                        </a:srgbClr>
                      </a:solidFill>
                    </a:rPr>
                    <a:t>Virus </a:t>
                  </a:r>
                  <a:r>
                    <a:rPr lang="en-GB" dirty="0" smtClean="0">
                      <a:solidFill>
                        <a:srgbClr val="C0504D">
                          <a:lumMod val="75000"/>
                        </a:srgbClr>
                      </a:solidFill>
                    </a:rPr>
                    <a:t>pattern set2</a:t>
                  </a:r>
                  <a:endParaRPr lang="en-GB" dirty="0">
                    <a:solidFill>
                      <a:srgbClr val="C0504D">
                        <a:lumMod val="75000"/>
                      </a:srgbClr>
                    </a:solidFill>
                  </a:endParaRPr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3296594" y="1839395"/>
                <a:ext cx="2491062" cy="600663"/>
                <a:chOff x="3296594" y="1839395"/>
                <a:chExt cx="2491062" cy="600663"/>
              </a:xfrm>
            </p:grpSpPr>
            <p:sp>
              <p:nvSpPr>
                <p:cNvPr id="100" name="TextBox 99"/>
                <p:cNvSpPr txBox="1"/>
                <p:nvPr/>
              </p:nvSpPr>
              <p:spPr>
                <a:xfrm>
                  <a:off x="3296594" y="1940033"/>
                  <a:ext cx="540533" cy="307777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GB" sz="1400" dirty="0" smtClean="0">
                      <a:solidFill>
                        <a:srgbClr val="CC3300"/>
                      </a:solidFill>
                    </a:rPr>
                    <a:t>MD5</a:t>
                  </a:r>
                  <a:endParaRPr lang="en-GB" sz="1400" dirty="0">
                    <a:solidFill>
                      <a:srgbClr val="CC3300"/>
                    </a:solidFill>
                  </a:endParaRP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4074836" y="1934697"/>
                  <a:ext cx="540533" cy="307777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GB" sz="1400" dirty="0" smtClean="0">
                      <a:solidFill>
                        <a:srgbClr val="CC3300"/>
                      </a:solidFill>
                    </a:rPr>
                    <a:t>MD5</a:t>
                  </a:r>
                  <a:endParaRPr lang="en-GB" sz="1400" dirty="0">
                    <a:solidFill>
                      <a:srgbClr val="CC3300"/>
                    </a:solidFill>
                  </a:endParaRP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5247123" y="1941638"/>
                  <a:ext cx="540533" cy="307777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GB" sz="1400" dirty="0" smtClean="0">
                      <a:solidFill>
                        <a:srgbClr val="CC3300"/>
                      </a:solidFill>
                    </a:rPr>
                    <a:t>MD5</a:t>
                  </a:r>
                  <a:endParaRPr lang="en-GB" sz="1400" dirty="0">
                    <a:solidFill>
                      <a:srgbClr val="CC3300"/>
                    </a:solidFill>
                  </a:endParaRPr>
                </a:p>
              </p:txBody>
            </p:sp>
            <p:sp>
              <p:nvSpPr>
                <p:cNvPr id="103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4677784" y="1839395"/>
                  <a:ext cx="513294" cy="5122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GB" dirty="0">
                      <a:solidFill>
                        <a:prstClr val="black"/>
                      </a:solidFill>
                      <a:ea typeface="+mn-ea"/>
                    </a:rPr>
                    <a:t>…..</a:t>
                  </a:r>
                </a:p>
              </p:txBody>
            </p: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3566861" y="2286152"/>
                  <a:ext cx="0" cy="15390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Arrow Connector 104"/>
                <p:cNvCxnSpPr/>
                <p:nvPr/>
              </p:nvCxnSpPr>
              <p:spPr>
                <a:xfrm>
                  <a:off x="4359209" y="2274703"/>
                  <a:ext cx="0" cy="15390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Arrow Connector 105"/>
                <p:cNvCxnSpPr/>
                <p:nvPr/>
              </p:nvCxnSpPr>
              <p:spPr>
                <a:xfrm>
                  <a:off x="5539223" y="2273197"/>
                  <a:ext cx="0" cy="15390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6" name="Group 115"/>
            <p:cNvGrpSpPr/>
            <p:nvPr/>
          </p:nvGrpSpPr>
          <p:grpSpPr>
            <a:xfrm>
              <a:off x="0" y="3573016"/>
              <a:ext cx="2820056" cy="1762181"/>
              <a:chOff x="3011268" y="1070821"/>
              <a:chExt cx="2820056" cy="1762181"/>
            </a:xfrm>
          </p:grpSpPr>
          <p:grpSp>
            <p:nvGrpSpPr>
              <p:cNvPr id="117" name="Group 10"/>
              <p:cNvGrpSpPr>
                <a:grpSpLocks/>
              </p:cNvGrpSpPr>
              <p:nvPr/>
            </p:nvGrpSpPr>
            <p:grpSpPr bwMode="auto">
              <a:xfrm>
                <a:off x="3011268" y="1070821"/>
                <a:ext cx="2820056" cy="1762181"/>
                <a:chOff x="181281" y="1502915"/>
                <a:chExt cx="2987322" cy="1270504"/>
              </a:xfrm>
            </p:grpSpPr>
            <p:pic>
              <p:nvPicPr>
                <p:cNvPr id="126" name="Picture 6" descr="C:\Users\acer\Desktop\th1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1281" y="1738522"/>
                  <a:ext cx="762785" cy="3310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7" name="Rounded Rectangle 126"/>
                <p:cNvSpPr/>
                <p:nvPr/>
              </p:nvSpPr>
              <p:spPr>
                <a:xfrm>
                  <a:off x="467857" y="1549279"/>
                  <a:ext cx="618851" cy="227519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GB" dirty="0">
                      <a:solidFill>
                        <a:srgbClr val="C0504D">
                          <a:lumMod val="75000"/>
                        </a:srgbClr>
                      </a:solidFill>
                    </a:rPr>
                    <a:t>in1</a:t>
                  </a:r>
                </a:p>
              </p:txBody>
            </p:sp>
            <p:sp>
              <p:nvSpPr>
                <p:cNvPr id="128" name="Rounded Rectangle 127"/>
                <p:cNvSpPr/>
                <p:nvPr/>
              </p:nvSpPr>
              <p:spPr>
                <a:xfrm>
                  <a:off x="2549751" y="1549279"/>
                  <a:ext cx="618851" cy="227519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GB" dirty="0" err="1">
                      <a:solidFill>
                        <a:srgbClr val="C0504D">
                          <a:lumMod val="75000"/>
                        </a:srgbClr>
                      </a:solidFill>
                    </a:rPr>
                    <a:t>inN</a:t>
                  </a:r>
                  <a:endParaRPr lang="en-GB" dirty="0">
                    <a:solidFill>
                      <a:srgbClr val="C0504D">
                        <a:lumMod val="75000"/>
                      </a:srgbClr>
                    </a:solidFill>
                  </a:endParaRPr>
                </a:p>
              </p:txBody>
            </p:sp>
            <p:sp>
              <p:nvSpPr>
                <p:cNvPr id="129" name="Rounded Rectangle 128"/>
                <p:cNvSpPr/>
                <p:nvPr/>
              </p:nvSpPr>
              <p:spPr>
                <a:xfrm>
                  <a:off x="1259919" y="1549279"/>
                  <a:ext cx="618851" cy="227519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GB" dirty="0">
                      <a:solidFill>
                        <a:srgbClr val="C0504D">
                          <a:lumMod val="75000"/>
                        </a:srgbClr>
                      </a:solidFill>
                    </a:rPr>
                    <a:t>in2</a:t>
                  </a:r>
                </a:p>
              </p:txBody>
            </p:sp>
            <p:pic>
              <p:nvPicPr>
                <p:cNvPr id="130" name="Picture 6" descr="C:\Users\acer\Desktop\th1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07539" y="1738522"/>
                  <a:ext cx="762785" cy="3310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1" name="Picture 6" descr="C:\Users\acer\Desktop\th1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77963" y="1738522"/>
                  <a:ext cx="762785" cy="3055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" name="TextBox 7"/>
                <p:cNvSpPr txBox="1">
                  <a:spLocks noChangeArrowheads="1"/>
                </p:cNvSpPr>
                <p:nvPr/>
              </p:nvSpPr>
              <p:spPr bwMode="auto">
                <a:xfrm>
                  <a:off x="1959728" y="1502915"/>
                  <a:ext cx="543739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GB" dirty="0">
                      <a:solidFill>
                        <a:prstClr val="black"/>
                      </a:solidFill>
                      <a:ea typeface="+mn-ea"/>
                    </a:rPr>
                    <a:t>…..</a:t>
                  </a:r>
                </a:p>
              </p:txBody>
            </p:sp>
            <p:sp>
              <p:nvSpPr>
                <p:cNvPr id="133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1959728" y="1719372"/>
                  <a:ext cx="543739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GB" dirty="0">
                      <a:solidFill>
                        <a:prstClr val="black"/>
                      </a:solidFill>
                      <a:ea typeface="+mn-ea"/>
                    </a:rPr>
                    <a:t>…..</a:t>
                  </a:r>
                </a:p>
              </p:txBody>
            </p:sp>
            <p:sp>
              <p:nvSpPr>
                <p:cNvPr id="134" name="Rounded Rectangle 133"/>
                <p:cNvSpPr/>
                <p:nvPr/>
              </p:nvSpPr>
              <p:spPr>
                <a:xfrm>
                  <a:off x="483533" y="2486039"/>
                  <a:ext cx="2685070" cy="28738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GB" dirty="0">
                      <a:solidFill>
                        <a:srgbClr val="C0504D">
                          <a:lumMod val="75000"/>
                        </a:srgbClr>
                      </a:solidFill>
                    </a:rPr>
                    <a:t>Virus </a:t>
                  </a:r>
                  <a:r>
                    <a:rPr lang="en-GB" dirty="0" smtClean="0">
                      <a:solidFill>
                        <a:srgbClr val="C0504D">
                          <a:lumMod val="75000"/>
                        </a:srgbClr>
                      </a:solidFill>
                    </a:rPr>
                    <a:t>pattern set1</a:t>
                  </a:r>
                  <a:endParaRPr lang="en-GB" dirty="0">
                    <a:solidFill>
                      <a:srgbClr val="C0504D">
                        <a:lumMod val="75000"/>
                      </a:srgbClr>
                    </a:solidFill>
                  </a:endParaRPr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3296594" y="1839395"/>
                <a:ext cx="2491062" cy="600663"/>
                <a:chOff x="3296594" y="1839395"/>
                <a:chExt cx="2491062" cy="600663"/>
              </a:xfrm>
            </p:grpSpPr>
            <p:sp>
              <p:nvSpPr>
                <p:cNvPr id="119" name="TextBox 118"/>
                <p:cNvSpPr txBox="1"/>
                <p:nvPr/>
              </p:nvSpPr>
              <p:spPr>
                <a:xfrm>
                  <a:off x="3296594" y="1940033"/>
                  <a:ext cx="540533" cy="307777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GB" sz="1400" dirty="0" smtClean="0">
                      <a:solidFill>
                        <a:srgbClr val="CC3300"/>
                      </a:solidFill>
                    </a:rPr>
                    <a:t>MD5</a:t>
                  </a:r>
                  <a:endParaRPr lang="en-GB" sz="1400" dirty="0">
                    <a:solidFill>
                      <a:srgbClr val="CC3300"/>
                    </a:solidFill>
                  </a:endParaRPr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4074836" y="1934697"/>
                  <a:ext cx="540533" cy="307777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GB" sz="1400" dirty="0" smtClean="0">
                      <a:solidFill>
                        <a:srgbClr val="CC3300"/>
                      </a:solidFill>
                    </a:rPr>
                    <a:t>MD5</a:t>
                  </a:r>
                  <a:endParaRPr lang="en-GB" sz="1400" dirty="0">
                    <a:solidFill>
                      <a:srgbClr val="CC3300"/>
                    </a:solidFill>
                  </a:endParaRPr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5247123" y="1941638"/>
                  <a:ext cx="540533" cy="307777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GB" sz="1400" dirty="0" smtClean="0">
                      <a:solidFill>
                        <a:srgbClr val="CC3300"/>
                      </a:solidFill>
                    </a:rPr>
                    <a:t>MD5</a:t>
                  </a:r>
                  <a:endParaRPr lang="en-GB" sz="1400" dirty="0">
                    <a:solidFill>
                      <a:srgbClr val="CC3300"/>
                    </a:solidFill>
                  </a:endParaRPr>
                </a:p>
              </p:txBody>
            </p:sp>
            <p:sp>
              <p:nvSpPr>
                <p:cNvPr id="122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4677784" y="1839395"/>
                  <a:ext cx="513294" cy="5122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GB" dirty="0">
                      <a:solidFill>
                        <a:prstClr val="black"/>
                      </a:solidFill>
                      <a:ea typeface="+mn-ea"/>
                    </a:rPr>
                    <a:t>…..</a:t>
                  </a:r>
                </a:p>
              </p:txBody>
            </p: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3566861" y="2286152"/>
                  <a:ext cx="0" cy="15390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4359209" y="2274703"/>
                  <a:ext cx="0" cy="15390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Arrow Connector 124"/>
                <p:cNvCxnSpPr/>
                <p:nvPr/>
              </p:nvCxnSpPr>
              <p:spPr>
                <a:xfrm>
                  <a:off x="5539223" y="2273197"/>
                  <a:ext cx="0" cy="15390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5" name="Group 134"/>
            <p:cNvGrpSpPr/>
            <p:nvPr/>
          </p:nvGrpSpPr>
          <p:grpSpPr>
            <a:xfrm>
              <a:off x="6104508" y="3573016"/>
              <a:ext cx="2820056" cy="1762181"/>
              <a:chOff x="3011268" y="1070821"/>
              <a:chExt cx="2820056" cy="1762181"/>
            </a:xfrm>
          </p:grpSpPr>
          <p:grpSp>
            <p:nvGrpSpPr>
              <p:cNvPr id="136" name="Group 10"/>
              <p:cNvGrpSpPr>
                <a:grpSpLocks/>
              </p:cNvGrpSpPr>
              <p:nvPr/>
            </p:nvGrpSpPr>
            <p:grpSpPr bwMode="auto">
              <a:xfrm>
                <a:off x="3011268" y="1070821"/>
                <a:ext cx="2820056" cy="1762181"/>
                <a:chOff x="181281" y="1502915"/>
                <a:chExt cx="2987322" cy="1270504"/>
              </a:xfrm>
            </p:grpSpPr>
            <p:pic>
              <p:nvPicPr>
                <p:cNvPr id="145" name="Picture 6" descr="C:\Users\acer\Desktop\th1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1281" y="1738522"/>
                  <a:ext cx="762785" cy="3310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6" name="Rounded Rectangle 145"/>
                <p:cNvSpPr/>
                <p:nvPr/>
              </p:nvSpPr>
              <p:spPr>
                <a:xfrm>
                  <a:off x="467857" y="1549279"/>
                  <a:ext cx="618851" cy="227519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GB" dirty="0">
                      <a:solidFill>
                        <a:srgbClr val="C0504D">
                          <a:lumMod val="75000"/>
                        </a:srgbClr>
                      </a:solidFill>
                    </a:rPr>
                    <a:t>in1</a:t>
                  </a:r>
                </a:p>
              </p:txBody>
            </p:sp>
            <p:sp>
              <p:nvSpPr>
                <p:cNvPr id="147" name="Rounded Rectangle 146"/>
                <p:cNvSpPr/>
                <p:nvPr/>
              </p:nvSpPr>
              <p:spPr>
                <a:xfrm>
                  <a:off x="2549751" y="1549279"/>
                  <a:ext cx="618851" cy="227519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GB" dirty="0" err="1">
                      <a:solidFill>
                        <a:srgbClr val="C0504D">
                          <a:lumMod val="75000"/>
                        </a:srgbClr>
                      </a:solidFill>
                    </a:rPr>
                    <a:t>inN</a:t>
                  </a:r>
                  <a:endParaRPr lang="en-GB" dirty="0">
                    <a:solidFill>
                      <a:srgbClr val="C0504D">
                        <a:lumMod val="75000"/>
                      </a:srgbClr>
                    </a:solidFill>
                  </a:endParaRPr>
                </a:p>
              </p:txBody>
            </p:sp>
            <p:sp>
              <p:nvSpPr>
                <p:cNvPr id="148" name="Rounded Rectangle 147"/>
                <p:cNvSpPr/>
                <p:nvPr/>
              </p:nvSpPr>
              <p:spPr>
                <a:xfrm>
                  <a:off x="1259919" y="1549279"/>
                  <a:ext cx="618851" cy="227519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GB" dirty="0">
                      <a:solidFill>
                        <a:srgbClr val="C0504D">
                          <a:lumMod val="75000"/>
                        </a:srgbClr>
                      </a:solidFill>
                    </a:rPr>
                    <a:t>in2</a:t>
                  </a:r>
                </a:p>
              </p:txBody>
            </p:sp>
            <p:pic>
              <p:nvPicPr>
                <p:cNvPr id="149" name="Picture 6" descr="C:\Users\acer\Desktop\th1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07539" y="1738522"/>
                  <a:ext cx="762785" cy="3310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50" name="Picture 6" descr="C:\Users\acer\Desktop\th1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77963" y="1738522"/>
                  <a:ext cx="762785" cy="3055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51" name="TextBox 7"/>
                <p:cNvSpPr txBox="1">
                  <a:spLocks noChangeArrowheads="1"/>
                </p:cNvSpPr>
                <p:nvPr/>
              </p:nvSpPr>
              <p:spPr bwMode="auto">
                <a:xfrm>
                  <a:off x="1959728" y="1502915"/>
                  <a:ext cx="543739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GB" dirty="0">
                      <a:solidFill>
                        <a:prstClr val="black"/>
                      </a:solidFill>
                      <a:ea typeface="+mn-ea"/>
                    </a:rPr>
                    <a:t>…..</a:t>
                  </a:r>
                </a:p>
              </p:txBody>
            </p:sp>
            <p:sp>
              <p:nvSpPr>
                <p:cNvPr id="152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1959728" y="1719372"/>
                  <a:ext cx="543739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GB" dirty="0">
                      <a:solidFill>
                        <a:prstClr val="black"/>
                      </a:solidFill>
                      <a:ea typeface="+mn-ea"/>
                    </a:rPr>
                    <a:t>…..</a:t>
                  </a:r>
                </a:p>
              </p:txBody>
            </p:sp>
            <p:sp>
              <p:nvSpPr>
                <p:cNvPr id="153" name="Rounded Rectangle 152"/>
                <p:cNvSpPr/>
                <p:nvPr/>
              </p:nvSpPr>
              <p:spPr>
                <a:xfrm>
                  <a:off x="483533" y="2486039"/>
                  <a:ext cx="2685070" cy="28738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GB" dirty="0">
                      <a:solidFill>
                        <a:srgbClr val="C0504D">
                          <a:lumMod val="75000"/>
                        </a:srgbClr>
                      </a:solidFill>
                    </a:rPr>
                    <a:t>Virus </a:t>
                  </a:r>
                  <a:r>
                    <a:rPr lang="en-GB" dirty="0" smtClean="0">
                      <a:solidFill>
                        <a:srgbClr val="C0504D">
                          <a:lumMod val="75000"/>
                        </a:srgbClr>
                      </a:solidFill>
                    </a:rPr>
                    <a:t>pattern set-n</a:t>
                  </a:r>
                  <a:endParaRPr lang="en-GB" dirty="0">
                    <a:solidFill>
                      <a:srgbClr val="C0504D">
                        <a:lumMod val="75000"/>
                      </a:srgbClr>
                    </a:solidFill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296594" y="1839395"/>
                <a:ext cx="2491062" cy="600663"/>
                <a:chOff x="3296594" y="1839395"/>
                <a:chExt cx="2491062" cy="600663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3296594" y="1940033"/>
                  <a:ext cx="540533" cy="307777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GB" sz="1400" dirty="0" smtClean="0">
                      <a:solidFill>
                        <a:srgbClr val="CC3300"/>
                      </a:solidFill>
                    </a:rPr>
                    <a:t>MD5</a:t>
                  </a:r>
                  <a:endParaRPr lang="en-GB" sz="1400" dirty="0">
                    <a:solidFill>
                      <a:srgbClr val="CC3300"/>
                    </a:solidFill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4074836" y="1934697"/>
                  <a:ext cx="540533" cy="307777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GB" sz="1400" dirty="0" smtClean="0">
                      <a:solidFill>
                        <a:srgbClr val="CC3300"/>
                      </a:solidFill>
                    </a:rPr>
                    <a:t>MD5</a:t>
                  </a:r>
                  <a:endParaRPr lang="en-GB" sz="1400" dirty="0">
                    <a:solidFill>
                      <a:srgbClr val="CC3300"/>
                    </a:solidFill>
                  </a:endParaRPr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5247123" y="1941638"/>
                  <a:ext cx="540533" cy="307777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GB" sz="1400" dirty="0" smtClean="0">
                      <a:solidFill>
                        <a:srgbClr val="CC3300"/>
                      </a:solidFill>
                    </a:rPr>
                    <a:t>MD5</a:t>
                  </a:r>
                  <a:endParaRPr lang="en-GB" sz="1400" dirty="0">
                    <a:solidFill>
                      <a:srgbClr val="CC3300"/>
                    </a:solidFill>
                  </a:endParaRPr>
                </a:p>
              </p:txBody>
            </p:sp>
            <p:sp>
              <p:nvSpPr>
                <p:cNvPr id="141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4677784" y="1839395"/>
                  <a:ext cx="513294" cy="5122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GB" dirty="0">
                      <a:solidFill>
                        <a:prstClr val="black"/>
                      </a:solidFill>
                      <a:ea typeface="+mn-ea"/>
                    </a:rPr>
                    <a:t>…..</a:t>
                  </a:r>
                </a:p>
              </p:txBody>
            </p:sp>
            <p:cxnSp>
              <p:nvCxnSpPr>
                <p:cNvPr id="142" name="Straight Arrow Connector 141"/>
                <p:cNvCxnSpPr/>
                <p:nvPr/>
              </p:nvCxnSpPr>
              <p:spPr>
                <a:xfrm>
                  <a:off x="3566861" y="2286152"/>
                  <a:ext cx="0" cy="15390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Arrow Connector 142"/>
                <p:cNvCxnSpPr/>
                <p:nvPr/>
              </p:nvCxnSpPr>
              <p:spPr>
                <a:xfrm>
                  <a:off x="4359209" y="2274703"/>
                  <a:ext cx="0" cy="15390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5539223" y="2273197"/>
                  <a:ext cx="0" cy="15390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4" name="TextBox 17"/>
            <p:cNvSpPr txBox="1">
              <a:spLocks noChangeArrowheads="1"/>
            </p:cNvSpPr>
            <p:nvPr/>
          </p:nvSpPr>
          <p:spPr bwMode="auto">
            <a:xfrm>
              <a:off x="5714357" y="4229357"/>
              <a:ext cx="513294" cy="51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GB" dirty="0">
                  <a:solidFill>
                    <a:prstClr val="black"/>
                  </a:solidFill>
                  <a:ea typeface="+mn-ea"/>
                </a:rPr>
                <a:t>…..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294284" y="1371045"/>
            <a:ext cx="2953479" cy="1165300"/>
            <a:chOff x="6235630" y="1457900"/>
            <a:chExt cx="2953479" cy="1165300"/>
          </a:xfrm>
        </p:grpSpPr>
        <p:grpSp>
          <p:nvGrpSpPr>
            <p:cNvPr id="5" name="Group 4"/>
            <p:cNvGrpSpPr/>
            <p:nvPr/>
          </p:nvGrpSpPr>
          <p:grpSpPr>
            <a:xfrm>
              <a:off x="6235630" y="1457900"/>
              <a:ext cx="2558442" cy="768798"/>
              <a:chOff x="6190008" y="1620204"/>
              <a:chExt cx="2558442" cy="768798"/>
            </a:xfrm>
          </p:grpSpPr>
          <p:pic>
            <p:nvPicPr>
              <p:cNvPr id="1026" name="Picture 2" descr="C:\Users\acer\Desktop\th1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0008" y="1906771"/>
                <a:ext cx="1297744" cy="4822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7337941" y="2007831"/>
                <a:ext cx="9568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hangingPunct="1"/>
                <a:r>
                  <a:rPr lang="en-GB" sz="1600" dirty="0" smtClean="0">
                    <a:solidFill>
                      <a:schemeClr val="accent1">
                        <a:lumMod val="75000"/>
                      </a:schemeClr>
                    </a:solidFill>
                    <a:ea typeface="+mn-ea"/>
                    <a:cs typeface="Arial" charset="0"/>
                  </a:rPr>
                  <a:t>- Thread</a:t>
                </a:r>
                <a:endParaRPr lang="en-GB" sz="1600" dirty="0">
                  <a:solidFill>
                    <a:schemeClr val="accent1">
                      <a:lumMod val="75000"/>
                    </a:schemeClr>
                  </a:solidFill>
                  <a:ea typeface="+mn-ea"/>
                  <a:cs typeface="Arial" charset="0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7012179" y="1620204"/>
                <a:ext cx="17362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/>
                <a:r>
                  <a:rPr lang="en-GB" sz="1600" dirty="0" smtClean="0">
                    <a:solidFill>
                      <a:schemeClr val="accent1">
                        <a:lumMod val="75000"/>
                      </a:schemeClr>
                    </a:solidFill>
                    <a:ea typeface="+mn-ea"/>
                    <a:cs typeface="Arial" charset="0"/>
                  </a:rPr>
                  <a:t>In1</a:t>
                </a:r>
                <a:r>
                  <a:rPr lang="en-GB" sz="1600" b="1" dirty="0" smtClean="0">
                    <a:ln w="10541" cmpd="sng">
                      <a:solidFill>
                        <a:srgbClr val="4F81BD">
                          <a:shade val="88000"/>
                          <a:satMod val="110000"/>
                        </a:srgbClr>
                      </a:solidFill>
                      <a:prstDash val="solid"/>
                    </a:ln>
                    <a:gradFill>
                      <a:gsLst>
                        <a:gs pos="0">
                          <a:srgbClr val="4F81BD">
                            <a:tint val="40000"/>
                            <a:satMod val="250000"/>
                          </a:srgbClr>
                        </a:gs>
                        <a:gs pos="9000">
                          <a:srgbClr val="4F81BD">
                            <a:tint val="52000"/>
                            <a:satMod val="300000"/>
                          </a:srgbClr>
                        </a:gs>
                        <a:gs pos="50000">
                          <a:srgbClr val="4F81BD">
                            <a:shade val="20000"/>
                            <a:satMod val="300000"/>
                          </a:srgbClr>
                        </a:gs>
                        <a:gs pos="79000">
                          <a:srgbClr val="4F81BD">
                            <a:tint val="52000"/>
                            <a:satMod val="300000"/>
                          </a:srgbClr>
                        </a:gs>
                        <a:gs pos="100000">
                          <a:srgbClr val="4F81BD">
                            <a:tint val="40000"/>
                            <a:satMod val="250000"/>
                          </a:srgbClr>
                        </a:gs>
                      </a:gsLst>
                      <a:lin ang="5400000"/>
                    </a:gradFill>
                    <a:ea typeface="+mn-ea"/>
                    <a:cs typeface="Arial" charset="0"/>
                  </a:rPr>
                  <a:t> </a:t>
                </a:r>
                <a:r>
                  <a:rPr lang="en-GB" sz="1600" dirty="0" smtClean="0">
                    <a:solidFill>
                      <a:schemeClr val="accent1">
                        <a:lumMod val="75000"/>
                      </a:schemeClr>
                    </a:solidFill>
                    <a:ea typeface="+mn-ea"/>
                    <a:cs typeface="Arial" charset="0"/>
                  </a:rPr>
                  <a:t>- Input 1</a:t>
                </a:r>
                <a:endParaRPr lang="en-GB" sz="1600" dirty="0">
                  <a:solidFill>
                    <a:schemeClr val="accent1">
                      <a:lumMod val="75000"/>
                    </a:schemeClr>
                  </a:solidFill>
                  <a:ea typeface="+mn-ea"/>
                  <a:cs typeface="Arial" charset="0"/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6885273" y="2284646"/>
              <a:ext cx="2303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solidFill>
                    <a:schemeClr val="accent1">
                      <a:lumMod val="75000"/>
                    </a:schemeClr>
                  </a:solidFill>
                </a:rPr>
                <a:t>MD5 - MD5 Calculation</a:t>
              </a:r>
              <a:endParaRPr lang="en-GB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20001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195" y="332582"/>
            <a:ext cx="8964488" cy="720154"/>
          </a:xfrm>
          <a:extLst/>
        </p:spPr>
        <p:txBody>
          <a:bodyPr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eaLnBrk="1" hangingPunct="1">
              <a:defRPr/>
            </a:pPr>
            <a:r>
              <a:rPr lang="en-GB" b="1" dirty="0" smtClean="0">
                <a:ln w="50800"/>
                <a:solidFill>
                  <a:srgbClr val="0070C0"/>
                </a:solidFill>
              </a:rPr>
              <a:t>Approximate pattern matching</a:t>
            </a:r>
            <a:endParaRPr lang="en-US" b="1" dirty="0" smtClean="0">
              <a:ln w="50800"/>
              <a:solidFill>
                <a:srgbClr val="0070C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11560" y="1556791"/>
            <a:ext cx="8208912" cy="1008113"/>
            <a:chOff x="611560" y="1556791"/>
            <a:chExt cx="8208912" cy="1008113"/>
          </a:xfrm>
        </p:grpSpPr>
        <p:sp>
          <p:nvSpPr>
            <p:cNvPr id="5" name="Rectangle 4"/>
            <p:cNvSpPr/>
            <p:nvPr/>
          </p:nvSpPr>
          <p:spPr bwMode="auto">
            <a:xfrm>
              <a:off x="611560" y="1556792"/>
              <a:ext cx="2304256" cy="1008112"/>
            </a:xfrm>
            <a:prstGeom prst="rect">
              <a:avLst/>
            </a:prstGeom>
            <a:solidFill>
              <a:schemeClr val="accent3">
                <a:lumMod val="50000"/>
                <a:alpha val="23000"/>
              </a:schemeClr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>
              <a:softEdge rad="31750"/>
            </a:effectLst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latin typeface="Arial" panose="020B0604020202020204" pitchFamily="34" charset="0"/>
                </a:rPr>
                <a:t>Polymorphic Virus pattern</a:t>
              </a:r>
            </a:p>
          </p:txBody>
        </p:sp>
        <p:pic>
          <p:nvPicPr>
            <p:cNvPr id="9222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8050" y="1760538"/>
              <a:ext cx="1079500" cy="600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 bwMode="auto">
            <a:xfrm>
              <a:off x="4788024" y="1556791"/>
              <a:ext cx="4032448" cy="1008112"/>
            </a:xfrm>
            <a:prstGeom prst="rect">
              <a:avLst/>
            </a:prstGeom>
            <a:solidFill>
              <a:schemeClr val="accent3">
                <a:lumMod val="50000"/>
                <a:alpha val="23000"/>
              </a:schemeClr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>
              <a:softEdge rad="31750"/>
            </a:effectLst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latin typeface="Arial" panose="020B0604020202020204" pitchFamily="34" charset="0"/>
                </a:rPr>
                <a:t>4000??????????????????????????83??????75f2e9????ffff00000000</a:t>
              </a:r>
              <a:endParaRPr lang="en-US" dirty="0">
                <a:latin typeface="Arial" panose="020B0604020202020204" pitchFamily="34" charset="0"/>
              </a:endParaRPr>
            </a:p>
            <a:p>
              <a:pPr algn="ctr" eaLnBrk="1" hangingPunct="1">
                <a:defRPr/>
              </a:pPr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650" y="2997200"/>
            <a:ext cx="3024188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Aho-Corasick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algorithm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650" y="3395663"/>
            <a:ext cx="3024188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PFAC Library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Oval Callout 9"/>
          <p:cNvSpPr>
            <a:spLocks noChangeArrowheads="1"/>
          </p:cNvSpPr>
          <p:nvPr/>
        </p:nvSpPr>
        <p:spPr bwMode="auto">
          <a:xfrm>
            <a:off x="3987800" y="3068638"/>
            <a:ext cx="3752850" cy="865187"/>
          </a:xfrm>
          <a:prstGeom prst="wedgeEllipseCallout">
            <a:avLst>
              <a:gd name="adj1" fmla="val -86625"/>
              <a:gd name="adj2" fmla="val 7069"/>
            </a:avLst>
          </a:prstGeom>
          <a:solidFill>
            <a:srgbClr val="FFFFFF">
              <a:alpha val="23137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just" eaLnBrk="1" hangingPunct="1"/>
            <a:r>
              <a:rPr lang="en-US" dirty="0" err="1">
                <a:solidFill>
                  <a:srgbClr val="C00000"/>
                </a:solidFill>
              </a:rPr>
              <a:t>Aho-Corasick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algorithm implemented </a:t>
            </a:r>
            <a:r>
              <a:rPr lang="en-US" dirty="0">
                <a:solidFill>
                  <a:srgbClr val="C00000"/>
                </a:solidFill>
              </a:rPr>
              <a:t>for GPU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83534" y="4198334"/>
            <a:ext cx="8789988" cy="2338621"/>
            <a:chOff x="283534" y="3997089"/>
            <a:chExt cx="8789988" cy="2338621"/>
          </a:xfrm>
        </p:grpSpPr>
        <p:grpSp>
          <p:nvGrpSpPr>
            <p:cNvPr id="6" name="Group 5"/>
            <p:cNvGrpSpPr/>
            <p:nvPr/>
          </p:nvGrpSpPr>
          <p:grpSpPr>
            <a:xfrm>
              <a:off x="283534" y="4586285"/>
              <a:ext cx="8789988" cy="1749425"/>
              <a:chOff x="250825" y="4398963"/>
              <a:chExt cx="8789988" cy="1749425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825" y="4398963"/>
                <a:ext cx="1136650" cy="1631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2" name="Group 21"/>
              <p:cNvGrpSpPr>
                <a:grpSpLocks/>
              </p:cNvGrpSpPr>
              <p:nvPr/>
            </p:nvGrpSpPr>
            <p:grpSpPr bwMode="auto">
              <a:xfrm>
                <a:off x="1387475" y="4513263"/>
                <a:ext cx="3965527" cy="1635125"/>
                <a:chOff x="1388243" y="4513729"/>
                <a:chExt cx="3964808" cy="1634779"/>
              </a:xfrm>
            </p:grpSpPr>
            <p:cxnSp>
              <p:nvCxnSpPr>
                <p:cNvPr id="20" name="Straight Arrow Connector 19"/>
                <p:cNvCxnSpPr>
                  <a:stCxn id="18" idx="3"/>
                </p:cNvCxnSpPr>
                <p:nvPr/>
              </p:nvCxnSpPr>
              <p:spPr bwMode="auto">
                <a:xfrm>
                  <a:off x="1388243" y="5215256"/>
                  <a:ext cx="1239613" cy="0"/>
                </a:xfrm>
                <a:prstGeom prst="straightConnector1">
                  <a:avLst/>
                </a:prstGeom>
                <a:ln>
                  <a:headEnd type="none" w="med" len="med"/>
                  <a:tailEnd type="triangle"/>
                </a:ln>
                <a:extLst/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pic>
              <p:nvPicPr>
                <p:cNvPr id="9235" name="Picture 2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83604" y="4513729"/>
                  <a:ext cx="2469447" cy="16347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6" name="Group 25"/>
              <p:cNvGrpSpPr>
                <a:grpSpLocks/>
              </p:cNvGrpSpPr>
              <p:nvPr/>
            </p:nvGrpSpPr>
            <p:grpSpPr bwMode="auto">
              <a:xfrm>
                <a:off x="5580063" y="4691856"/>
                <a:ext cx="3460750" cy="1236663"/>
                <a:chOff x="5580112" y="4793666"/>
                <a:chExt cx="3460571" cy="1237137"/>
              </a:xfrm>
            </p:grpSpPr>
            <p:cxnSp>
              <p:nvCxnSpPr>
                <p:cNvPr id="24" name="Straight Arrow Connector 23"/>
                <p:cNvCxnSpPr/>
                <p:nvPr/>
              </p:nvCxnSpPr>
              <p:spPr bwMode="auto">
                <a:xfrm>
                  <a:off x="5580112" y="5309802"/>
                  <a:ext cx="863555" cy="0"/>
                </a:xfrm>
                <a:prstGeom prst="straightConnector1">
                  <a:avLst/>
                </a:prstGeom>
                <a:ln>
                  <a:headEnd type="none" w="med" len="med"/>
                  <a:tailEnd type="triangle"/>
                </a:ln>
                <a:ex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9233" name="Picture 2" descr="C:\Users\acer\Desktop\pfac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87747" y="4793666"/>
                  <a:ext cx="2552936" cy="12371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2" name="TextBox 1"/>
            <p:cNvSpPr txBox="1"/>
            <p:nvPr/>
          </p:nvSpPr>
          <p:spPr>
            <a:xfrm>
              <a:off x="467543" y="3997089"/>
              <a:ext cx="3062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accent2">
                      <a:lumMod val="75000"/>
                    </a:schemeClr>
                  </a:solidFill>
                </a:rPr>
                <a:t>Normally how PFAC works:</a:t>
              </a:r>
              <a:endParaRPr lang="en-GB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195" y="332582"/>
            <a:ext cx="8964488" cy="720154"/>
          </a:xfrm>
          <a:extLst/>
        </p:spPr>
        <p:txBody>
          <a:bodyPr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eaLnBrk="1" hangingPunct="1">
              <a:defRPr/>
            </a:pPr>
            <a:r>
              <a:rPr lang="en-GB" b="1" dirty="0" smtClean="0">
                <a:ln w="50800"/>
                <a:solidFill>
                  <a:srgbClr val="0070C0"/>
                </a:solidFill>
              </a:rPr>
              <a:t>Approximate pattern </a:t>
            </a:r>
            <a:r>
              <a:rPr lang="en-GB" b="1" smtClean="0">
                <a:ln w="50800"/>
                <a:solidFill>
                  <a:srgbClr val="0070C0"/>
                </a:solidFill>
              </a:rPr>
              <a:t>matching </a:t>
            </a:r>
            <a:endParaRPr lang="en-US" b="1" dirty="0" smtClean="0">
              <a:ln w="50800"/>
              <a:solidFill>
                <a:srgbClr val="0070C0"/>
              </a:solidFill>
            </a:endParaRPr>
          </a:p>
        </p:txBody>
      </p:sp>
      <p:pic>
        <p:nvPicPr>
          <p:cNvPr id="10243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484313"/>
            <a:ext cx="3362325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852738"/>
            <a:ext cx="1366838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563938" y="2465388"/>
            <a:ext cx="4824412" cy="2259012"/>
            <a:chOff x="3563938" y="2465593"/>
            <a:chExt cx="4824412" cy="2259551"/>
          </a:xfrm>
        </p:grpSpPr>
        <p:cxnSp>
          <p:nvCxnSpPr>
            <p:cNvPr id="9" name="Straight Arrow Connector 8"/>
            <p:cNvCxnSpPr/>
            <p:nvPr/>
          </p:nvCxnSpPr>
          <p:spPr bwMode="auto">
            <a:xfrm>
              <a:off x="3563938" y="3645386"/>
              <a:ext cx="10795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255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2465593"/>
              <a:ext cx="3456310" cy="225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Rectangle 21"/>
          <p:cNvSpPr/>
          <p:nvPr/>
        </p:nvSpPr>
        <p:spPr>
          <a:xfrm>
            <a:off x="7808913" y="5373688"/>
            <a:ext cx="434975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19925" y="5373688"/>
            <a:ext cx="43180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232525" y="5364163"/>
            <a:ext cx="427038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41950" y="5373688"/>
            <a:ext cx="4254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06938" y="5373688"/>
            <a:ext cx="441325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924300" y="5373688"/>
            <a:ext cx="4889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3681413"/>
            <a:ext cx="77946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234" y="3681413"/>
            <a:ext cx="831086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12402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11111 -0.27083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56" y="-1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6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11 -0.27083 L 0.2125 -0.32315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9" y="-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48148E-6 L 0.12691 -0.32315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37" y="-1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7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91 -0.32315 L 0.2066 -0.32083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6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1257 -0.32315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5" y="-1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3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59259E-6 L 0.04063 -0.31945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-1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6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48148E-6 L -0.04583 -0.32084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1" y="-1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9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583 -0.32084 L 0.02517 -0.31852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5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48148E-6 L -0.06285 -0.32315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2" y="-1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78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129 -0.31852 L 0.0177 -0.3162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8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2" grpId="3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6" grpId="3" animBg="1"/>
      <p:bldP spid="27" grpId="0" animBg="1"/>
      <p:bldP spid="27" grpId="1" animBg="1"/>
      <p:bldP spid="27" grpId="2" animBg="1"/>
      <p:bldP spid="27" grpId="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04" y="1412776"/>
            <a:ext cx="9036496" cy="471338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GB" dirty="0" smtClean="0">
                <a:solidFill>
                  <a:srgbClr val="3C59A9"/>
                </a:solidFill>
              </a:rPr>
              <a:t> Implemented Boyer-Moore &amp; MD5 algorithm in CPU &amp; GPU</a:t>
            </a:r>
            <a:endParaRPr lang="en-GB" sz="900" dirty="0" smtClean="0">
              <a:solidFill>
                <a:srgbClr val="3C59A9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GB" dirty="0" smtClean="0">
                <a:solidFill>
                  <a:srgbClr val="3C59A9"/>
                </a:solidFill>
              </a:rPr>
              <a:t> Changed PFAC implementation from perfect pattern matching to  approximate pattern matching</a:t>
            </a:r>
          </a:p>
          <a:p>
            <a:pPr marL="0" indent="0">
              <a:buNone/>
            </a:pPr>
            <a:endParaRPr lang="en-GB" sz="500" dirty="0" smtClean="0">
              <a:solidFill>
                <a:srgbClr val="3C59A9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GB" dirty="0" smtClean="0">
                <a:solidFill>
                  <a:srgbClr val="3C59A9"/>
                </a:solidFill>
              </a:rPr>
              <a:t> Performance analysis for both algorithms is in progress</a:t>
            </a:r>
            <a:endParaRPr lang="en-GB" dirty="0">
              <a:solidFill>
                <a:srgbClr val="3C59A9"/>
              </a:solidFill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50" y="5992813"/>
            <a:ext cx="93345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332656"/>
            <a:ext cx="8964488" cy="72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GB" b="1" dirty="0" smtClean="0">
                <a:ln w="50800"/>
                <a:solidFill>
                  <a:srgbClr val="0070C0"/>
                </a:solidFill>
              </a:rPr>
              <a:t>Conclusion</a:t>
            </a:r>
            <a:endParaRPr lang="en-US" b="1" dirty="0" smtClean="0">
              <a:ln w="50800"/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50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>
            <a:alpha val="23000"/>
          </a:srgbClr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>
            <a:alpha val="23000"/>
          </a:srgbClr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157256512</TotalTime>
  <Pages>0</Pages>
  <Words>233</Words>
  <Characters>0</Characters>
  <Application>Microsoft Office PowerPoint</Application>
  <DocSecurity>0</DocSecurity>
  <PresentationFormat>On-screen Show (4:3)</PresentationFormat>
  <Lines>0</Lines>
  <Paragraphs>113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默认设计模板</vt:lpstr>
      <vt:lpstr>Office Theme</vt:lpstr>
      <vt:lpstr>PowerPoint Presentation</vt:lpstr>
      <vt:lpstr>Motivation</vt:lpstr>
      <vt:lpstr>CPU vs. GPU</vt:lpstr>
      <vt:lpstr>Virus Patterns</vt:lpstr>
      <vt:lpstr>Perfect pattern matching</vt:lpstr>
      <vt:lpstr>PowerPoint Presentation</vt:lpstr>
      <vt:lpstr>Approximate pattern matching</vt:lpstr>
      <vt:lpstr>Approximate pattern matching </vt:lpstr>
      <vt:lpstr>PowerPoint Presentation</vt:lpstr>
      <vt:lpstr>PowerPoint Presentation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wing</dc:creator>
  <cp:lastModifiedBy>acer</cp:lastModifiedBy>
  <cp:revision>180</cp:revision>
  <cp:lastPrinted>1899-12-30T00:00:00Z</cp:lastPrinted>
  <dcterms:created xsi:type="dcterms:W3CDTF">2011-10-08T08:59:19Z</dcterms:created>
  <dcterms:modified xsi:type="dcterms:W3CDTF">2015-09-01T19:50:56Z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1033-8.1.0.3018</vt:lpwstr>
  </property>
</Properties>
</file>