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56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41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15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85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82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0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02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14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2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73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50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47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73E3-F091-4A8E-8901-79E7CADA17FE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2807-8809-4A74-8EC4-4CC41A526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9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" y="332656"/>
            <a:ext cx="9170422" cy="622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76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624" y="227137"/>
            <a:ext cx="9223623" cy="622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03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82"/>
            <a:ext cx="9180512" cy="662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03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" y="165794"/>
            <a:ext cx="9015448" cy="650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036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CAE</dc:creator>
  <cp:lastModifiedBy>CAE</cp:lastModifiedBy>
  <cp:revision>1</cp:revision>
  <dcterms:created xsi:type="dcterms:W3CDTF">2015-09-01T21:25:02Z</dcterms:created>
  <dcterms:modified xsi:type="dcterms:W3CDTF">2015-09-01T21:29:17Z</dcterms:modified>
</cp:coreProperties>
</file>