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1D1D1D"/>
    <a:srgbClr val="0D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73AB-11A4-4253-81DC-0BB8EDCC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D4AAB-BB86-4B5B-93DB-01DEDA7E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B624B-0316-4776-9590-7B43995C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60C7A-9DAA-4A28-97DF-3B6331D4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E4F2A-4492-44DF-83AF-71C48E2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514CE-6068-44A1-92C5-EAECF1AD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DBEE4-B254-45C3-AA63-252B8B4C9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F8897-8220-4EB1-BE6E-EB596F8B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BCC3A-6F04-4A46-B4D9-46828005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7A8E4-D6D3-43FC-9201-496E682C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9694E-B059-4363-B43A-CD2760542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09B04-E07D-4CCF-B892-D760C98DE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2BF54-64CD-40A7-8CC7-ACDB4409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79A99-1462-46CC-9084-8DAE1384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2BAA6-35CA-4251-9255-D75CC1EA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9362-A06F-4E59-87F2-28867652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93A90-2F04-402E-8F41-6D0BFD55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65BA1-4384-4325-863A-7A2C01E2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ABA4D-79BA-4225-B24E-86936F8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A6BDD-13C8-496B-9CEE-95EE4F93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ED2CD-5C85-4BC0-83E9-D1747C55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40CF4-06FC-4497-8781-82505A7D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CB201-7EE0-4A68-9D78-DB0976B5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6AEFB-C95D-48EF-A1D0-858E4615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88B9F-0A80-4E12-874E-54BF3E1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417F-75E8-4B50-942E-A19DB4C8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CA368-9537-42FB-B6CD-C1E80FFA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2A0C5-4209-4E4B-9BB9-8E60D558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F9734-A408-4596-BB57-39B0B519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E3E80-D6C8-4333-8404-DF2ECAD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3DFF1-B901-45B0-97FA-2416FA78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232B4-A159-4752-9F8D-9FAD5B1E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B62DC-5126-4CFF-A8C5-0257DDFC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2B597-7A39-4930-911D-61908964E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2644C7-4789-4FB5-9277-2BEDD51F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EF2D9-24C8-4555-B4E7-B1FD1EAB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40F6B-38E0-4FFF-9156-92206B65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63704-5C41-4C06-A67E-A7967E3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67249-55A6-4FBB-9E8D-EB585C7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862A-1724-433F-9F01-5326A5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8EEA0-F247-434C-99E2-E95E5BB2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2A988-C856-43B3-B2E1-2249E55F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D54494-0543-473E-BA60-5CB080CC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3F7C4E-05A3-4DA3-A54A-273242D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8781F1-76D5-4EE8-B63B-E301E18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EEE360-C1C1-4E95-9EE6-EA86A176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3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7CBC7-FEA1-491E-8CB2-95FA022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CFFF5-3D1B-4C5A-A931-697561D0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C9419-DC9D-4090-8624-F205A35C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BD531-E268-453D-9188-09599A0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D606F-F5E9-4F46-A6C3-9674118F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0DD6E-BC5B-40B1-9DEC-47324A16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D99C-DF9D-486A-94DD-B3FD4640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62815-3AF6-4E74-A568-218990D5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7B448-C3F4-464B-BEE6-E2E80C13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87B30-45F5-4F3A-B1D2-B97D9BF1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060CD-1301-4356-8479-DE3B1E76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977A1-56FD-4001-ABA4-37056966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666DF9-E84F-48DE-A5B6-58216390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0A9C7-4D0E-42DF-AD28-F46A915E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C0E2F-CA19-46C6-84AC-A8EEED34C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38B4-E5B2-451B-8DD3-2CA0621580C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60D1F-147D-4F24-B372-B7FF84A0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CF3F-EE01-4F0B-B015-9EB085C0D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85AD-95F4-4BDA-B539-F05255195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5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B3E49B9-F5BA-49E4-B6BF-E820325E0F6A}"/>
              </a:ext>
            </a:extLst>
          </p:cNvPr>
          <p:cNvSpPr/>
          <p:nvPr/>
        </p:nvSpPr>
        <p:spPr>
          <a:xfrm>
            <a:off x="2295331" y="485192"/>
            <a:ext cx="6624734" cy="6102220"/>
          </a:xfrm>
          <a:prstGeom prst="rect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317368-C7FA-4B58-B973-E8D33626FA42}"/>
              </a:ext>
            </a:extLst>
          </p:cNvPr>
          <p:cNvSpPr txBox="1"/>
          <p:nvPr/>
        </p:nvSpPr>
        <p:spPr>
          <a:xfrm>
            <a:off x="2802197" y="6182124"/>
            <a:ext cx="2451433" cy="276999"/>
          </a:xfrm>
          <a:prstGeom prst="rect">
            <a:avLst/>
          </a:prstGeom>
          <a:solidFill>
            <a:srgbClr val="1D1D1D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local feature</a:t>
            </a:r>
            <a:r>
              <a:rPr lang="zh-CN" altLang="en-US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global feature</a:t>
            </a:r>
            <a:endParaRPr lang="zh-CN" altLang="en-US" sz="1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9E3BE-DFF5-4887-8075-84DB574E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93" y="948557"/>
            <a:ext cx="5920203" cy="21926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17530A-FBA4-47C9-87CF-E65738160BD3}"/>
              </a:ext>
            </a:extLst>
          </p:cNvPr>
          <p:cNvSpPr/>
          <p:nvPr/>
        </p:nvSpPr>
        <p:spPr>
          <a:xfrm>
            <a:off x="5588977" y="2175854"/>
            <a:ext cx="2755333" cy="916428"/>
          </a:xfrm>
          <a:prstGeom prst="rect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6D3524-B92B-488A-A499-DB0A2F405E28}"/>
              </a:ext>
            </a:extLst>
          </p:cNvPr>
          <p:cNvGrpSpPr/>
          <p:nvPr/>
        </p:nvGrpSpPr>
        <p:grpSpPr>
          <a:xfrm>
            <a:off x="2802197" y="3393752"/>
            <a:ext cx="3523181" cy="2812871"/>
            <a:chOff x="3512101" y="3321698"/>
            <a:chExt cx="4481279" cy="35051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1D0508-7DFF-4791-86C3-66A8319DE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33"/>
            <a:stretch/>
          </p:blipFill>
          <p:spPr>
            <a:xfrm>
              <a:off x="3512101" y="3321698"/>
              <a:ext cx="4481279" cy="350510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6A7C9F-09CE-4586-A6D4-2D9FB1BFAA08}"/>
                </a:ext>
              </a:extLst>
            </p:cNvPr>
            <p:cNvSpPr/>
            <p:nvPr/>
          </p:nvSpPr>
          <p:spPr>
            <a:xfrm>
              <a:off x="6630179" y="3375660"/>
              <a:ext cx="1354153" cy="121921"/>
            </a:xfrm>
            <a:prstGeom prst="rect">
              <a:avLst/>
            </a:prstGeom>
            <a:solidFill>
              <a:srgbClr val="0D0D0D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7DA019B-142A-4B33-A1A1-0939E5E291C0}"/>
                </a:ext>
              </a:extLst>
            </p:cNvPr>
            <p:cNvSpPr/>
            <p:nvPr/>
          </p:nvSpPr>
          <p:spPr>
            <a:xfrm>
              <a:off x="6698760" y="3551543"/>
              <a:ext cx="1294620" cy="1985657"/>
            </a:xfrm>
            <a:prstGeom prst="rect">
              <a:avLst/>
            </a:prstGeom>
            <a:solidFill>
              <a:srgbClr val="0D1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623F1A-BA73-4E04-B406-61BFB3268565}"/>
                </a:ext>
              </a:extLst>
            </p:cNvPr>
            <p:cNvSpPr/>
            <p:nvPr/>
          </p:nvSpPr>
          <p:spPr>
            <a:xfrm rot="19747761">
              <a:off x="7060175" y="5026716"/>
              <a:ext cx="634781" cy="588040"/>
            </a:xfrm>
            <a:prstGeom prst="rect">
              <a:avLst/>
            </a:prstGeom>
            <a:solidFill>
              <a:srgbClr val="0D1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6F2FDADA-2BD1-4DCB-A09B-6973CF4CDF77}"/>
              </a:ext>
            </a:extLst>
          </p:cNvPr>
          <p:cNvSpPr/>
          <p:nvPr/>
        </p:nvSpPr>
        <p:spPr>
          <a:xfrm>
            <a:off x="3032760" y="845820"/>
            <a:ext cx="5105400" cy="350519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DC08F9-59F0-4669-B7D3-283F2F2077C8}"/>
              </a:ext>
            </a:extLst>
          </p:cNvPr>
          <p:cNvSpPr txBox="1"/>
          <p:nvPr/>
        </p:nvSpPr>
        <p:spPr>
          <a:xfrm>
            <a:off x="5253630" y="5688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跳跃连接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1CAFE5D-9ED5-42C8-86DC-0D40CECFFEAB}"/>
              </a:ext>
            </a:extLst>
          </p:cNvPr>
          <p:cNvCxnSpPr/>
          <p:nvPr/>
        </p:nvCxnSpPr>
        <p:spPr>
          <a:xfrm>
            <a:off x="2918460" y="2514600"/>
            <a:ext cx="60960" cy="127254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571FDA-2187-4CCC-9BF8-779CF4A0618B}"/>
              </a:ext>
            </a:extLst>
          </p:cNvPr>
          <p:cNvCxnSpPr/>
          <p:nvPr/>
        </p:nvCxnSpPr>
        <p:spPr>
          <a:xfrm>
            <a:off x="3643698" y="2514600"/>
            <a:ext cx="60960" cy="127254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E3EDAF-66E5-4223-AFC7-B1369E6BBC9F}"/>
              </a:ext>
            </a:extLst>
          </p:cNvPr>
          <p:cNvCxnSpPr>
            <a:cxnSpLocks/>
          </p:cNvCxnSpPr>
          <p:nvPr/>
        </p:nvCxnSpPr>
        <p:spPr>
          <a:xfrm flipH="1">
            <a:off x="4984538" y="2514600"/>
            <a:ext cx="261979" cy="127254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EB8BCCD-E1AB-4EBC-A1C2-1009E9E621DD}"/>
              </a:ext>
            </a:extLst>
          </p:cNvPr>
          <p:cNvSpPr txBox="1"/>
          <p:nvPr/>
        </p:nvSpPr>
        <p:spPr>
          <a:xfrm>
            <a:off x="2551993" y="3105489"/>
            <a:ext cx="55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C58E3F-4E97-43F8-9C6F-262204788867}"/>
              </a:ext>
            </a:extLst>
          </p:cNvPr>
          <p:cNvSpPr txBox="1"/>
          <p:nvPr/>
        </p:nvSpPr>
        <p:spPr>
          <a:xfrm>
            <a:off x="3242186" y="3105489"/>
            <a:ext cx="55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9D6543-0EA9-417D-8DC0-1F3CEABB5533}"/>
              </a:ext>
            </a:extLst>
          </p:cNvPr>
          <p:cNvSpPr txBox="1"/>
          <p:nvPr/>
        </p:nvSpPr>
        <p:spPr>
          <a:xfrm>
            <a:off x="4646842" y="3105489"/>
            <a:ext cx="55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2ED4F6-7F45-449A-AA81-0021323D2F20}"/>
              </a:ext>
            </a:extLst>
          </p:cNvPr>
          <p:cNvSpPr txBox="1"/>
          <p:nvPr/>
        </p:nvSpPr>
        <p:spPr>
          <a:xfrm>
            <a:off x="6520198" y="5171709"/>
            <a:ext cx="1282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Embedding result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F0B6FEE-0D04-47EE-8C08-7526C8FA961B}"/>
              </a:ext>
            </a:extLst>
          </p:cNvPr>
          <p:cNvSpPr/>
          <p:nvPr/>
        </p:nvSpPr>
        <p:spPr>
          <a:xfrm>
            <a:off x="5372099" y="5153297"/>
            <a:ext cx="892247" cy="919843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C53A075-9972-4679-9AF8-E30A427E7805}"/>
              </a:ext>
            </a:extLst>
          </p:cNvPr>
          <p:cNvSpPr/>
          <p:nvPr/>
        </p:nvSpPr>
        <p:spPr>
          <a:xfrm>
            <a:off x="7726680" y="1153270"/>
            <a:ext cx="892247" cy="1022585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BEDB31-631C-4E2D-AF9B-46CB80C197A2}"/>
              </a:ext>
            </a:extLst>
          </p:cNvPr>
          <p:cNvSpPr txBox="1"/>
          <p:nvPr/>
        </p:nvSpPr>
        <p:spPr>
          <a:xfrm>
            <a:off x="7496819" y="3336612"/>
            <a:ext cx="1282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Embedding result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374C92-92E7-47CB-B3F2-0C41CA649A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118054" y="2175855"/>
            <a:ext cx="20106" cy="1160757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EAC546-A39B-49CD-B5AF-E509E26C43C1}"/>
              </a:ext>
            </a:extLst>
          </p:cNvPr>
          <p:cNvCxnSpPr>
            <a:cxnSpLocks/>
            <a:stCxn id="23" idx="1"/>
            <a:endCxn id="24" idx="7"/>
          </p:cNvCxnSpPr>
          <p:nvPr/>
        </p:nvCxnSpPr>
        <p:spPr>
          <a:xfrm flipH="1" flipV="1">
            <a:off x="6133679" y="5288005"/>
            <a:ext cx="386519" cy="22204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CE3E291-B34B-4854-8E87-E34A77A45A74}"/>
              </a:ext>
            </a:extLst>
          </p:cNvPr>
          <p:cNvSpPr/>
          <p:nvPr/>
        </p:nvSpPr>
        <p:spPr>
          <a:xfrm>
            <a:off x="2802196" y="4738348"/>
            <a:ext cx="2451434" cy="1479540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99EDAD-7A9D-47F6-BCB6-A68155CB7114}"/>
              </a:ext>
            </a:extLst>
          </p:cNvPr>
          <p:cNvSpPr/>
          <p:nvPr/>
        </p:nvSpPr>
        <p:spPr>
          <a:xfrm>
            <a:off x="5602261" y="1146568"/>
            <a:ext cx="3016665" cy="1139001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0A67B8-D5AF-4C9C-A6AD-2D8C54E627F7}"/>
              </a:ext>
            </a:extLst>
          </p:cNvPr>
          <p:cNvSpPr txBox="1"/>
          <p:nvPr/>
        </p:nvSpPr>
        <p:spPr>
          <a:xfrm>
            <a:off x="5647428" y="2337704"/>
            <a:ext cx="2451433" cy="276999"/>
          </a:xfrm>
          <a:prstGeom prst="rect">
            <a:avLst/>
          </a:prstGeom>
          <a:solidFill>
            <a:srgbClr val="0D0D0D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local feature</a:t>
            </a:r>
            <a:r>
              <a:rPr lang="zh-CN" altLang="en-US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global feature</a:t>
            </a:r>
            <a:endParaRPr lang="zh-CN" altLang="en-US" sz="1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4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李陈斌</dc:creator>
  <cp:lastModifiedBy>李陈斌</cp:lastModifiedBy>
  <cp:revision>5</cp:revision>
  <dcterms:created xsi:type="dcterms:W3CDTF">2021-10-07T05:32:14Z</dcterms:created>
  <dcterms:modified xsi:type="dcterms:W3CDTF">2021-10-07T13:46:49Z</dcterms:modified>
</cp:coreProperties>
</file>