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7ECC0-FFF1-4C2F-9F3B-A8501126C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06FD1B-13F8-4432-AD09-DEA1B30C5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1C3B3-5000-48BF-B098-369AF9D5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D54A-558C-431A-B5FE-0EA808A9376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B4FB9-7982-4FF1-83AD-E19689FC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AD6C8-1B70-4200-9601-0E5E4F77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3B05-16AC-494F-A191-84E34D0E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53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EFBC6-D4F3-4D3F-8DB6-F132D535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230381-C848-46F0-9768-1F5F38C02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534B6-DA20-4D3C-9F54-7A919C7F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D54A-558C-431A-B5FE-0EA808A9376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58A80-F8DD-4F64-8DF8-CCAB48C6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F48EC-BC66-4904-869B-87D6E368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3B05-16AC-494F-A191-84E34D0E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77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13755E-3122-4D66-A028-7D08AD84D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1D3445-E8DC-446B-91AF-26BD3729C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AE122-43D2-4F88-B3E8-443C5738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D54A-558C-431A-B5FE-0EA808A9376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8A919-22B9-411D-B2DA-A5EEA836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4F9BB-11EA-4DD5-A6AF-FE980D5E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3B05-16AC-494F-A191-84E34D0E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92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00C3D-9858-4494-81B0-C6D77111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B2454-64A6-4152-8AEA-F6DDDB541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4ECDF-CC12-4E5E-B21C-6A98FDBA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D54A-558C-431A-B5FE-0EA808A9376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97F19-C46F-4D5B-8608-AFBADC11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7EEFF-F40F-478E-BBC0-E5D6A8AF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3B05-16AC-494F-A191-84E34D0E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1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78D59-42EC-4660-9931-BC9DDF0C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22839-43A0-456F-B3AC-C1A4DCA97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3642B-F39A-4482-A12F-6FBFBF04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D54A-558C-431A-B5FE-0EA808A9376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5A315-940C-4847-80C6-4F00AFE6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DD214-9EA4-47BD-95CC-6AFF35D0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3B05-16AC-494F-A191-84E34D0E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3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D99D0-EDF8-4220-9F6B-81A257F2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59D94-7626-4455-9338-186E4F814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B88BC4-F0CF-429A-BB6F-9FA78658F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6B299B-0744-4F04-A47A-9B068C7B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D54A-558C-431A-B5FE-0EA808A9376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4DFD08-9B62-4BEE-9D9C-5CDABAEC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D8B047-DDD7-49BD-9AFA-AEC0ED8F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3B05-16AC-494F-A191-84E34D0E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7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24D32-E5DA-42DA-880E-5C78178F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16A1A-33E8-4C9B-8675-63AF62F5C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24005D-3F89-4818-AA3B-F289489F1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22DC94-F4BD-4E4C-AA31-B9D350E0C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EFFDA4-60BE-4C8E-87CE-A0712F586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A435B9-CF75-44EE-9534-141FE122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D54A-558C-431A-B5FE-0EA808A9376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CFA942-1DA6-4D07-A992-3B509689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3EC0AB-A963-408C-9BD9-4BF764D5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3B05-16AC-494F-A191-84E34D0E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16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2585D-5F0C-4147-9B89-25455FFA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3EC90F-7192-4326-9400-EB3E5A3F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D54A-558C-431A-B5FE-0EA808A9376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0CBA49-7651-4D6A-BAFD-7A1C9446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7971DE-91D8-47AD-8DFB-DE0F9494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3B05-16AC-494F-A191-84E34D0E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1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88F45C-D5E0-4541-B835-0D800DF2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D54A-558C-431A-B5FE-0EA808A9376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E8332-DB07-4318-A28B-9E43C5A2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99B435-FE5A-429C-BDFB-19DD42E0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3B05-16AC-494F-A191-84E34D0E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7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E91A8-2A3A-4F8F-B73B-2D39598F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D6759-1F3D-45AB-A06C-BAE1B40F4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7BC0C5-221B-4208-BFEF-C21343BC2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0267D-F269-4E26-9B72-9345D879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D54A-558C-431A-B5FE-0EA808A9376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3E87F-696B-4A64-898B-2980EBB9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74BC0-4FBA-4833-A21E-E21E9433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3B05-16AC-494F-A191-84E34D0E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54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0484A-77BA-4863-B0AB-0A00B126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61B84A-8DED-48A9-8A92-7910048B0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375B8D-C856-41E4-8147-8AC8BEF65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2AC94-DA02-4AB4-B61E-BB1C3967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D54A-558C-431A-B5FE-0EA808A9376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7DBE6-3754-4B4C-8EB9-56228266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F593F0-476C-4EF1-9CE9-121663D9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3B05-16AC-494F-A191-84E34D0E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9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0AB93-5C60-4EAC-8432-70D79E06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811C7-EFDA-43F1-9B7D-94B5DAA18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424A2-55D1-46BB-A723-CF097D73E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CD54A-558C-431A-B5FE-0EA808A93764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61957-B602-46D8-974C-11DAF8E4E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7C486-5495-461B-9964-B69A0C2DA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F3B05-16AC-494F-A191-84E34D0E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14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>
            <a:extLst>
              <a:ext uri="{FF2B5EF4-FFF2-40B4-BE49-F238E27FC236}">
                <a16:creationId xmlns:a16="http://schemas.microsoft.com/office/drawing/2014/main" id="{2F29C800-6C44-447E-85C0-646531218AF6}"/>
              </a:ext>
            </a:extLst>
          </p:cNvPr>
          <p:cNvSpPr txBox="1"/>
          <p:nvPr/>
        </p:nvSpPr>
        <p:spPr>
          <a:xfrm>
            <a:off x="4915446" y="1906831"/>
            <a:ext cx="116750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Input</a:t>
            </a:r>
          </a:p>
          <a:p>
            <a:pPr algn="ctr"/>
            <a:r>
              <a:rPr lang="en-US" altLang="zh-CN" dirty="0"/>
              <a:t>transform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815B93-1B05-46DF-862F-41DC1BD60A04}"/>
              </a:ext>
            </a:extLst>
          </p:cNvPr>
          <p:cNvSpPr/>
          <p:nvPr/>
        </p:nvSpPr>
        <p:spPr>
          <a:xfrm>
            <a:off x="1000398" y="1480578"/>
            <a:ext cx="648070" cy="259228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BF056E-A5E0-4441-8F55-A82154D172F9}"/>
              </a:ext>
            </a:extLst>
          </p:cNvPr>
          <p:cNvSpPr/>
          <p:nvPr/>
        </p:nvSpPr>
        <p:spPr>
          <a:xfrm>
            <a:off x="1648468" y="1480578"/>
            <a:ext cx="816746" cy="259228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AD9D3C-E605-4FF6-AC7C-5C2F6BE14209}"/>
              </a:ext>
            </a:extLst>
          </p:cNvPr>
          <p:cNvSpPr/>
          <p:nvPr/>
        </p:nvSpPr>
        <p:spPr>
          <a:xfrm>
            <a:off x="807217" y="1692835"/>
            <a:ext cx="648070" cy="259228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7A09AA5-AC59-4AE4-9876-D36FFCE731E2}"/>
              </a:ext>
            </a:extLst>
          </p:cNvPr>
          <p:cNvSpPr/>
          <p:nvPr/>
        </p:nvSpPr>
        <p:spPr>
          <a:xfrm>
            <a:off x="1455287" y="1692835"/>
            <a:ext cx="816746" cy="259228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D26A65-E698-4383-A563-363FE28FF569}"/>
              </a:ext>
            </a:extLst>
          </p:cNvPr>
          <p:cNvSpPr/>
          <p:nvPr/>
        </p:nvSpPr>
        <p:spPr>
          <a:xfrm>
            <a:off x="579737" y="1905092"/>
            <a:ext cx="648070" cy="2592280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FF63BC-67D0-4F0F-8AC4-31C0F98834DF}"/>
              </a:ext>
            </a:extLst>
          </p:cNvPr>
          <p:cNvSpPr/>
          <p:nvPr/>
        </p:nvSpPr>
        <p:spPr>
          <a:xfrm>
            <a:off x="1227807" y="1905092"/>
            <a:ext cx="816746" cy="2592280"/>
          </a:xfrm>
          <a:prstGeom prst="rect">
            <a:avLst/>
          </a:prstGeom>
          <a:solidFill>
            <a:schemeClr val="accent5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EB7A4A-C9EC-4AA8-A2A5-A8AE57FAC961}"/>
              </a:ext>
            </a:extLst>
          </p:cNvPr>
          <p:cNvSpPr txBox="1"/>
          <p:nvPr/>
        </p:nvSpPr>
        <p:spPr>
          <a:xfrm>
            <a:off x="610670" y="3016566"/>
            <a:ext cx="35298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A75865-2969-405F-B5F2-983A49868F12}"/>
              </a:ext>
            </a:extLst>
          </p:cNvPr>
          <p:cNvSpPr txBox="1"/>
          <p:nvPr/>
        </p:nvSpPr>
        <p:spPr>
          <a:xfrm>
            <a:off x="739796" y="1934539"/>
            <a:ext cx="3064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28AC46-AA9B-44A6-8ADC-BDCCDD1E7562}"/>
              </a:ext>
            </a:extLst>
          </p:cNvPr>
          <p:cNvSpPr txBox="1"/>
          <p:nvPr/>
        </p:nvSpPr>
        <p:spPr>
          <a:xfrm>
            <a:off x="1490395" y="1936025"/>
            <a:ext cx="29367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E2A4159-0D67-47A9-8089-5C93626F8634}"/>
              </a:ext>
            </a:extLst>
          </p:cNvPr>
          <p:cNvSpPr txBox="1"/>
          <p:nvPr/>
        </p:nvSpPr>
        <p:spPr>
          <a:xfrm rot="18713932">
            <a:off x="1539276" y="10772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1E39F9-28CC-4857-8084-CDA02A1C04B1}"/>
              </a:ext>
            </a:extLst>
          </p:cNvPr>
          <p:cNvSpPr txBox="1"/>
          <p:nvPr/>
        </p:nvSpPr>
        <p:spPr>
          <a:xfrm>
            <a:off x="1813622" y="709345"/>
            <a:ext cx="3129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78A75FE-FC84-4030-B64B-AFCB29BF6289}"/>
              </a:ext>
            </a:extLst>
          </p:cNvPr>
          <p:cNvSpPr/>
          <p:nvPr/>
        </p:nvSpPr>
        <p:spPr>
          <a:xfrm>
            <a:off x="4184447" y="524816"/>
            <a:ext cx="648070" cy="259228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E935E13-BFBE-45D5-97EE-C2702481A940}"/>
              </a:ext>
            </a:extLst>
          </p:cNvPr>
          <p:cNvSpPr/>
          <p:nvPr/>
        </p:nvSpPr>
        <p:spPr>
          <a:xfrm>
            <a:off x="3991266" y="737073"/>
            <a:ext cx="648070" cy="259228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810CA34-A121-43C2-86C7-880824F0BEB7}"/>
              </a:ext>
            </a:extLst>
          </p:cNvPr>
          <p:cNvSpPr/>
          <p:nvPr/>
        </p:nvSpPr>
        <p:spPr>
          <a:xfrm>
            <a:off x="3763786" y="949330"/>
            <a:ext cx="648070" cy="2592280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BD79EB-2A49-4212-941E-A7E174590839}"/>
              </a:ext>
            </a:extLst>
          </p:cNvPr>
          <p:cNvSpPr txBox="1"/>
          <p:nvPr/>
        </p:nvSpPr>
        <p:spPr>
          <a:xfrm rot="18713932">
            <a:off x="4729758" y="12789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05A6453-0B7E-4D6A-B135-2F897462F988}"/>
              </a:ext>
            </a:extLst>
          </p:cNvPr>
          <p:cNvCxnSpPr>
            <a:stCxn id="21" idx="3"/>
            <a:endCxn id="30" idx="1"/>
          </p:cNvCxnSpPr>
          <p:nvPr/>
        </p:nvCxnSpPr>
        <p:spPr>
          <a:xfrm flipV="1">
            <a:off x="2465214" y="2245470"/>
            <a:ext cx="1298572" cy="53124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48DAA130-8882-473E-8240-1C80BE8D8F0B}"/>
              </a:ext>
            </a:extLst>
          </p:cNvPr>
          <p:cNvSpPr/>
          <p:nvPr/>
        </p:nvSpPr>
        <p:spPr>
          <a:xfrm>
            <a:off x="6685337" y="524816"/>
            <a:ext cx="648070" cy="25922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B358E47-22C9-484F-BCBF-290CA592D74D}"/>
              </a:ext>
            </a:extLst>
          </p:cNvPr>
          <p:cNvSpPr/>
          <p:nvPr/>
        </p:nvSpPr>
        <p:spPr>
          <a:xfrm>
            <a:off x="6492156" y="737073"/>
            <a:ext cx="648070" cy="259228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2B98A58-99A2-4383-B30E-57D1E8FCBD5E}"/>
              </a:ext>
            </a:extLst>
          </p:cNvPr>
          <p:cNvSpPr/>
          <p:nvPr/>
        </p:nvSpPr>
        <p:spPr>
          <a:xfrm>
            <a:off x="6264676" y="949330"/>
            <a:ext cx="648070" cy="2592280"/>
          </a:xfrm>
          <a:prstGeom prst="rect">
            <a:avLst/>
          </a:prstGeom>
          <a:solidFill>
            <a:srgbClr val="7030A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AE2E8F7-9A10-4251-A634-D8DA59C78897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832517" y="2245470"/>
            <a:ext cx="143215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7244D71E-A75B-4223-81EE-DAB119833468}"/>
              </a:ext>
            </a:extLst>
          </p:cNvPr>
          <p:cNvSpPr/>
          <p:nvPr/>
        </p:nvSpPr>
        <p:spPr>
          <a:xfrm>
            <a:off x="6516661" y="3793122"/>
            <a:ext cx="816746" cy="259228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0308267-79E8-4BFF-8953-488B0439C4C6}"/>
              </a:ext>
            </a:extLst>
          </p:cNvPr>
          <p:cNvSpPr/>
          <p:nvPr/>
        </p:nvSpPr>
        <p:spPr>
          <a:xfrm>
            <a:off x="6323480" y="4005379"/>
            <a:ext cx="816746" cy="259228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133795E-5ABB-40CA-806F-C577C84FA41D}"/>
              </a:ext>
            </a:extLst>
          </p:cNvPr>
          <p:cNvSpPr/>
          <p:nvPr/>
        </p:nvSpPr>
        <p:spPr>
          <a:xfrm>
            <a:off x="6096000" y="4217636"/>
            <a:ext cx="816746" cy="2592280"/>
          </a:xfrm>
          <a:prstGeom prst="rect">
            <a:avLst/>
          </a:prstGeom>
          <a:solidFill>
            <a:schemeClr val="accent5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89E9588-0E34-40D0-9CF8-5F891C8F54CC}"/>
              </a:ext>
            </a:extLst>
          </p:cNvPr>
          <p:cNvCxnSpPr>
            <a:cxnSpLocks/>
            <a:stCxn id="21" idx="3"/>
            <a:endCxn id="49" idx="1"/>
          </p:cNvCxnSpPr>
          <p:nvPr/>
        </p:nvCxnSpPr>
        <p:spPr>
          <a:xfrm>
            <a:off x="2465214" y="2776718"/>
            <a:ext cx="3630786" cy="273705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C85DA2FB-F1D3-452A-BBC7-9170AA00950F}"/>
              </a:ext>
            </a:extLst>
          </p:cNvPr>
          <p:cNvSpPr/>
          <p:nvPr/>
        </p:nvSpPr>
        <p:spPr>
          <a:xfrm>
            <a:off x="9605369" y="1473360"/>
            <a:ext cx="648070" cy="25922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C119E1B-B143-49BC-97CC-C7B18B8D6B49}"/>
              </a:ext>
            </a:extLst>
          </p:cNvPr>
          <p:cNvSpPr/>
          <p:nvPr/>
        </p:nvSpPr>
        <p:spPr>
          <a:xfrm>
            <a:off x="9412188" y="1685617"/>
            <a:ext cx="648070" cy="259228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029C9F6-C78A-4121-B3C4-03E714B4D424}"/>
              </a:ext>
            </a:extLst>
          </p:cNvPr>
          <p:cNvSpPr/>
          <p:nvPr/>
        </p:nvSpPr>
        <p:spPr>
          <a:xfrm>
            <a:off x="9184708" y="1897874"/>
            <a:ext cx="648070" cy="2592280"/>
          </a:xfrm>
          <a:prstGeom prst="rect">
            <a:avLst/>
          </a:prstGeom>
          <a:solidFill>
            <a:srgbClr val="7030A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85C61A3-BE97-476A-92CE-ACB49801FBFB}"/>
              </a:ext>
            </a:extLst>
          </p:cNvPr>
          <p:cNvSpPr/>
          <p:nvPr/>
        </p:nvSpPr>
        <p:spPr>
          <a:xfrm>
            <a:off x="10251729" y="1473435"/>
            <a:ext cx="816746" cy="259228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A0A44F4-99FF-4963-AC4B-7542DD8C2ACA}"/>
              </a:ext>
            </a:extLst>
          </p:cNvPr>
          <p:cNvSpPr/>
          <p:nvPr/>
        </p:nvSpPr>
        <p:spPr>
          <a:xfrm>
            <a:off x="10058548" y="1685692"/>
            <a:ext cx="816746" cy="259228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00E0669-6926-4E30-87E8-8B1D637288F4}"/>
              </a:ext>
            </a:extLst>
          </p:cNvPr>
          <p:cNvSpPr/>
          <p:nvPr/>
        </p:nvSpPr>
        <p:spPr>
          <a:xfrm>
            <a:off x="9831068" y="1897949"/>
            <a:ext cx="816746" cy="2592280"/>
          </a:xfrm>
          <a:prstGeom prst="rect">
            <a:avLst/>
          </a:prstGeom>
          <a:solidFill>
            <a:schemeClr val="accent5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E559EC8-F926-4DCF-BE7B-1A1C20884DBA}"/>
              </a:ext>
            </a:extLst>
          </p:cNvPr>
          <p:cNvSpPr txBox="1"/>
          <p:nvPr/>
        </p:nvSpPr>
        <p:spPr>
          <a:xfrm rot="18713932">
            <a:off x="6869190" y="12789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E0365F5-8E2B-439B-98B7-15BF999C91C2}"/>
              </a:ext>
            </a:extLst>
          </p:cNvPr>
          <p:cNvSpPr txBox="1"/>
          <p:nvPr/>
        </p:nvSpPr>
        <p:spPr>
          <a:xfrm rot="18713932">
            <a:off x="6806234" y="342495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CC2DCAB-D568-428D-BD69-1AE32EC5B101}"/>
              </a:ext>
            </a:extLst>
          </p:cNvPr>
          <p:cNvSpPr txBox="1"/>
          <p:nvPr/>
        </p:nvSpPr>
        <p:spPr>
          <a:xfrm rot="18713932">
            <a:off x="10209812" y="99377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971324E-EA75-4D82-B423-C3D4AE25C1B7}"/>
              </a:ext>
            </a:extLst>
          </p:cNvPr>
          <p:cNvCxnSpPr>
            <a:stCxn id="40" idx="3"/>
            <a:endCxn id="60" idx="1"/>
          </p:cNvCxnSpPr>
          <p:nvPr/>
        </p:nvCxnSpPr>
        <p:spPr>
          <a:xfrm>
            <a:off x="7333407" y="1820956"/>
            <a:ext cx="1851301" cy="137305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81E7A7C-498B-4A59-A892-3BEC425DE899}"/>
              </a:ext>
            </a:extLst>
          </p:cNvPr>
          <p:cNvCxnSpPr>
            <a:stCxn id="47" idx="3"/>
            <a:endCxn id="60" idx="1"/>
          </p:cNvCxnSpPr>
          <p:nvPr/>
        </p:nvCxnSpPr>
        <p:spPr>
          <a:xfrm flipV="1">
            <a:off x="7333407" y="3194014"/>
            <a:ext cx="1851301" cy="189524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1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>
            <a:extLst>
              <a:ext uri="{FF2B5EF4-FFF2-40B4-BE49-F238E27FC236}">
                <a16:creationId xmlns:a16="http://schemas.microsoft.com/office/drawing/2014/main" id="{2F29C800-6C44-447E-85C0-646531218AF6}"/>
              </a:ext>
            </a:extLst>
          </p:cNvPr>
          <p:cNvSpPr txBox="1"/>
          <p:nvPr/>
        </p:nvSpPr>
        <p:spPr>
          <a:xfrm>
            <a:off x="4915446" y="1906831"/>
            <a:ext cx="116750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Input</a:t>
            </a:r>
          </a:p>
          <a:p>
            <a:pPr algn="ctr"/>
            <a:r>
              <a:rPr lang="en-US" altLang="zh-CN" dirty="0"/>
              <a:t>transform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815B93-1B05-46DF-862F-41DC1BD60A04}"/>
              </a:ext>
            </a:extLst>
          </p:cNvPr>
          <p:cNvSpPr/>
          <p:nvPr/>
        </p:nvSpPr>
        <p:spPr>
          <a:xfrm>
            <a:off x="1000398" y="1480578"/>
            <a:ext cx="648070" cy="259228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BF056E-A5E0-4441-8F55-A82154D172F9}"/>
              </a:ext>
            </a:extLst>
          </p:cNvPr>
          <p:cNvSpPr/>
          <p:nvPr/>
        </p:nvSpPr>
        <p:spPr>
          <a:xfrm>
            <a:off x="1648468" y="1480578"/>
            <a:ext cx="816746" cy="259228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AD9D3C-E605-4FF6-AC7C-5C2F6BE14209}"/>
              </a:ext>
            </a:extLst>
          </p:cNvPr>
          <p:cNvSpPr/>
          <p:nvPr/>
        </p:nvSpPr>
        <p:spPr>
          <a:xfrm>
            <a:off x="807217" y="1692835"/>
            <a:ext cx="648070" cy="259228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7A09AA5-AC59-4AE4-9876-D36FFCE731E2}"/>
              </a:ext>
            </a:extLst>
          </p:cNvPr>
          <p:cNvSpPr/>
          <p:nvPr/>
        </p:nvSpPr>
        <p:spPr>
          <a:xfrm>
            <a:off x="1455287" y="1692835"/>
            <a:ext cx="816746" cy="259228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D26A65-E698-4383-A563-363FE28FF569}"/>
              </a:ext>
            </a:extLst>
          </p:cNvPr>
          <p:cNvSpPr/>
          <p:nvPr/>
        </p:nvSpPr>
        <p:spPr>
          <a:xfrm>
            <a:off x="579737" y="1905092"/>
            <a:ext cx="648070" cy="2592280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FF63BC-67D0-4F0F-8AC4-31C0F98834DF}"/>
              </a:ext>
            </a:extLst>
          </p:cNvPr>
          <p:cNvSpPr/>
          <p:nvPr/>
        </p:nvSpPr>
        <p:spPr>
          <a:xfrm>
            <a:off x="1227807" y="1905092"/>
            <a:ext cx="816746" cy="2592280"/>
          </a:xfrm>
          <a:prstGeom prst="rect">
            <a:avLst/>
          </a:prstGeom>
          <a:solidFill>
            <a:schemeClr val="accent5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EB7A4A-C9EC-4AA8-A2A5-A8AE57FAC961}"/>
              </a:ext>
            </a:extLst>
          </p:cNvPr>
          <p:cNvSpPr txBox="1"/>
          <p:nvPr/>
        </p:nvSpPr>
        <p:spPr>
          <a:xfrm>
            <a:off x="610670" y="3016566"/>
            <a:ext cx="35298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A75865-2969-405F-B5F2-983A49868F12}"/>
              </a:ext>
            </a:extLst>
          </p:cNvPr>
          <p:cNvSpPr txBox="1"/>
          <p:nvPr/>
        </p:nvSpPr>
        <p:spPr>
          <a:xfrm>
            <a:off x="739796" y="1934539"/>
            <a:ext cx="3064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28AC46-AA9B-44A6-8ADC-BDCCDD1E7562}"/>
              </a:ext>
            </a:extLst>
          </p:cNvPr>
          <p:cNvSpPr txBox="1"/>
          <p:nvPr/>
        </p:nvSpPr>
        <p:spPr>
          <a:xfrm>
            <a:off x="1490395" y="1936025"/>
            <a:ext cx="29367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E2A4159-0D67-47A9-8089-5C93626F8634}"/>
              </a:ext>
            </a:extLst>
          </p:cNvPr>
          <p:cNvSpPr txBox="1"/>
          <p:nvPr/>
        </p:nvSpPr>
        <p:spPr>
          <a:xfrm rot="18713932">
            <a:off x="1539276" y="10772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1E39F9-28CC-4857-8084-CDA02A1C04B1}"/>
              </a:ext>
            </a:extLst>
          </p:cNvPr>
          <p:cNvSpPr txBox="1"/>
          <p:nvPr/>
        </p:nvSpPr>
        <p:spPr>
          <a:xfrm>
            <a:off x="1813622" y="709345"/>
            <a:ext cx="3129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78A75FE-FC84-4030-B64B-AFCB29BF6289}"/>
              </a:ext>
            </a:extLst>
          </p:cNvPr>
          <p:cNvSpPr/>
          <p:nvPr/>
        </p:nvSpPr>
        <p:spPr>
          <a:xfrm>
            <a:off x="4184447" y="524816"/>
            <a:ext cx="648070" cy="259228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E935E13-BFBE-45D5-97EE-C2702481A940}"/>
              </a:ext>
            </a:extLst>
          </p:cNvPr>
          <p:cNvSpPr/>
          <p:nvPr/>
        </p:nvSpPr>
        <p:spPr>
          <a:xfrm>
            <a:off x="3991266" y="737073"/>
            <a:ext cx="648070" cy="259228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810CA34-A121-43C2-86C7-880824F0BEB7}"/>
              </a:ext>
            </a:extLst>
          </p:cNvPr>
          <p:cNvSpPr/>
          <p:nvPr/>
        </p:nvSpPr>
        <p:spPr>
          <a:xfrm>
            <a:off x="3763786" y="949330"/>
            <a:ext cx="648070" cy="2592280"/>
          </a:xfrm>
          <a:prstGeom prst="rect">
            <a:avLst/>
          </a:prstGeom>
          <a:solidFill>
            <a:schemeClr val="accent2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ABD79EB-2A49-4212-941E-A7E174590839}"/>
              </a:ext>
            </a:extLst>
          </p:cNvPr>
          <p:cNvSpPr txBox="1"/>
          <p:nvPr/>
        </p:nvSpPr>
        <p:spPr>
          <a:xfrm rot="18713932">
            <a:off x="4729758" y="12789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05A6453-0B7E-4D6A-B135-2F897462F988}"/>
              </a:ext>
            </a:extLst>
          </p:cNvPr>
          <p:cNvCxnSpPr>
            <a:stCxn id="21" idx="3"/>
            <a:endCxn id="30" idx="1"/>
          </p:cNvCxnSpPr>
          <p:nvPr/>
        </p:nvCxnSpPr>
        <p:spPr>
          <a:xfrm flipV="1">
            <a:off x="2465214" y="2245470"/>
            <a:ext cx="1298572" cy="53124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48DAA130-8882-473E-8240-1C80BE8D8F0B}"/>
              </a:ext>
            </a:extLst>
          </p:cNvPr>
          <p:cNvSpPr/>
          <p:nvPr/>
        </p:nvSpPr>
        <p:spPr>
          <a:xfrm>
            <a:off x="6685337" y="524816"/>
            <a:ext cx="648070" cy="25922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B358E47-22C9-484F-BCBF-290CA592D74D}"/>
              </a:ext>
            </a:extLst>
          </p:cNvPr>
          <p:cNvSpPr/>
          <p:nvPr/>
        </p:nvSpPr>
        <p:spPr>
          <a:xfrm>
            <a:off x="6492156" y="737073"/>
            <a:ext cx="648070" cy="259228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2B98A58-99A2-4383-B30E-57D1E8FCBD5E}"/>
              </a:ext>
            </a:extLst>
          </p:cNvPr>
          <p:cNvSpPr/>
          <p:nvPr/>
        </p:nvSpPr>
        <p:spPr>
          <a:xfrm>
            <a:off x="6264676" y="949330"/>
            <a:ext cx="648070" cy="2592280"/>
          </a:xfrm>
          <a:prstGeom prst="rect">
            <a:avLst/>
          </a:prstGeom>
          <a:solidFill>
            <a:srgbClr val="7030A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AE2E8F7-9A10-4251-A634-D8DA59C78897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832517" y="2245470"/>
            <a:ext cx="143215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7244D71E-A75B-4223-81EE-DAB119833468}"/>
              </a:ext>
            </a:extLst>
          </p:cNvPr>
          <p:cNvSpPr/>
          <p:nvPr/>
        </p:nvSpPr>
        <p:spPr>
          <a:xfrm>
            <a:off x="6516661" y="3793122"/>
            <a:ext cx="816746" cy="259228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0308267-79E8-4BFF-8953-488B0439C4C6}"/>
              </a:ext>
            </a:extLst>
          </p:cNvPr>
          <p:cNvSpPr/>
          <p:nvPr/>
        </p:nvSpPr>
        <p:spPr>
          <a:xfrm>
            <a:off x="6323480" y="4005379"/>
            <a:ext cx="816746" cy="259228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133795E-5ABB-40CA-806F-C577C84FA41D}"/>
              </a:ext>
            </a:extLst>
          </p:cNvPr>
          <p:cNvSpPr/>
          <p:nvPr/>
        </p:nvSpPr>
        <p:spPr>
          <a:xfrm>
            <a:off x="6096000" y="4217636"/>
            <a:ext cx="816746" cy="2592280"/>
          </a:xfrm>
          <a:prstGeom prst="rect">
            <a:avLst/>
          </a:prstGeom>
          <a:solidFill>
            <a:schemeClr val="accent5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89E9588-0E34-40D0-9CF8-5F891C8F54CC}"/>
              </a:ext>
            </a:extLst>
          </p:cNvPr>
          <p:cNvCxnSpPr>
            <a:cxnSpLocks/>
            <a:stCxn id="21" idx="3"/>
            <a:endCxn id="49" idx="1"/>
          </p:cNvCxnSpPr>
          <p:nvPr/>
        </p:nvCxnSpPr>
        <p:spPr>
          <a:xfrm>
            <a:off x="2465214" y="2776718"/>
            <a:ext cx="3630786" cy="273705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C85DA2FB-F1D3-452A-BBC7-9170AA00950F}"/>
              </a:ext>
            </a:extLst>
          </p:cNvPr>
          <p:cNvSpPr/>
          <p:nvPr/>
        </p:nvSpPr>
        <p:spPr>
          <a:xfrm>
            <a:off x="9605369" y="1473360"/>
            <a:ext cx="648070" cy="25922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C119E1B-B143-49BC-97CC-C7B18B8D6B49}"/>
              </a:ext>
            </a:extLst>
          </p:cNvPr>
          <p:cNvSpPr/>
          <p:nvPr/>
        </p:nvSpPr>
        <p:spPr>
          <a:xfrm>
            <a:off x="9412188" y="1685617"/>
            <a:ext cx="648070" cy="2592280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029C9F6-C78A-4121-B3C4-03E714B4D424}"/>
              </a:ext>
            </a:extLst>
          </p:cNvPr>
          <p:cNvSpPr/>
          <p:nvPr/>
        </p:nvSpPr>
        <p:spPr>
          <a:xfrm>
            <a:off x="9184708" y="1897874"/>
            <a:ext cx="648070" cy="2592280"/>
          </a:xfrm>
          <a:prstGeom prst="rect">
            <a:avLst/>
          </a:prstGeom>
          <a:solidFill>
            <a:srgbClr val="7030A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85C61A3-BE97-476A-92CE-ACB49801FBFB}"/>
              </a:ext>
            </a:extLst>
          </p:cNvPr>
          <p:cNvSpPr/>
          <p:nvPr/>
        </p:nvSpPr>
        <p:spPr>
          <a:xfrm>
            <a:off x="10251729" y="1473435"/>
            <a:ext cx="816746" cy="259228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A0A44F4-99FF-4963-AC4B-7542DD8C2ACA}"/>
              </a:ext>
            </a:extLst>
          </p:cNvPr>
          <p:cNvSpPr/>
          <p:nvPr/>
        </p:nvSpPr>
        <p:spPr>
          <a:xfrm>
            <a:off x="10058548" y="1685692"/>
            <a:ext cx="816746" cy="259228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00E0669-6926-4E30-87E8-8B1D637288F4}"/>
              </a:ext>
            </a:extLst>
          </p:cNvPr>
          <p:cNvSpPr/>
          <p:nvPr/>
        </p:nvSpPr>
        <p:spPr>
          <a:xfrm>
            <a:off x="9831068" y="1897949"/>
            <a:ext cx="816746" cy="2592280"/>
          </a:xfrm>
          <a:prstGeom prst="rect">
            <a:avLst/>
          </a:prstGeom>
          <a:solidFill>
            <a:schemeClr val="accent5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E559EC8-F926-4DCF-BE7B-1A1C20884DBA}"/>
              </a:ext>
            </a:extLst>
          </p:cNvPr>
          <p:cNvSpPr txBox="1"/>
          <p:nvPr/>
        </p:nvSpPr>
        <p:spPr>
          <a:xfrm rot="18713932">
            <a:off x="6869190" y="12789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E0365F5-8E2B-439B-98B7-15BF999C91C2}"/>
              </a:ext>
            </a:extLst>
          </p:cNvPr>
          <p:cNvSpPr txBox="1"/>
          <p:nvPr/>
        </p:nvSpPr>
        <p:spPr>
          <a:xfrm rot="18713932">
            <a:off x="6806234" y="342495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CC2DCAB-D568-428D-BD69-1AE32EC5B101}"/>
              </a:ext>
            </a:extLst>
          </p:cNvPr>
          <p:cNvSpPr txBox="1"/>
          <p:nvPr/>
        </p:nvSpPr>
        <p:spPr>
          <a:xfrm rot="18713932">
            <a:off x="10209812" y="99377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971324E-EA75-4D82-B423-C3D4AE25C1B7}"/>
              </a:ext>
            </a:extLst>
          </p:cNvPr>
          <p:cNvCxnSpPr>
            <a:stCxn id="40" idx="3"/>
            <a:endCxn id="60" idx="1"/>
          </p:cNvCxnSpPr>
          <p:nvPr/>
        </p:nvCxnSpPr>
        <p:spPr>
          <a:xfrm>
            <a:off x="7333407" y="1820956"/>
            <a:ext cx="1851301" cy="137305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81E7A7C-498B-4A59-A892-3BEC425DE899}"/>
              </a:ext>
            </a:extLst>
          </p:cNvPr>
          <p:cNvCxnSpPr>
            <a:stCxn id="47" idx="3"/>
            <a:endCxn id="60" idx="1"/>
          </p:cNvCxnSpPr>
          <p:nvPr/>
        </p:nvCxnSpPr>
        <p:spPr>
          <a:xfrm flipV="1">
            <a:off x="7333407" y="3194014"/>
            <a:ext cx="1851301" cy="189524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83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李陈斌</dc:creator>
  <cp:lastModifiedBy>李陈斌</cp:lastModifiedBy>
  <cp:revision>5</cp:revision>
  <dcterms:created xsi:type="dcterms:W3CDTF">2021-09-07T11:45:37Z</dcterms:created>
  <dcterms:modified xsi:type="dcterms:W3CDTF">2021-09-07T12:55:05Z</dcterms:modified>
</cp:coreProperties>
</file>