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D5D5"/>
    <a:srgbClr val="F1F1F1"/>
    <a:srgbClr val="EDEDED"/>
    <a:srgbClr val="D0D0D0"/>
    <a:srgbClr val="E4E5E5"/>
    <a:srgbClr val="DCDDDD"/>
    <a:srgbClr val="F8F8F8"/>
    <a:srgbClr val="FBFBFB"/>
    <a:srgbClr val="F3F3F3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18" d="100"/>
          <a:sy n="118" d="100"/>
        </p:scale>
        <p:origin x="610" y="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Background">
            <a:extLst>
              <a:ext uri="{FF2B5EF4-FFF2-40B4-BE49-F238E27FC236}">
                <a16:creationId xmlns:a16="http://schemas.microsoft.com/office/drawing/2014/main" id="{8C8262D6-A8A0-4E0D-A458-02086C99A36D}"/>
              </a:ext>
            </a:extLst>
          </p:cNvPr>
          <p:cNvGrpSpPr/>
          <p:nvPr userDrawn="1"/>
        </p:nvGrpSpPr>
        <p:grpSpPr>
          <a:xfrm>
            <a:off x="457200" y="0"/>
            <a:ext cx="11734801" cy="6013450"/>
            <a:chOff x="457200" y="0"/>
            <a:chExt cx="11734801" cy="6013450"/>
          </a:xfrm>
        </p:grpSpPr>
        <p:sp>
          <p:nvSpPr>
            <p:cNvPr id="19" name="Azure">
              <a:extLst>
                <a:ext uri="{FF2B5EF4-FFF2-40B4-BE49-F238E27FC236}">
                  <a16:creationId xmlns:a16="http://schemas.microsoft.com/office/drawing/2014/main" id="{F96A3B00-E57B-4D1C-9DF0-FDEB63488325}"/>
                </a:ext>
              </a:extLst>
            </p:cNvPr>
            <p:cNvSpPr txBox="1"/>
            <p:nvPr userDrawn="1"/>
          </p:nvSpPr>
          <p:spPr>
            <a:xfrm>
              <a:off x="10830643" y="425961"/>
              <a:ext cx="904157" cy="430887"/>
            </a:xfrm>
            <a:prstGeom prst="rect">
              <a:avLst/>
            </a:prstGeom>
          </p:spPr>
          <p:txBody>
            <a:bodyPr wrap="none" lIns="0" tIns="0" rIns="0" bIns="0" rtlCol="0" anchor="t" anchorCtr="0">
              <a:spAutoFit/>
            </a:bodyPr>
            <a:lstStyle/>
            <a:p>
              <a:pPr algn="r"/>
              <a:r>
                <a:rPr lang="en-US" sz="2800" dirty="0"/>
                <a:t>Azure</a:t>
              </a:r>
            </a:p>
          </p:txBody>
        </p:sp>
        <p:grpSp>
          <p:nvGrpSpPr>
            <p:cNvPr id="4" name="Microsoft Logo">
              <a:extLst>
                <a:ext uri="{FF2B5EF4-FFF2-40B4-BE49-F238E27FC236}">
                  <a16:creationId xmlns:a16="http://schemas.microsoft.com/office/drawing/2014/main" id="{7A2E9D9F-6007-4D09-8838-5F0698AEF4A3}"/>
                </a:ext>
              </a:extLst>
            </p:cNvPr>
            <p:cNvGrpSpPr/>
            <p:nvPr/>
          </p:nvGrpSpPr>
          <p:grpSpPr>
            <a:xfrm>
              <a:off x="457200" y="463327"/>
              <a:ext cx="365760" cy="365760"/>
              <a:chOff x="457200" y="463327"/>
              <a:chExt cx="365760" cy="365760"/>
            </a:xfrm>
          </p:grpSpPr>
          <p:sp>
            <p:nvSpPr>
              <p:cNvPr id="5" name="Red">
                <a:extLst>
                  <a:ext uri="{FF2B5EF4-FFF2-40B4-BE49-F238E27FC236}">
                    <a16:creationId xmlns:a16="http://schemas.microsoft.com/office/drawing/2014/main" id="{36466782-B63B-4CB7-B4F3-0A80597799CB}"/>
                  </a:ext>
                </a:extLst>
              </p:cNvPr>
              <p:cNvSpPr/>
              <p:nvPr/>
            </p:nvSpPr>
            <p:spPr>
              <a:xfrm>
                <a:off x="466344" y="472471"/>
                <a:ext cx="165116" cy="165116"/>
              </a:xfrm>
              <a:custGeom>
                <a:avLst/>
                <a:gdLst>
                  <a:gd name="connsiteX0" fmla="*/ 0 w 165116"/>
                  <a:gd name="connsiteY0" fmla="*/ 0 h 165116"/>
                  <a:gd name="connsiteX1" fmla="*/ 165117 w 165116"/>
                  <a:gd name="connsiteY1" fmla="*/ 0 h 165116"/>
                  <a:gd name="connsiteX2" fmla="*/ 165117 w 165116"/>
                  <a:gd name="connsiteY2" fmla="*/ 165117 h 165116"/>
                  <a:gd name="connsiteX3" fmla="*/ 0 w 165116"/>
                  <a:gd name="connsiteY3" fmla="*/ 165117 h 165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5116" h="165116">
                    <a:moveTo>
                      <a:pt x="0" y="0"/>
                    </a:moveTo>
                    <a:lnTo>
                      <a:pt x="165117" y="0"/>
                    </a:lnTo>
                    <a:lnTo>
                      <a:pt x="165117" y="165117"/>
                    </a:lnTo>
                    <a:lnTo>
                      <a:pt x="0" y="165117"/>
                    </a:lnTo>
                    <a:close/>
                  </a:path>
                </a:pathLst>
              </a:custGeom>
              <a:solidFill>
                <a:srgbClr val="F25022"/>
              </a:solidFill>
              <a:ln w="2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Green">
                <a:extLst>
                  <a:ext uri="{FF2B5EF4-FFF2-40B4-BE49-F238E27FC236}">
                    <a16:creationId xmlns:a16="http://schemas.microsoft.com/office/drawing/2014/main" id="{4E930D80-F690-47F5-AEDB-B0EB7116938F}"/>
                  </a:ext>
                </a:extLst>
              </p:cNvPr>
              <p:cNvSpPr/>
              <p:nvPr/>
            </p:nvSpPr>
            <p:spPr>
              <a:xfrm>
                <a:off x="648699" y="472471"/>
                <a:ext cx="165116" cy="165116"/>
              </a:xfrm>
              <a:custGeom>
                <a:avLst/>
                <a:gdLst>
                  <a:gd name="connsiteX0" fmla="*/ 0 w 165116"/>
                  <a:gd name="connsiteY0" fmla="*/ 0 h 165116"/>
                  <a:gd name="connsiteX1" fmla="*/ 165117 w 165116"/>
                  <a:gd name="connsiteY1" fmla="*/ 0 h 165116"/>
                  <a:gd name="connsiteX2" fmla="*/ 165117 w 165116"/>
                  <a:gd name="connsiteY2" fmla="*/ 165117 h 165116"/>
                  <a:gd name="connsiteX3" fmla="*/ 0 w 165116"/>
                  <a:gd name="connsiteY3" fmla="*/ 165117 h 165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5116" h="165116">
                    <a:moveTo>
                      <a:pt x="0" y="0"/>
                    </a:moveTo>
                    <a:lnTo>
                      <a:pt x="165117" y="0"/>
                    </a:lnTo>
                    <a:lnTo>
                      <a:pt x="165117" y="165117"/>
                    </a:lnTo>
                    <a:lnTo>
                      <a:pt x="0" y="165117"/>
                    </a:lnTo>
                    <a:close/>
                  </a:path>
                </a:pathLst>
              </a:custGeom>
              <a:solidFill>
                <a:srgbClr val="7FBA00"/>
              </a:solidFill>
              <a:ln w="2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Blue">
                <a:extLst>
                  <a:ext uri="{FF2B5EF4-FFF2-40B4-BE49-F238E27FC236}">
                    <a16:creationId xmlns:a16="http://schemas.microsoft.com/office/drawing/2014/main" id="{5DF4B9D0-9757-4A7A-98C1-AC0DA51E6C26}"/>
                  </a:ext>
                </a:extLst>
              </p:cNvPr>
              <p:cNvSpPr/>
              <p:nvPr/>
            </p:nvSpPr>
            <p:spPr>
              <a:xfrm>
                <a:off x="466344" y="654826"/>
                <a:ext cx="165116" cy="165116"/>
              </a:xfrm>
              <a:custGeom>
                <a:avLst/>
                <a:gdLst>
                  <a:gd name="connsiteX0" fmla="*/ 0 w 165116"/>
                  <a:gd name="connsiteY0" fmla="*/ 0 h 165116"/>
                  <a:gd name="connsiteX1" fmla="*/ 165117 w 165116"/>
                  <a:gd name="connsiteY1" fmla="*/ 0 h 165116"/>
                  <a:gd name="connsiteX2" fmla="*/ 165117 w 165116"/>
                  <a:gd name="connsiteY2" fmla="*/ 165117 h 165116"/>
                  <a:gd name="connsiteX3" fmla="*/ 0 w 165116"/>
                  <a:gd name="connsiteY3" fmla="*/ 165117 h 165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5116" h="165116">
                    <a:moveTo>
                      <a:pt x="0" y="0"/>
                    </a:moveTo>
                    <a:lnTo>
                      <a:pt x="165117" y="0"/>
                    </a:lnTo>
                    <a:lnTo>
                      <a:pt x="165117" y="165117"/>
                    </a:lnTo>
                    <a:lnTo>
                      <a:pt x="0" y="165117"/>
                    </a:lnTo>
                    <a:close/>
                  </a:path>
                </a:pathLst>
              </a:custGeom>
              <a:solidFill>
                <a:srgbClr val="00A4EF"/>
              </a:solidFill>
              <a:ln w="2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Yellow">
                <a:extLst>
                  <a:ext uri="{FF2B5EF4-FFF2-40B4-BE49-F238E27FC236}">
                    <a16:creationId xmlns:a16="http://schemas.microsoft.com/office/drawing/2014/main" id="{A2DBD94A-546C-45BA-98BD-2AC246826FE3}"/>
                  </a:ext>
                </a:extLst>
              </p:cNvPr>
              <p:cNvSpPr/>
              <p:nvPr/>
            </p:nvSpPr>
            <p:spPr>
              <a:xfrm>
                <a:off x="648699" y="654826"/>
                <a:ext cx="165116" cy="165116"/>
              </a:xfrm>
              <a:custGeom>
                <a:avLst/>
                <a:gdLst>
                  <a:gd name="connsiteX0" fmla="*/ 0 w 165116"/>
                  <a:gd name="connsiteY0" fmla="*/ 0 h 165116"/>
                  <a:gd name="connsiteX1" fmla="*/ 165117 w 165116"/>
                  <a:gd name="connsiteY1" fmla="*/ 0 h 165116"/>
                  <a:gd name="connsiteX2" fmla="*/ 165117 w 165116"/>
                  <a:gd name="connsiteY2" fmla="*/ 165117 h 165116"/>
                  <a:gd name="connsiteX3" fmla="*/ 0 w 165116"/>
                  <a:gd name="connsiteY3" fmla="*/ 165117 h 165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5116" h="165116">
                    <a:moveTo>
                      <a:pt x="0" y="0"/>
                    </a:moveTo>
                    <a:lnTo>
                      <a:pt x="165117" y="0"/>
                    </a:lnTo>
                    <a:lnTo>
                      <a:pt x="165117" y="165117"/>
                    </a:lnTo>
                    <a:lnTo>
                      <a:pt x="0" y="165117"/>
                    </a:lnTo>
                    <a:close/>
                  </a:path>
                </a:pathLst>
              </a:custGeom>
              <a:solidFill>
                <a:srgbClr val="FFB900"/>
              </a:solidFill>
              <a:ln w="2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" name="Geometry">
              <a:extLst>
                <a:ext uri="{FF2B5EF4-FFF2-40B4-BE49-F238E27FC236}">
                  <a16:creationId xmlns:a16="http://schemas.microsoft.com/office/drawing/2014/main" id="{B3AA8525-9932-415C-A770-7A0D36403C24}"/>
                </a:ext>
              </a:extLst>
            </p:cNvPr>
            <p:cNvGrpSpPr/>
            <p:nvPr userDrawn="1"/>
          </p:nvGrpSpPr>
          <p:grpSpPr>
            <a:xfrm>
              <a:off x="5776913" y="0"/>
              <a:ext cx="6415088" cy="6013450"/>
              <a:chOff x="5776913" y="0"/>
              <a:chExt cx="6415088" cy="6013450"/>
            </a:xfrm>
          </p:grpSpPr>
          <p:sp>
            <p:nvSpPr>
              <p:cNvPr id="12" name="Freeform 5">
                <a:extLst>
                  <a:ext uri="{FF2B5EF4-FFF2-40B4-BE49-F238E27FC236}">
                    <a16:creationId xmlns:a16="http://schemas.microsoft.com/office/drawing/2014/main" id="{C73B88AE-70DB-49CE-9A3C-00E2F9CFDB9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76913" y="1481138"/>
                <a:ext cx="2438400" cy="2274888"/>
              </a:xfrm>
              <a:custGeom>
                <a:avLst/>
                <a:gdLst>
                  <a:gd name="T0" fmla="*/ 0 w 2675"/>
                  <a:gd name="T1" fmla="*/ 2498 h 2498"/>
                  <a:gd name="T2" fmla="*/ 0 w 2675"/>
                  <a:gd name="T3" fmla="*/ 2498 h 2498"/>
                  <a:gd name="T4" fmla="*/ 2675 w 2675"/>
                  <a:gd name="T5" fmla="*/ 2156 h 2498"/>
                  <a:gd name="T6" fmla="*/ 1054 w 2675"/>
                  <a:gd name="T7" fmla="*/ 0 h 2498"/>
                  <a:gd name="T8" fmla="*/ 0 w 2675"/>
                  <a:gd name="T9" fmla="*/ 2498 h 2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75" h="2498">
                    <a:moveTo>
                      <a:pt x="0" y="2498"/>
                    </a:moveTo>
                    <a:lnTo>
                      <a:pt x="0" y="2498"/>
                    </a:lnTo>
                    <a:lnTo>
                      <a:pt x="2675" y="2156"/>
                    </a:lnTo>
                    <a:lnTo>
                      <a:pt x="1054" y="0"/>
                    </a:lnTo>
                    <a:lnTo>
                      <a:pt x="0" y="2498"/>
                    </a:lnTo>
                    <a:close/>
                  </a:path>
                </a:pathLst>
              </a:custGeom>
              <a:solidFill>
                <a:srgbClr val="D4D5D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6">
                <a:extLst>
                  <a:ext uri="{FF2B5EF4-FFF2-40B4-BE49-F238E27FC236}">
                    <a16:creationId xmlns:a16="http://schemas.microsoft.com/office/drawing/2014/main" id="{F3DE9D65-7E4E-418B-8573-F27D313DCD5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215313" y="0"/>
                <a:ext cx="3976688" cy="3444875"/>
              </a:xfrm>
              <a:custGeom>
                <a:avLst/>
                <a:gdLst>
                  <a:gd name="T0" fmla="*/ 1964 w 5067"/>
                  <a:gd name="T1" fmla="*/ 0 h 4720"/>
                  <a:gd name="T2" fmla="*/ 1964 w 5067"/>
                  <a:gd name="T3" fmla="*/ 0 h 4720"/>
                  <a:gd name="T4" fmla="*/ 0 w 5067"/>
                  <a:gd name="T5" fmla="*/ 4720 h 4720"/>
                  <a:gd name="T6" fmla="*/ 5067 w 5067"/>
                  <a:gd name="T7" fmla="*/ 4065 h 4720"/>
                  <a:gd name="T8" fmla="*/ 1964 w 5067"/>
                  <a:gd name="T9" fmla="*/ 0 h 4720"/>
                  <a:gd name="connsiteX0" fmla="*/ 3876 w 10000"/>
                  <a:gd name="connsiteY0" fmla="*/ 0 h 10000"/>
                  <a:gd name="connsiteX1" fmla="*/ 3876 w 10000"/>
                  <a:gd name="connsiteY1" fmla="*/ 0 h 10000"/>
                  <a:gd name="connsiteX2" fmla="*/ 0 w 10000"/>
                  <a:gd name="connsiteY2" fmla="*/ 10000 h 10000"/>
                  <a:gd name="connsiteX3" fmla="*/ 10000 w 10000"/>
                  <a:gd name="connsiteY3" fmla="*/ 8612 h 10000"/>
                  <a:gd name="connsiteX4" fmla="*/ 5270 w 10000"/>
                  <a:gd name="connsiteY4" fmla="*/ 1953 h 10000"/>
                  <a:gd name="connsiteX5" fmla="*/ 3876 w 10000"/>
                  <a:gd name="connsiteY5" fmla="*/ 0 h 10000"/>
                  <a:gd name="connsiteX0" fmla="*/ 3130 w 10000"/>
                  <a:gd name="connsiteY0" fmla="*/ 1943 h 10000"/>
                  <a:gd name="connsiteX1" fmla="*/ 3876 w 10000"/>
                  <a:gd name="connsiteY1" fmla="*/ 0 h 10000"/>
                  <a:gd name="connsiteX2" fmla="*/ 0 w 10000"/>
                  <a:gd name="connsiteY2" fmla="*/ 10000 h 10000"/>
                  <a:gd name="connsiteX3" fmla="*/ 10000 w 10000"/>
                  <a:gd name="connsiteY3" fmla="*/ 8612 h 10000"/>
                  <a:gd name="connsiteX4" fmla="*/ 5270 w 10000"/>
                  <a:gd name="connsiteY4" fmla="*/ 1953 h 10000"/>
                  <a:gd name="connsiteX5" fmla="*/ 3130 w 10000"/>
                  <a:gd name="connsiteY5" fmla="*/ 1943 h 10000"/>
                  <a:gd name="connsiteX0" fmla="*/ 3130 w 10000"/>
                  <a:gd name="connsiteY0" fmla="*/ 0 h 8057"/>
                  <a:gd name="connsiteX1" fmla="*/ 0 w 10000"/>
                  <a:gd name="connsiteY1" fmla="*/ 8057 h 8057"/>
                  <a:gd name="connsiteX2" fmla="*/ 10000 w 10000"/>
                  <a:gd name="connsiteY2" fmla="*/ 6669 h 8057"/>
                  <a:gd name="connsiteX3" fmla="*/ 5270 w 10000"/>
                  <a:gd name="connsiteY3" fmla="*/ 10 h 8057"/>
                  <a:gd name="connsiteX4" fmla="*/ 3130 w 10000"/>
                  <a:gd name="connsiteY4" fmla="*/ 0 h 8057"/>
                  <a:gd name="connsiteX0" fmla="*/ 3130 w 10000"/>
                  <a:gd name="connsiteY0" fmla="*/ 0 h 10000"/>
                  <a:gd name="connsiteX1" fmla="*/ 0 w 10000"/>
                  <a:gd name="connsiteY1" fmla="*/ 10000 h 10000"/>
                  <a:gd name="connsiteX2" fmla="*/ 10000 w 10000"/>
                  <a:gd name="connsiteY2" fmla="*/ 8277 h 10000"/>
                  <a:gd name="connsiteX3" fmla="*/ 8600 w 10000"/>
                  <a:gd name="connsiteY3" fmla="*/ 5849 h 10000"/>
                  <a:gd name="connsiteX4" fmla="*/ 5270 w 10000"/>
                  <a:gd name="connsiteY4" fmla="*/ 12 h 10000"/>
                  <a:gd name="connsiteX5" fmla="*/ 3130 w 10000"/>
                  <a:gd name="connsiteY5" fmla="*/ 0 h 10000"/>
                  <a:gd name="connsiteX0" fmla="*/ 3130 w 8622"/>
                  <a:gd name="connsiteY0" fmla="*/ 0 h 10000"/>
                  <a:gd name="connsiteX1" fmla="*/ 0 w 8622"/>
                  <a:gd name="connsiteY1" fmla="*/ 10000 h 10000"/>
                  <a:gd name="connsiteX2" fmla="*/ 8622 w 8622"/>
                  <a:gd name="connsiteY2" fmla="*/ 8507 h 10000"/>
                  <a:gd name="connsiteX3" fmla="*/ 8600 w 8622"/>
                  <a:gd name="connsiteY3" fmla="*/ 5849 h 10000"/>
                  <a:gd name="connsiteX4" fmla="*/ 5270 w 8622"/>
                  <a:gd name="connsiteY4" fmla="*/ 12 h 10000"/>
                  <a:gd name="connsiteX5" fmla="*/ 3130 w 8622"/>
                  <a:gd name="connsiteY5" fmla="*/ 0 h 10000"/>
                  <a:gd name="connsiteX0" fmla="*/ 3563 w 10000"/>
                  <a:gd name="connsiteY0" fmla="*/ 0 h 10000"/>
                  <a:gd name="connsiteX1" fmla="*/ 0 w 10000"/>
                  <a:gd name="connsiteY1" fmla="*/ 10000 h 10000"/>
                  <a:gd name="connsiteX2" fmla="*/ 10000 w 10000"/>
                  <a:gd name="connsiteY2" fmla="*/ 8507 h 10000"/>
                  <a:gd name="connsiteX3" fmla="*/ 9974 w 10000"/>
                  <a:gd name="connsiteY3" fmla="*/ 5849 h 10000"/>
                  <a:gd name="connsiteX4" fmla="*/ 6112 w 10000"/>
                  <a:gd name="connsiteY4" fmla="*/ 12 h 10000"/>
                  <a:gd name="connsiteX5" fmla="*/ 3563 w 10000"/>
                  <a:gd name="connsiteY5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000">
                    <a:moveTo>
                      <a:pt x="3563" y="0"/>
                    </a:moveTo>
                    <a:lnTo>
                      <a:pt x="0" y="10000"/>
                    </a:lnTo>
                    <a:lnTo>
                      <a:pt x="10000" y="8507"/>
                    </a:lnTo>
                    <a:cubicBezTo>
                      <a:pt x="9992" y="7621"/>
                      <a:pt x="9983" y="6735"/>
                      <a:pt x="9974" y="5849"/>
                    </a:cubicBezTo>
                    <a:lnTo>
                      <a:pt x="6112" y="12"/>
                    </a:lnTo>
                    <a:lnTo>
                      <a:pt x="3563" y="0"/>
                    </a:lnTo>
                    <a:close/>
                  </a:path>
                </a:pathLst>
              </a:custGeom>
              <a:solidFill>
                <a:srgbClr val="F1F1F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7">
                <a:extLst>
                  <a:ext uri="{FF2B5EF4-FFF2-40B4-BE49-F238E27FC236}">
                    <a16:creationId xmlns:a16="http://schemas.microsoft.com/office/drawing/2014/main" id="{8CBD47FD-4E51-4AEC-B6A4-5EB3AC57432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213725" y="3211513"/>
                <a:ext cx="1808162" cy="1693863"/>
              </a:xfrm>
              <a:custGeom>
                <a:avLst/>
                <a:gdLst>
                  <a:gd name="T0" fmla="*/ 0 w 1985"/>
                  <a:gd name="T1" fmla="*/ 257 h 1861"/>
                  <a:gd name="T2" fmla="*/ 0 w 1985"/>
                  <a:gd name="T3" fmla="*/ 257 h 1861"/>
                  <a:gd name="T4" fmla="*/ 1985 w 1985"/>
                  <a:gd name="T5" fmla="*/ 0 h 1861"/>
                  <a:gd name="T6" fmla="*/ 1206 w 1985"/>
                  <a:gd name="T7" fmla="*/ 1861 h 1861"/>
                  <a:gd name="T8" fmla="*/ 0 w 1985"/>
                  <a:gd name="T9" fmla="*/ 257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85" h="1861">
                    <a:moveTo>
                      <a:pt x="0" y="257"/>
                    </a:moveTo>
                    <a:lnTo>
                      <a:pt x="0" y="257"/>
                    </a:lnTo>
                    <a:lnTo>
                      <a:pt x="1985" y="0"/>
                    </a:lnTo>
                    <a:lnTo>
                      <a:pt x="1206" y="1861"/>
                    </a:lnTo>
                    <a:lnTo>
                      <a:pt x="0" y="257"/>
                    </a:lnTo>
                    <a:close/>
                  </a:path>
                </a:pathLst>
              </a:custGeom>
              <a:solidFill>
                <a:srgbClr val="EDEDE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8">
                <a:extLst>
                  <a:ext uri="{FF2B5EF4-FFF2-40B4-BE49-F238E27FC236}">
                    <a16:creationId xmlns:a16="http://schemas.microsoft.com/office/drawing/2014/main" id="{7A8AC249-C002-4DEF-A4C7-F4F627714DB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88125" y="3443288"/>
                <a:ext cx="1627187" cy="1525588"/>
              </a:xfrm>
              <a:custGeom>
                <a:avLst/>
                <a:gdLst>
                  <a:gd name="T0" fmla="*/ 0 w 1785"/>
                  <a:gd name="T1" fmla="*/ 231 h 1676"/>
                  <a:gd name="T2" fmla="*/ 0 w 1785"/>
                  <a:gd name="T3" fmla="*/ 231 h 1676"/>
                  <a:gd name="T4" fmla="*/ 1785 w 1785"/>
                  <a:gd name="T5" fmla="*/ 0 h 1676"/>
                  <a:gd name="T6" fmla="*/ 1087 w 1785"/>
                  <a:gd name="T7" fmla="*/ 1676 h 1676"/>
                  <a:gd name="T8" fmla="*/ 0 w 1785"/>
                  <a:gd name="T9" fmla="*/ 231 h 1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85" h="1676">
                    <a:moveTo>
                      <a:pt x="0" y="231"/>
                    </a:moveTo>
                    <a:lnTo>
                      <a:pt x="0" y="231"/>
                    </a:lnTo>
                    <a:lnTo>
                      <a:pt x="1785" y="0"/>
                    </a:lnTo>
                    <a:lnTo>
                      <a:pt x="1087" y="1676"/>
                    </a:lnTo>
                    <a:lnTo>
                      <a:pt x="0" y="231"/>
                    </a:lnTo>
                    <a:close/>
                  </a:path>
                </a:pathLst>
              </a:custGeom>
              <a:solidFill>
                <a:srgbClr val="D0D0D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9">
                <a:extLst>
                  <a:ext uri="{FF2B5EF4-FFF2-40B4-BE49-F238E27FC236}">
                    <a16:creationId xmlns:a16="http://schemas.microsoft.com/office/drawing/2014/main" id="{FDD6CC8C-E210-4702-B45C-2DE90A9BCDB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43650" y="576263"/>
                <a:ext cx="3065462" cy="2867025"/>
              </a:xfrm>
              <a:custGeom>
                <a:avLst/>
                <a:gdLst>
                  <a:gd name="T0" fmla="*/ 3364 w 3364"/>
                  <a:gd name="T1" fmla="*/ 0 h 3150"/>
                  <a:gd name="T2" fmla="*/ 3364 w 3364"/>
                  <a:gd name="T3" fmla="*/ 0 h 3150"/>
                  <a:gd name="T4" fmla="*/ 2053 w 3364"/>
                  <a:gd name="T5" fmla="*/ 3150 h 3150"/>
                  <a:gd name="T6" fmla="*/ 0 w 3364"/>
                  <a:gd name="T7" fmla="*/ 428 h 3150"/>
                  <a:gd name="T8" fmla="*/ 3364 w 3364"/>
                  <a:gd name="T9" fmla="*/ 0 h 3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4" h="3150">
                    <a:moveTo>
                      <a:pt x="3364" y="0"/>
                    </a:moveTo>
                    <a:lnTo>
                      <a:pt x="3364" y="0"/>
                    </a:lnTo>
                    <a:lnTo>
                      <a:pt x="2053" y="3150"/>
                    </a:lnTo>
                    <a:lnTo>
                      <a:pt x="0" y="428"/>
                    </a:lnTo>
                    <a:lnTo>
                      <a:pt x="3364" y="0"/>
                    </a:lnTo>
                    <a:close/>
                  </a:path>
                </a:pathLst>
              </a:custGeom>
              <a:solidFill>
                <a:srgbClr val="E4E5E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0">
                <a:extLst>
                  <a:ext uri="{FF2B5EF4-FFF2-40B4-BE49-F238E27FC236}">
                    <a16:creationId xmlns:a16="http://schemas.microsoft.com/office/drawing/2014/main" id="{6ADBE84F-E790-42AD-B844-0201AFE7529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43750" y="3444875"/>
                <a:ext cx="2744787" cy="2568575"/>
              </a:xfrm>
              <a:custGeom>
                <a:avLst/>
                <a:gdLst>
                  <a:gd name="T0" fmla="*/ 0 w 3012"/>
                  <a:gd name="T1" fmla="*/ 2823 h 2823"/>
                  <a:gd name="T2" fmla="*/ 0 w 3012"/>
                  <a:gd name="T3" fmla="*/ 2823 h 2823"/>
                  <a:gd name="T4" fmla="*/ 3012 w 3012"/>
                  <a:gd name="T5" fmla="*/ 2448 h 2823"/>
                  <a:gd name="T6" fmla="*/ 1175 w 3012"/>
                  <a:gd name="T7" fmla="*/ 0 h 2823"/>
                  <a:gd name="T8" fmla="*/ 0 w 3012"/>
                  <a:gd name="T9" fmla="*/ 2823 h 28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12" h="2823">
                    <a:moveTo>
                      <a:pt x="0" y="2823"/>
                    </a:moveTo>
                    <a:lnTo>
                      <a:pt x="0" y="2823"/>
                    </a:lnTo>
                    <a:lnTo>
                      <a:pt x="3012" y="2448"/>
                    </a:lnTo>
                    <a:lnTo>
                      <a:pt x="1175" y="0"/>
                    </a:lnTo>
                    <a:lnTo>
                      <a:pt x="0" y="2823"/>
                    </a:lnTo>
                    <a:close/>
                  </a:path>
                </a:pathLst>
              </a:custGeom>
              <a:solidFill>
                <a:srgbClr val="DCDDD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6DEB52C4-E89B-43C3-8F6F-1DF634C91131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457200" y="1865375"/>
            <a:ext cx="11274552" cy="2103120"/>
          </a:xfrm>
        </p:spPr>
        <p:txBody>
          <a:bodyPr>
            <a:noAutofit/>
          </a:bodyPr>
          <a:lstStyle>
            <a:lvl1pPr>
              <a:defRPr sz="6000" b="1">
                <a:solidFill>
                  <a:srgbClr val="75757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AAA88D7-C87C-4D3A-BA76-BB52D25A96B4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457200" y="3983800"/>
            <a:ext cx="11274552" cy="72237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buNone/>
              <a:defRPr lang="en-US" dirty="0"/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9ACAF72-8D37-41B4-AEF0-4DC63E36E079}"/>
              </a:ext>
            </a:extLst>
          </p:cNvPr>
          <p:cNvSpPr>
            <a:spLocks noGrp="1"/>
          </p:cNvSpPr>
          <p:nvPr userDrawn="1">
            <p:ph type="dt" sz="quarter" idx="10"/>
          </p:nvPr>
        </p:nvSpPr>
        <p:spPr>
          <a:xfrm>
            <a:off x="365760" y="6446520"/>
            <a:ext cx="11585448" cy="118872"/>
          </a:xfrm>
        </p:spPr>
        <p:txBody>
          <a:bodyPr anchor="ctr" anchorCtr="0"/>
          <a:lstStyle>
            <a:lvl1pPr>
              <a:defRPr sz="700"/>
            </a:lvl1pPr>
          </a:lstStyle>
          <a:p>
            <a:pPr defTabSz="914367">
              <a:defRPr/>
            </a:pPr>
            <a:r>
              <a:rPr lang="en-US" dirty="0">
                <a:solidFill>
                  <a:srgbClr val="FFFFFF">
                    <a:lumMod val="65000"/>
                  </a:srgbClr>
                </a:solidFill>
              </a:rPr>
              <a:t>© Microsoft Corporation                                                                                  								                                Azure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7784"/>
            <a:ext cx="11311128" cy="813816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3C41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>
                <a:solidFill>
                  <a:srgbClr val="3C3C41"/>
                </a:solidFill>
              </a:defRPr>
            </a:lvl2pPr>
            <a:lvl3pPr>
              <a:defRPr>
                <a:solidFill>
                  <a:srgbClr val="3C3C41"/>
                </a:solidFill>
              </a:defRPr>
            </a:lvl3pPr>
            <a:lvl4pPr>
              <a:defRPr>
                <a:solidFill>
                  <a:srgbClr val="3C3C41"/>
                </a:solidFill>
              </a:defRPr>
            </a:lvl4pPr>
            <a:lvl5pPr>
              <a:defRPr>
                <a:solidFill>
                  <a:srgbClr val="3C3C41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Click to edit Master text styles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8D3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Background">
            <a:extLst>
              <a:ext uri="{FF2B5EF4-FFF2-40B4-BE49-F238E27FC236}">
                <a16:creationId xmlns:a16="http://schemas.microsoft.com/office/drawing/2014/main" id="{4AFAF3EF-A3E6-48C0-B006-575F17F52FF7}"/>
              </a:ext>
            </a:extLst>
          </p:cNvPr>
          <p:cNvGrpSpPr/>
          <p:nvPr userDrawn="1"/>
        </p:nvGrpSpPr>
        <p:grpSpPr>
          <a:xfrm>
            <a:off x="5813425" y="107951"/>
            <a:ext cx="6042026" cy="6462713"/>
            <a:chOff x="5813425" y="107951"/>
            <a:chExt cx="6042026" cy="6462713"/>
          </a:xfrm>
        </p:grpSpPr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E61974C7-D894-4341-BC5D-AC2DFC3291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13425" y="414339"/>
              <a:ext cx="803275" cy="801688"/>
            </a:xfrm>
            <a:prstGeom prst="ellipse">
              <a:avLst/>
            </a:prstGeom>
            <a:solidFill>
              <a:srgbClr val="F8F8F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14A60574-E19A-4BAF-9E7C-CF674A2469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47313" y="3287714"/>
              <a:ext cx="676275" cy="673100"/>
            </a:xfrm>
            <a:prstGeom prst="ellipse">
              <a:avLst/>
            </a:prstGeom>
            <a:solidFill>
              <a:srgbClr val="F8F8F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5DDA30A4-295D-4EF5-977F-7B2F6C4DA9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61588" y="812801"/>
              <a:ext cx="423863" cy="420688"/>
            </a:xfrm>
            <a:prstGeom prst="ellipse">
              <a:avLst/>
            </a:prstGeom>
            <a:solidFill>
              <a:srgbClr val="F3F3F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31809334-CDFD-44D1-9935-F91F969DDC7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1588" y="2546351"/>
              <a:ext cx="423863" cy="423863"/>
            </a:xfrm>
            <a:prstGeom prst="ellipse">
              <a:avLst/>
            </a:prstGeom>
            <a:solidFill>
              <a:srgbClr val="F3F3F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D89A1EFB-8C57-42A9-80A7-D15FD2F707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74413" y="4341814"/>
              <a:ext cx="425450" cy="423863"/>
            </a:xfrm>
            <a:prstGeom prst="ellipse">
              <a:avLst/>
            </a:prstGeom>
            <a:solidFill>
              <a:srgbClr val="F3F3F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B10CA6BF-CB36-429E-95DC-13765F1EA4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12188" y="5157789"/>
              <a:ext cx="422275" cy="422275"/>
            </a:xfrm>
            <a:prstGeom prst="ellipse">
              <a:avLst/>
            </a:prstGeom>
            <a:solidFill>
              <a:srgbClr val="F3F3F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C79D3785-2D6C-4217-96F6-4A2AB920F3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19850" y="3036889"/>
              <a:ext cx="422275" cy="422275"/>
            </a:xfrm>
            <a:prstGeom prst="ellipse">
              <a:avLst/>
            </a:prstGeom>
            <a:solidFill>
              <a:srgbClr val="F3F3F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25481ADA-5601-4082-8A26-B5AD5BB7A6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3238" y="107951"/>
              <a:ext cx="422275" cy="422275"/>
            </a:xfrm>
            <a:prstGeom prst="ellipse">
              <a:avLst/>
            </a:prstGeom>
            <a:solidFill>
              <a:srgbClr val="F3F3F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8363102F-20D9-4FAF-855D-3A4C1A1A07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3750" y="6188076"/>
              <a:ext cx="382588" cy="382588"/>
            </a:xfrm>
            <a:prstGeom prst="ellipse">
              <a:avLst/>
            </a:prstGeom>
            <a:solidFill>
              <a:srgbClr val="FBFBF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5E20D402-107A-43FC-AD2E-C7D5288F40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86550" y="6188076"/>
              <a:ext cx="382588" cy="382588"/>
            </a:xfrm>
            <a:prstGeom prst="ellipse">
              <a:avLst/>
            </a:prstGeom>
            <a:solidFill>
              <a:srgbClr val="FBFBF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0464AA9E-89D5-401F-9A12-ADDDEAE2E6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52226" y="3560764"/>
              <a:ext cx="382588" cy="382588"/>
            </a:xfrm>
            <a:prstGeom prst="ellipse">
              <a:avLst/>
            </a:prstGeom>
            <a:solidFill>
              <a:srgbClr val="FBFBF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8CACD166-9BCA-4C50-82AD-5B1EB990DB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40625" y="3136901"/>
              <a:ext cx="1489075" cy="1487488"/>
            </a:xfrm>
            <a:prstGeom prst="ellipse">
              <a:avLst/>
            </a:pr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352E4FD-C573-4D46-B131-501BD09824DD}"/>
                </a:ext>
              </a:extLst>
            </p:cNvPr>
            <p:cNvCxnSpPr>
              <a:stCxn id="29" idx="7"/>
              <a:endCxn id="20" idx="3"/>
            </p:cNvCxnSpPr>
            <p:nvPr userDrawn="1"/>
          </p:nvCxnSpPr>
          <p:spPr>
            <a:xfrm flipV="1">
              <a:off x="8811630" y="1171881"/>
              <a:ext cx="1412031" cy="2182858"/>
            </a:xfrm>
            <a:prstGeom prst="line">
              <a:avLst/>
            </a:prstGeom>
            <a:solidFill>
              <a:srgbClr val="FFFFFF"/>
            </a:solidFill>
            <a:ln w="44450" cap="flat">
              <a:solidFill>
                <a:srgbClr val="F8F8F8"/>
              </a:solidFill>
              <a:prstDash val="solid"/>
              <a:miter lim="800000"/>
              <a:headEnd/>
              <a:tailEnd/>
            </a:ln>
          </p:spPr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8E5AB79-EC48-4C72-A1F6-337CF4348083}"/>
                </a:ext>
              </a:extLst>
            </p:cNvPr>
            <p:cNvCxnSpPr>
              <a:cxnSpLocks/>
              <a:stCxn id="29" idx="6"/>
              <a:endCxn id="19" idx="2"/>
            </p:cNvCxnSpPr>
            <p:nvPr userDrawn="1"/>
          </p:nvCxnSpPr>
          <p:spPr>
            <a:xfrm flipV="1">
              <a:off x="9029700" y="3624264"/>
              <a:ext cx="1217613" cy="256381"/>
            </a:xfrm>
            <a:prstGeom prst="line">
              <a:avLst/>
            </a:prstGeom>
            <a:solidFill>
              <a:srgbClr val="FFFFFF"/>
            </a:solidFill>
            <a:ln w="44450" cap="flat">
              <a:solidFill>
                <a:srgbClr val="F8F8F8"/>
              </a:solidFill>
              <a:prstDash val="solid"/>
              <a:miter lim="800000"/>
              <a:headEnd/>
              <a:tailEnd/>
            </a:ln>
          </p:spPr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9C1AF26-7ACF-47B7-B9BC-45DFFBFC565C}"/>
                </a:ext>
              </a:extLst>
            </p:cNvPr>
            <p:cNvCxnSpPr>
              <a:cxnSpLocks/>
              <a:stCxn id="19" idx="7"/>
              <a:endCxn id="21" idx="3"/>
            </p:cNvCxnSpPr>
            <p:nvPr userDrawn="1"/>
          </p:nvCxnSpPr>
          <p:spPr>
            <a:xfrm flipV="1">
              <a:off x="10824550" y="2908141"/>
              <a:ext cx="669111" cy="478146"/>
            </a:xfrm>
            <a:prstGeom prst="line">
              <a:avLst/>
            </a:prstGeom>
            <a:solidFill>
              <a:srgbClr val="FFFFFF"/>
            </a:solidFill>
            <a:ln w="44450" cap="flat">
              <a:solidFill>
                <a:srgbClr val="F8F8F8"/>
              </a:solidFill>
              <a:prstDash val="solid"/>
              <a:miter lim="800000"/>
              <a:headEnd/>
              <a:tailEnd/>
            </a:ln>
          </p:spPr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07708F8-7B41-48E9-BDB6-49DD653319FD}"/>
                </a:ext>
              </a:extLst>
            </p:cNvPr>
            <p:cNvCxnSpPr>
              <a:cxnSpLocks/>
              <a:stCxn id="19" idx="5"/>
              <a:endCxn id="22" idx="1"/>
            </p:cNvCxnSpPr>
            <p:nvPr userDrawn="1"/>
          </p:nvCxnSpPr>
          <p:spPr>
            <a:xfrm>
              <a:off x="10824550" y="3862241"/>
              <a:ext cx="412169" cy="541646"/>
            </a:xfrm>
            <a:prstGeom prst="line">
              <a:avLst/>
            </a:prstGeom>
            <a:solidFill>
              <a:srgbClr val="FFFFFF"/>
            </a:solidFill>
            <a:ln w="44450" cap="flat">
              <a:solidFill>
                <a:srgbClr val="F8F8F8"/>
              </a:solidFill>
              <a:prstDash val="solid"/>
              <a:miter lim="800000"/>
              <a:headEnd/>
              <a:tailEnd/>
            </a:ln>
          </p:spPr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BF777CF-BB26-4923-B28A-0317850BE3F4}"/>
                </a:ext>
              </a:extLst>
            </p:cNvPr>
            <p:cNvCxnSpPr>
              <a:cxnSpLocks/>
              <a:stCxn id="19" idx="6"/>
              <a:endCxn id="28" idx="2"/>
            </p:cNvCxnSpPr>
            <p:nvPr userDrawn="1"/>
          </p:nvCxnSpPr>
          <p:spPr>
            <a:xfrm>
              <a:off x="10923588" y="3624264"/>
              <a:ext cx="528638" cy="127794"/>
            </a:xfrm>
            <a:prstGeom prst="line">
              <a:avLst/>
            </a:prstGeom>
            <a:solidFill>
              <a:srgbClr val="FFFFFF"/>
            </a:solidFill>
            <a:ln w="44450" cap="flat">
              <a:solidFill>
                <a:srgbClr val="F8F8F8"/>
              </a:solidFill>
              <a:prstDash val="solid"/>
              <a:miter lim="800000"/>
              <a:headEnd/>
              <a:tailEnd/>
            </a:ln>
          </p:spPr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989151D-DB71-49D0-8D3D-FC1922F146EF}"/>
                </a:ext>
              </a:extLst>
            </p:cNvPr>
            <p:cNvCxnSpPr>
              <a:cxnSpLocks/>
              <a:stCxn id="29" idx="4"/>
              <a:endCxn id="23" idx="1"/>
            </p:cNvCxnSpPr>
            <p:nvPr userDrawn="1"/>
          </p:nvCxnSpPr>
          <p:spPr>
            <a:xfrm>
              <a:off x="8285163" y="4624389"/>
              <a:ext cx="388866" cy="595241"/>
            </a:xfrm>
            <a:prstGeom prst="line">
              <a:avLst/>
            </a:prstGeom>
            <a:solidFill>
              <a:srgbClr val="FFFFFF"/>
            </a:solidFill>
            <a:ln w="44450" cap="flat">
              <a:solidFill>
                <a:srgbClr val="F8F8F8"/>
              </a:solidFill>
              <a:prstDash val="solid"/>
              <a:miter lim="800000"/>
              <a:headEnd/>
              <a:tailEnd/>
            </a:ln>
          </p:spPr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5666876-40F5-4937-8C7D-3ED499621F15}"/>
                </a:ext>
              </a:extLst>
            </p:cNvPr>
            <p:cNvCxnSpPr>
              <a:cxnSpLocks/>
              <a:stCxn id="29" idx="3"/>
              <a:endCxn id="27" idx="0"/>
            </p:cNvCxnSpPr>
            <p:nvPr userDrawn="1"/>
          </p:nvCxnSpPr>
          <p:spPr>
            <a:xfrm flipH="1">
              <a:off x="6877844" y="4406551"/>
              <a:ext cx="880851" cy="1781525"/>
            </a:xfrm>
            <a:prstGeom prst="line">
              <a:avLst/>
            </a:prstGeom>
            <a:solidFill>
              <a:srgbClr val="FFFFFF"/>
            </a:solidFill>
            <a:ln w="44450" cap="flat">
              <a:solidFill>
                <a:srgbClr val="F8F8F8"/>
              </a:solidFill>
              <a:prstDash val="solid"/>
              <a:miter lim="800000"/>
              <a:headEnd/>
              <a:tailEnd/>
            </a:ln>
          </p:spPr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BB890B9-831E-49FC-AF78-9D8324F851DC}"/>
                </a:ext>
              </a:extLst>
            </p:cNvPr>
            <p:cNvCxnSpPr>
              <a:cxnSpLocks/>
              <a:stCxn id="26" idx="6"/>
              <a:endCxn id="27" idx="2"/>
            </p:cNvCxnSpPr>
            <p:nvPr userDrawn="1"/>
          </p:nvCxnSpPr>
          <p:spPr>
            <a:xfrm>
              <a:off x="6256338" y="6379370"/>
              <a:ext cx="430212" cy="0"/>
            </a:xfrm>
            <a:prstGeom prst="line">
              <a:avLst/>
            </a:prstGeom>
            <a:solidFill>
              <a:srgbClr val="FFFFFF"/>
            </a:solidFill>
            <a:ln w="44450" cap="flat">
              <a:solidFill>
                <a:srgbClr val="F8F8F8"/>
              </a:solidFill>
              <a:prstDash val="solid"/>
              <a:miter lim="800000"/>
              <a:headEnd/>
              <a:tailEnd/>
            </a:ln>
          </p:spPr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3F0A2CB-59FE-4E9F-9186-CFF91582C83C}"/>
                </a:ext>
              </a:extLst>
            </p:cNvPr>
            <p:cNvCxnSpPr>
              <a:cxnSpLocks/>
              <a:stCxn id="24" idx="5"/>
              <a:endCxn id="29" idx="2"/>
            </p:cNvCxnSpPr>
            <p:nvPr userDrawn="1"/>
          </p:nvCxnSpPr>
          <p:spPr>
            <a:xfrm>
              <a:off x="6780284" y="3397323"/>
              <a:ext cx="760341" cy="483322"/>
            </a:xfrm>
            <a:prstGeom prst="line">
              <a:avLst/>
            </a:prstGeom>
            <a:solidFill>
              <a:srgbClr val="FFFFFF"/>
            </a:solidFill>
            <a:ln w="44450" cap="flat">
              <a:solidFill>
                <a:srgbClr val="F8F8F8"/>
              </a:solidFill>
              <a:prstDash val="solid"/>
              <a:miter lim="800000"/>
              <a:headEnd/>
              <a:tailEnd/>
            </a:ln>
          </p:spPr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22AE6D2-BD9C-4921-BC1B-B2BBA2FE2690}"/>
                </a:ext>
              </a:extLst>
            </p:cNvPr>
            <p:cNvCxnSpPr>
              <a:cxnSpLocks/>
              <a:stCxn id="18" idx="5"/>
              <a:endCxn id="29" idx="1"/>
            </p:cNvCxnSpPr>
            <p:nvPr userDrawn="1"/>
          </p:nvCxnSpPr>
          <p:spPr>
            <a:xfrm>
              <a:off x="6499063" y="1098623"/>
              <a:ext cx="1259632" cy="2256116"/>
            </a:xfrm>
            <a:prstGeom prst="line">
              <a:avLst/>
            </a:prstGeom>
            <a:solidFill>
              <a:srgbClr val="FFFFFF"/>
            </a:solidFill>
            <a:ln w="44450" cap="flat">
              <a:solidFill>
                <a:srgbClr val="F8F8F8"/>
              </a:solidFill>
              <a:prstDash val="solid"/>
              <a:miter lim="800000"/>
              <a:headEnd/>
              <a:tailEnd/>
            </a:ln>
          </p:spPr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C83EC02-2D58-4C10-AEA8-56E5EDD75B47}"/>
                </a:ext>
              </a:extLst>
            </p:cNvPr>
            <p:cNvCxnSpPr>
              <a:cxnSpLocks/>
              <a:stCxn id="25" idx="2"/>
              <a:endCxn id="18" idx="7"/>
            </p:cNvCxnSpPr>
            <p:nvPr userDrawn="1"/>
          </p:nvCxnSpPr>
          <p:spPr>
            <a:xfrm flipH="1">
              <a:off x="6499063" y="319089"/>
              <a:ext cx="354175" cy="212654"/>
            </a:xfrm>
            <a:prstGeom prst="line">
              <a:avLst/>
            </a:prstGeom>
            <a:solidFill>
              <a:srgbClr val="FFFFFF"/>
            </a:solidFill>
            <a:ln w="44450" cap="flat">
              <a:solidFill>
                <a:srgbClr val="F8F8F8"/>
              </a:solidFill>
              <a:prstDash val="solid"/>
              <a:miter lim="800000"/>
              <a:headEnd/>
              <a:tailEnd/>
            </a:ln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3273551"/>
            <a:ext cx="9198864" cy="1399032"/>
          </a:xfrm>
          <a:prstGeom prst="rect">
            <a:avLst/>
          </a:prstGeom>
        </p:spPr>
        <p:txBody>
          <a:bodyPr anchor="t"/>
          <a:lstStyle>
            <a:lvl1pPr algn="l">
              <a:defRPr lang="en-US" sz="54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344" y="2587752"/>
            <a:ext cx="8449056" cy="6858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lang="en-US" dirty="0">
                <a:solidFill>
                  <a:srgbClr val="0078D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7784"/>
            <a:ext cx="11311128" cy="81381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Click to edit Master text styles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8D3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Click to edit Master text styles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8D3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7784"/>
            <a:ext cx="11311128" cy="813816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ront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6616" y="1042288"/>
            <a:ext cx="6931152" cy="2792436"/>
          </a:xfrm>
          <a:prstGeom prst="rect">
            <a:avLst/>
          </a:prstGeom>
        </p:spPr>
        <p:txBody>
          <a:bodyPr tIns="182880" rIns="0" bIns="0" anchor="b"/>
          <a:lstStyle>
            <a:lvl1pPr algn="l">
              <a:defRPr sz="450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6616" y="3834724"/>
            <a:ext cx="6931152" cy="1569380"/>
          </a:xfrm>
          <a:prstGeom prst="rect">
            <a:avLst/>
          </a:prstGeom>
        </p:spPr>
        <p:txBody>
          <a:bodyPr tIns="0" rIns="0" bIns="182880" anchor="t" anchorCtr="0">
            <a:noAutofit/>
          </a:bodyPr>
          <a:lstStyle>
            <a:lvl1pPr marL="0" indent="0" algn="l">
              <a:buNone/>
              <a:defRPr sz="3500">
                <a:solidFill>
                  <a:srgbClr val="50E6FF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7DE2AD2-FA34-4F9F-8F3B-8CF1A151A3B8}"/>
              </a:ext>
            </a:extLst>
          </p:cNvPr>
          <p:cNvGrpSpPr/>
          <p:nvPr userDrawn="1"/>
        </p:nvGrpSpPr>
        <p:grpSpPr>
          <a:xfrm>
            <a:off x="8481525" y="1834556"/>
            <a:ext cx="2844162" cy="3775004"/>
            <a:chOff x="8481525" y="1834556"/>
            <a:chExt cx="2844162" cy="37750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5FB4E5D-C916-4292-9D1E-424AAB99F6A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9633198" y="3834724"/>
              <a:ext cx="594360" cy="59436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188429F-3598-4BCB-9325-E57B4AD300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731327" y="1834556"/>
              <a:ext cx="594360" cy="59436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07744BC-8E11-47AF-B612-421BAD3F162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481525" y="2834640"/>
              <a:ext cx="594360" cy="59436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322389B-4353-48A5-871C-A26AD0E454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9633198" y="2867584"/>
              <a:ext cx="594360" cy="49317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9DAA3AD-75EF-477D-9C89-C5EEE3AD0A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9633198" y="1834556"/>
              <a:ext cx="594360" cy="59436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28C08AE-63F3-48C9-AE03-2C396CCCEF1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8481525" y="1834556"/>
              <a:ext cx="594360" cy="59436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5E95B63-4907-4136-B75B-1F2095C4CE3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/>
            <a:stretch>
              <a:fillRect/>
            </a:stretch>
          </p:blipFill>
          <p:spPr>
            <a:xfrm>
              <a:off x="8490069" y="3834724"/>
              <a:ext cx="594360" cy="59436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D5E5964-93CB-4179-8DAF-F8604310AC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10731327" y="2972070"/>
              <a:ext cx="594360" cy="25978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6B1294E-7E3B-478F-8FBA-4FB997113E3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/>
            <a:stretch>
              <a:fillRect/>
            </a:stretch>
          </p:blipFill>
          <p:spPr>
            <a:xfrm>
              <a:off x="10731327" y="4000752"/>
              <a:ext cx="594360" cy="26230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EEECF2E-AC85-4A5D-A24E-4B862927CAD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/>
            <a:stretch>
              <a:fillRect/>
            </a:stretch>
          </p:blipFill>
          <p:spPr>
            <a:xfrm>
              <a:off x="8582907" y="5015200"/>
              <a:ext cx="408683" cy="59436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EF01517-EACA-45CE-AC32-348F4AEFD7E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9633198" y="5089372"/>
              <a:ext cx="594360" cy="44601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E5B0CF2-4DF7-44E9-A991-3B85AD88249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10731327" y="5054172"/>
              <a:ext cx="594360" cy="4460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3391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41BAEB-AF98-4F23-8387-36941468F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57783"/>
            <a:ext cx="11311128" cy="813816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3C3C4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2BBBB1-68FD-49A4-9F5B-D5330EF9DA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5774" y="6446519"/>
            <a:ext cx="11585448" cy="1188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914367">
              <a:defRPr/>
            </a:pPr>
            <a:r>
              <a:rPr lang="en-US">
                <a:solidFill>
                  <a:srgbClr val="FFFFFF">
                    <a:lumMod val="65000"/>
                  </a:srgbClr>
                </a:solidFill>
              </a:rPr>
              <a:t>© Microsoft Corporation                                                                                  								                                Azure</a:t>
            </a:r>
            <a:endParaRPr lang="en-US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ECA1A2-5C6A-4F77-B317-E5A533F00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kumimoji="0" lang="en-US" sz="2750" b="0" i="0" u="none" strike="noStrike" kern="1200" cap="none" spc="0" normalizeH="0" baseline="0" dirty="0" smtClean="0">
          <a:ln>
            <a:noFill/>
          </a:ln>
          <a:solidFill>
            <a:srgbClr val="3C3C4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 panose="020B0604020202020204" pitchFamily="34" charset="0"/>
        <a:buNone/>
        <a:defRPr sz="2400" b="1" kern="1200">
          <a:solidFill>
            <a:srgbClr val="3C3C41"/>
          </a:solidFill>
          <a:latin typeface="+mj-lt"/>
          <a:ea typeface="+mn-ea"/>
          <a:cs typeface="+mn-cs"/>
        </a:defRPr>
      </a:lvl1pPr>
      <a:lvl2pPr marL="457200" indent="0" algn="l" defTabSz="457200" rtl="0" eaLnBrk="1" latinLnBrk="0" hangingPunct="1">
        <a:spcBef>
          <a:spcPct val="20000"/>
        </a:spcBef>
        <a:buFont typeface="Arial" panose="020B0604020202020204" pitchFamily="34" charset="0"/>
        <a:buNone/>
        <a:defRPr sz="2000" b="1" kern="1200">
          <a:solidFill>
            <a:srgbClr val="0078D3"/>
          </a:solidFill>
          <a:latin typeface="+mj-lt"/>
          <a:ea typeface="+mn-ea"/>
          <a:cs typeface="+mn-cs"/>
        </a:defRPr>
      </a:lvl2pPr>
      <a:lvl3pPr marL="914400" indent="0" algn="l" defTabSz="457200" rtl="0" eaLnBrk="1" latinLnBrk="0" hangingPunct="1">
        <a:spcBef>
          <a:spcPct val="20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4572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SUSDEV/Azure-pipelines-with-GitHu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A2A7E-9DC2-46D1-A059-2CEEAA2C1C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A3042D-D703-4E2A-9C6E-C3670D94F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617627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Author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Content</a:t>
            </a:r>
            <a:endParaRPr dirty="0">
              <a:hlinkClick r:id="rId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1AF34-0B54-43DC-AE08-7221776492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 dirty="0"/>
              <a:t>↪️</a:t>
            </a:r>
            <a:r>
              <a:rPr lang="en-US" dirty="0"/>
              <a:t> Item One</a:t>
            </a:r>
          </a:p>
          <a:p>
            <a:pPr lvl="1"/>
            <a:r>
              <a:rPr lang="en-US" dirty="0"/>
              <a:t>Item Two</a:t>
            </a:r>
          </a:p>
          <a:p>
            <a:pPr lvl="1"/>
            <a:r>
              <a:rPr lang="en-US" dirty="0"/>
              <a:t>Item Three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5781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Bond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Segoe UI</vt:lpstr>
      <vt:lpstr>Segoe UI Semibold</vt:lpstr>
      <vt:lpstr>Office Theme</vt:lpstr>
      <vt:lpstr>Title</vt:lpstr>
      <vt:lpstr>Title</vt:lpstr>
      <vt:lpstr>Title</vt:lpstr>
      <vt:lpstr>Section Header</vt:lpstr>
      <vt:lpstr>Title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2020-05-04T20:20:39Z</dcterms:created>
  <dcterms:modified xsi:type="dcterms:W3CDTF">2020-05-04T20:42:46Z</dcterms:modified>
</cp:coreProperties>
</file>