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3" r:id="rId5"/>
    <p:sldId id="262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70C0"/>
    <a:srgbClr val="7030A0"/>
    <a:srgbClr val="000000"/>
    <a:srgbClr val="FF0066"/>
    <a:srgbClr val="3F3F3F"/>
    <a:srgbClr val="B889DB"/>
    <a:srgbClr val="FF89B9"/>
    <a:srgbClr val="FF79AF"/>
    <a:srgbClr val="F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4" autoAdjust="0"/>
  </p:normalViewPr>
  <p:slideViewPr>
    <p:cSldViewPr snapToGrid="0">
      <p:cViewPr varScale="1">
        <p:scale>
          <a:sx n="79" d="100"/>
          <a:sy n="79" d="100"/>
        </p:scale>
        <p:origin x="2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72EA3-55A2-454E-8081-A3359A9C4C33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5382D-9466-4637-884F-464484D20F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0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5382D-9466-4637-884F-464484D20FB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59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5382D-9466-4637-884F-464484D20FB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0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C55-4D65-48A5-B410-2B4D58B3D5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Leadership Team Meeting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CD1C-6B87-4C0B-A9EA-A99B9EAEEE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Team Structure Discussion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92BA-725C-4286-AF8B-22D0158A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2293C-37D6-4B26-912C-C9569CD38BF2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A782-0BF3-4D36-85EF-25F9613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FF38-1E7A-4248-868E-D73141D1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6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D081-4169-4D78-9FEB-5C33709A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17" y="365125"/>
            <a:ext cx="932242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82B3C-D9C3-4E4D-B8D6-2CBBF1DA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7717" y="1825625"/>
            <a:ext cx="932242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20EC-2E2C-483C-984F-34F8E078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60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6E2F4-2E8E-477B-B453-7750CA19D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5F649-36EE-4A88-AA29-6F2EF0D4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0020" y="365125"/>
            <a:ext cx="702248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866C-2562-4D83-B00B-44D0425E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72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9515-FCFA-4603-B15F-09A3A15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020" y="365125"/>
            <a:ext cx="9222058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11B0-F9D4-48A5-8784-D6B4B58F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020" y="1825625"/>
            <a:ext cx="98037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D790-9BC2-45A5-AC27-7EA29364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3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6E26-682D-40A8-9D9C-39FCF5B8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962D-758C-4B7F-97C9-9768C505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B056-B0BD-4B1F-B47C-5CD21DB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2293C-37D6-4B26-912C-C9569CD38BF2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4946-762D-4014-8E68-784E293E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1AD2-7403-4D87-A701-EDD0B4A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05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B83-50D1-439B-90FD-AD75DBDA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810" y="365125"/>
            <a:ext cx="930011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90E2-DEDF-4DDE-88D3-6CF7193C0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810" y="1825625"/>
            <a:ext cx="455899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4119-2D57-4CDF-8A44-7F0D59A4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78A7-D2FD-4AEB-9155-D4E479D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924-6A25-42E6-BB55-4871DD0F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14" y="365125"/>
            <a:ext cx="927781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2E894-E60F-4BA7-8F85-FE8057CB2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413" y="1681163"/>
            <a:ext cx="449216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7F4E-9604-4185-AB82-9EA31674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5413" y="2505075"/>
            <a:ext cx="449216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DEAFE-8386-4EC1-8D91-1DC352B3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A85AD-460C-48FA-9C86-5C5C8A805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579A-3558-4F11-A5AB-6F4A19D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6F8-DF09-46CA-965F-C47A65EE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566" y="365125"/>
            <a:ext cx="923321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7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6BC2-F973-44D5-B17A-0973E0DF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22" y="457200"/>
            <a:ext cx="319970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41E9-5A9E-48F0-B939-B758D036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93902"/>
            <a:ext cx="6172200" cy="44671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B558-61A2-4828-AB60-FED1389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2322" y="2057400"/>
            <a:ext cx="319970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AE37-B4B3-4B36-8D9D-AF881A48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A839-7BE8-4C06-AB18-421CEF6A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868" y="457200"/>
            <a:ext cx="323315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9F86E-4FC3-45BF-820F-7479BB474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11AB-BC18-4236-84FB-5D342DA9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8868" y="2057400"/>
            <a:ext cx="323315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52E3-6B54-4A92-9125-28CBAB4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73DE-96DA-44F1-9CAB-86A44A949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8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4EFF9F8-694F-41AE-AA5D-3B8E8EEE5250}"/>
              </a:ext>
            </a:extLst>
          </p:cNvPr>
          <p:cNvGrpSpPr/>
          <p:nvPr userDrawn="1"/>
        </p:nvGrpSpPr>
        <p:grpSpPr>
          <a:xfrm>
            <a:off x="11271793" y="164911"/>
            <a:ext cx="719126" cy="720916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1076DE2-6357-43B6-B6C8-CF83E60A1BBD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9"/>
              <a:ext cx="1062000" cy="1062001"/>
            </a:xfrm>
            <a:prstGeom prst="rect">
              <a:avLst/>
            </a:prstGeom>
            <a:blipFill dpi="0" rotWithShape="1"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34CCC08-4A8B-44A0-AB0A-F63FBBDE67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DA58C8-F1EB-49ED-BB63-59BBC5A56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5"/>
          <a:stretch/>
        </p:blipFill>
        <p:spPr>
          <a:xfrm>
            <a:off x="0" y="39325"/>
            <a:ext cx="1136969" cy="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F544-7967-4E23-B50F-E18697DC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1404131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TITLE</a:t>
            </a:r>
            <a:endParaRPr lang="en-AU" sz="5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7029-217A-483B-A7FD-E4F04DDB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lIns="91440" tIns="45720" rIns="91440" bIns="45720" anchor="t">
            <a:normAutofit/>
          </a:bodyPr>
          <a:lstStyle/>
          <a:p>
            <a:pPr algn="l"/>
            <a:r>
              <a:rPr lang="en-AU" sz="2000" dirty="0">
                <a:latin typeface="Arial"/>
                <a:ea typeface="Roboto"/>
                <a:cs typeface="Arial"/>
              </a:rPr>
              <a:t>DATE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olorful chameleon">
            <a:extLst>
              <a:ext uri="{FF2B5EF4-FFF2-40B4-BE49-F238E27FC236}">
                <a16:creationId xmlns:a16="http://schemas.microsoft.com/office/drawing/2014/main" id="{7709ADDC-022F-4018-89CC-EEBBA3DBC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r="981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717A94-B1F3-445A-AEF9-0BDC898DB4BB}"/>
              </a:ext>
            </a:extLst>
          </p:cNvPr>
          <p:cNvSpPr txBox="1">
            <a:spLocks/>
          </p:cNvSpPr>
          <p:nvPr/>
        </p:nvSpPr>
        <p:spPr>
          <a:xfrm>
            <a:off x="8104695" y="6574971"/>
            <a:ext cx="4087306" cy="28302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Prepared by …..</a:t>
            </a:r>
          </a:p>
        </p:txBody>
      </p:sp>
    </p:spTree>
    <p:extLst>
      <p:ext uri="{BB962C8B-B14F-4D97-AF65-F5344CB8AC3E}">
        <p14:creationId xmlns:p14="http://schemas.microsoft.com/office/powerpoint/2010/main" val="841944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CA6C5-1E2F-4500-85D4-FD7220B9DEC1}"/>
              </a:ext>
            </a:extLst>
          </p:cNvPr>
          <p:cNvSpPr txBox="1"/>
          <p:nvPr/>
        </p:nvSpPr>
        <p:spPr>
          <a:xfrm>
            <a:off x="1459017" y="1578442"/>
            <a:ext cx="10210547" cy="39087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AU" sz="2000" b="1" dirty="0">
                <a:latin typeface="Arial"/>
                <a:ea typeface="Times New Roman" panose="02020603050405020304" pitchFamily="18" charset="0"/>
                <a:cs typeface="Arial"/>
              </a:rPr>
              <a:t>1 mins</a:t>
            </a:r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	AGENDA ITEM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i="1" dirty="0">
                <a:latin typeface="Arial"/>
                <a:ea typeface="Times New Roman" panose="02020603050405020304" pitchFamily="18" charset="0"/>
                <a:cs typeface="Arial"/>
              </a:rPr>
              <a:t>SPEAKER NAME</a:t>
            </a:r>
            <a:endParaRPr lang="en-AU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A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AU" sz="2000" b="1" dirty="0">
                <a:latin typeface="Arial"/>
                <a:ea typeface="Times New Roman" panose="02020603050405020304" pitchFamily="18" charset="0"/>
                <a:cs typeface="Arial"/>
              </a:rPr>
              <a:t>2 mins</a:t>
            </a:r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	AGENDA ITEM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i="1" dirty="0">
                <a:latin typeface="Arial"/>
                <a:ea typeface="Times New Roman" panose="02020603050405020304" pitchFamily="18" charset="0"/>
                <a:cs typeface="Arial"/>
              </a:rPr>
              <a:t>SPEAKER NAME</a:t>
            </a:r>
            <a:endParaRPr lang="en-AU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AU" sz="2000" b="1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mins 	AGENDA ITEM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i="1" dirty="0">
                <a:latin typeface="Arial"/>
                <a:ea typeface="Times New Roman" panose="02020603050405020304" pitchFamily="18" charset="0"/>
                <a:cs typeface="Arial"/>
              </a:rPr>
              <a:t>SPEAKER NAME</a:t>
            </a:r>
            <a:endParaRPr lang="en-AU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AU" sz="2000" b="1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mins 	AGENDA ITEM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i="1" dirty="0">
                <a:latin typeface="Arial"/>
                <a:ea typeface="Times New Roman" panose="02020603050405020304" pitchFamily="18" charset="0"/>
                <a:cs typeface="Arial"/>
              </a:rPr>
              <a:t>SPEAKER NAME</a:t>
            </a:r>
            <a:endParaRPr lang="en-AU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9 mins AGENDA ITEM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i="1" dirty="0">
                <a:latin typeface="Arial"/>
                <a:ea typeface="Times New Roman" panose="02020603050405020304" pitchFamily="18" charset="0"/>
                <a:cs typeface="Arial"/>
              </a:rPr>
              <a:t>SPEAKERS NAME</a:t>
            </a:r>
            <a:endParaRPr lang="en-AU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4"/>
            <a:endParaRPr lang="en-AU" b="1" dirty="0">
              <a:latin typeface="Arial"/>
              <a:ea typeface="Times New Roman" panose="02020603050405020304" pitchFamily="18" charset="0"/>
              <a:cs typeface="Arial"/>
            </a:endParaRPr>
          </a:p>
          <a:p>
            <a:r>
              <a:rPr lang="en-AU" sz="2000" b="1" dirty="0">
                <a:latin typeface="Arial"/>
                <a:ea typeface="Times New Roman" panose="02020603050405020304" pitchFamily="18" charset="0"/>
                <a:cs typeface="Arial"/>
              </a:rPr>
              <a:t>12 mins</a:t>
            </a:r>
            <a:r>
              <a:rPr lang="en-AU" sz="20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AGENDA 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55B56-7556-45E5-B7C0-01F591BC08B3}"/>
              </a:ext>
            </a:extLst>
          </p:cNvPr>
          <p:cNvSpPr txBox="1"/>
          <p:nvPr/>
        </p:nvSpPr>
        <p:spPr>
          <a:xfrm>
            <a:off x="1512806" y="164143"/>
            <a:ext cx="785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28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69BF-7E08-2C44-8F07-B6F1FFA0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D2F4-F6B5-1834-5365-7FE00C92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8A81-D0B2-2AD2-F396-21998D0A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7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0025-31BC-68FF-2B21-CF770BD8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60C8-18A1-B40D-F847-AE44F2112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60E06-289A-F846-68CA-258AE23BC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E38B5-2005-B7C8-98D0-5C6E9DB26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394BA-B542-0A83-D646-90EC107BCB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31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A3FD-190B-7566-3857-8910A93E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320D-5B6B-F410-B056-9AB12C486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F7EF8-2951-3CBD-8067-E8F451472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88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7D2B-9D8A-45D3-7A25-95D0D04E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D470-655D-4EDD-453E-B1E86E39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76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C4352A3AD1F4EB7348EF74F992337" ma:contentTypeVersion="14" ma:contentTypeDescription="Create a new document." ma:contentTypeScope="" ma:versionID="8cd7378bde6cc0ea1b155cb53bc14a18">
  <xsd:schema xmlns:xsd="http://www.w3.org/2001/XMLSchema" xmlns:xs="http://www.w3.org/2001/XMLSchema" xmlns:p="http://schemas.microsoft.com/office/2006/metadata/properties" xmlns:ns2="b5f2b74b-eff9-4a36-9581-a794ddf54f1b" xmlns:ns3="098fc64e-1e88-4e72-ae73-cef66a1f9905" targetNamespace="http://schemas.microsoft.com/office/2006/metadata/properties" ma:root="true" ma:fieldsID="2270b0d95e8db3194800d08fb20a87a4" ns2:_="" ns3:_="">
    <xsd:import namespace="b5f2b74b-eff9-4a36-9581-a794ddf54f1b"/>
    <xsd:import namespace="098fc64e-1e88-4e72-ae73-cef66a1f99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2b74b-eff9-4a36-9581-a794ddf54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c391430-282c-4efc-a0b4-564a13fcb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c64e-1e88-4e72-ae73-cef66a1f990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98fc64e-1e88-4e72-ae73-cef66a1f9905">
      <UserInfo>
        <DisplayName>ALEX VUONG</DisplayName>
        <AccountId>32</AccountId>
        <AccountType/>
      </UserInfo>
      <UserInfo>
        <DisplayName>BREE MARGARET MCLENNAN</DisplayName>
        <AccountId>20</AccountId>
        <AccountType/>
      </UserInfo>
      <UserInfo>
        <DisplayName>JULIAN CAPE</DisplayName>
        <AccountId>26</AccountId>
        <AccountType/>
      </UserInfo>
      <UserInfo>
        <DisplayName>MOLLIE FERNANDEZ</DisplayName>
        <AccountId>24</AccountId>
        <AccountType/>
      </UserInfo>
      <UserInfo>
        <DisplayName>BRENDAN PATRICK RICHARDS</DisplayName>
        <AccountId>18</AccountId>
        <AccountType/>
      </UserInfo>
      <UserInfo>
        <DisplayName>PRAMODYA SATHSARANI SENANAYAKA JAYASUNDARA SENANAYAKA M</DisplayName>
        <AccountId>40</AccountId>
        <AccountType/>
      </UserInfo>
      <UserInfo>
        <DisplayName>NITISH NEELALA HARISH</DisplayName>
        <AccountId>31</AccountId>
        <AccountType/>
      </UserInfo>
      <UserInfo>
        <DisplayName>MARK BROOKSBY</DisplayName>
        <AccountId>22</AccountId>
        <AccountType/>
      </UserInfo>
      <UserInfo>
        <DisplayName>ANUGRA SARA THOMAS</DisplayName>
        <AccountId>16</AccountId>
        <AccountType/>
      </UserInfo>
      <UserInfo>
        <DisplayName>RYAN DANIEL WAITES</DisplayName>
        <AccountId>19</AccountId>
        <AccountType/>
      </UserInfo>
      <UserInfo>
        <DisplayName>STEVEN JAMES TUFTEN</DisplayName>
        <AccountId>6</AccountId>
        <AccountType/>
      </UserInfo>
      <UserInfo>
        <DisplayName>JACOB DJAELANI</DisplayName>
        <AccountId>21</AccountId>
        <AccountType/>
      </UserInfo>
      <UserInfo>
        <DisplayName>BRADIE ROBINSON</DisplayName>
        <AccountId>34</AccountId>
        <AccountType/>
      </UserInfo>
      <UserInfo>
        <DisplayName>ANTHONY TODARO</DisplayName>
        <AccountId>33</AccountId>
        <AccountType/>
      </UserInfo>
      <UserInfo>
        <DisplayName>BANSI BAIJU PATEL</DisplayName>
        <AccountId>38</AccountId>
        <AccountType/>
      </UserInfo>
      <UserInfo>
        <DisplayName>KISHEN MAKANJI PATEL</DisplayName>
        <AccountId>39</AccountId>
        <AccountType/>
      </UserInfo>
      <UserInfo>
        <DisplayName>IMANI MAINA</DisplayName>
        <AccountId>30</AccountId>
        <AccountType/>
      </UserInfo>
      <UserInfo>
        <DisplayName>HARRISON CORIN PADRAIC MURPHY</DisplayName>
        <AccountId>25</AccountId>
        <AccountType/>
      </UserInfo>
    </SharedWithUsers>
    <lcf76f155ced4ddcb4097134ff3c332f xmlns="b5f2b74b-eff9-4a36-9581-a794ddf54f1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B32EA0-A655-4C02-AFBC-A17E8ACA8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60C9C2-566A-4CB6-A49A-A6097783573F}">
  <ds:schemaRefs>
    <ds:schemaRef ds:uri="098fc64e-1e88-4e72-ae73-cef66a1f9905"/>
    <ds:schemaRef ds:uri="b5f2b74b-eff9-4a36-9581-a794ddf54f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0CD191-BF83-428F-B164-06EB41E02A78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098fc64e-1e88-4e72-ae73-cef66a1f9905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b5f2b74b-eff9-4a36-9581-a794ddf54f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JAMES TUFTEN</dc:creator>
  <cp:lastModifiedBy>Mollie Fernandez</cp:lastModifiedBy>
  <cp:revision>3</cp:revision>
  <dcterms:created xsi:type="dcterms:W3CDTF">2021-12-13T05:45:53Z</dcterms:created>
  <dcterms:modified xsi:type="dcterms:W3CDTF">2022-05-22T00:27:26Z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0x010100D0CC4352A3AD1F4EB7348EF74F992337</vt:lpwstr>
  </property>
  <property fmtid="{D5CDD505-2E9C-101B-9397-08002B2CF9AE}" pid="3" name="MediaServiceImageTags">
    <vt:lpwstr/>
  </property>
</Properties>
</file>